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2.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3.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4.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5.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6.xml" ContentType="application/vnd.openxmlformats-officedocument.theme+xml"/>
  <Override PartName="/ppt/slideLayouts/slideLayout81.xml" ContentType="application/vnd.openxmlformats-officedocument.presentationml.slideLayout+xml"/>
  <Override PartName="/ppt/theme/theme7.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theme/theme8.xml" ContentType="application/vnd.openxmlformats-officedocument.theme+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theme/theme9.xml" ContentType="application/vnd.openxmlformats-officedocument.theme+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theme/theme10.xml" ContentType="application/vnd.openxmlformats-officedocument.theme+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theme/theme11.xml" ContentType="application/vnd.openxmlformats-officedocument.theme+xml"/>
  <Override PartName="/ppt/slideLayouts/slideLayout263.xml" ContentType="application/vnd.openxmlformats-officedocument.presentationml.slideLayout+xml"/>
  <Override PartName="/ppt/theme/theme12.xml" ContentType="application/vnd.openxmlformats-officedocument.theme+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theme/theme13.xml" ContentType="application/vnd.openxmlformats-officedocument.theme+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theme/theme14.xml" ContentType="application/vnd.openxmlformats-officedocument.theme+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theme/theme15.xml" ContentType="application/vnd.openxmlformats-officedocument.theme+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theme/theme16.xml" ContentType="application/vnd.openxmlformats-officedocument.theme+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theme/theme17.xml" ContentType="application/vnd.openxmlformats-officedocument.theme+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theme/theme18.xml" ContentType="application/vnd.openxmlformats-officedocument.theme+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theme/theme19.xml" ContentType="application/vnd.openxmlformats-officedocument.theme+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theme/theme20.xml" ContentType="application/vnd.openxmlformats-officedocument.theme+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theme/theme21.xml" ContentType="application/vnd.openxmlformats-officedocument.theme+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theme/theme22.xml" ContentType="application/vnd.openxmlformats-officedocument.theme+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theme/theme23.xml" ContentType="application/vnd.openxmlformats-officedocument.theme+xml"/>
  <Override PartName="/ppt/theme/theme24.xml" ContentType="application/vnd.openxmlformats-officedocument.theme+xml"/>
  <Override PartName="/ppt/theme/theme2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heme/themeOverride1.xml" ContentType="application/vnd.openxmlformats-officedocument.themeOverr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theme/themeOverride2.xml" ContentType="application/vnd.openxmlformats-officedocument.themeOverride+xml"/>
  <Override PartName="/ppt/theme/themeOverride3.xml" ContentType="application/vnd.openxmlformats-officedocument.themeOverr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theme/themeOverride4.xml" ContentType="application/vnd.openxmlformats-officedocument.themeOverride+xml"/>
  <Override PartName="/ppt/theme/themeOverride5.xml" ContentType="application/vnd.openxmlformats-officedocument.themeOverr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75" r:id="rId5"/>
    <p:sldMasterId id="2147483702" r:id="rId6"/>
    <p:sldMasterId id="2147483789" r:id="rId7"/>
    <p:sldMasterId id="2147483811" r:id="rId8"/>
    <p:sldMasterId id="2147484816" r:id="rId9"/>
    <p:sldMasterId id="2147484833" r:id="rId10"/>
    <p:sldMasterId id="2147484835" r:id="rId11"/>
    <p:sldMasterId id="2147484895" r:id="rId12"/>
    <p:sldMasterId id="2147484898" r:id="rId13"/>
    <p:sldMasterId id="2147484960" r:id="rId14"/>
    <p:sldMasterId id="2147485047" r:id="rId15"/>
    <p:sldMasterId id="2147485049" r:id="rId16"/>
    <p:sldMasterId id="2147485078" r:id="rId17"/>
    <p:sldMasterId id="2147485105" r:id="rId18"/>
    <p:sldMasterId id="2147485108" r:id="rId19"/>
    <p:sldMasterId id="2147485112" r:id="rId20"/>
    <p:sldMasterId id="2147485124" r:id="rId21"/>
    <p:sldMasterId id="2147485138" r:id="rId22"/>
    <p:sldMasterId id="2147485177" r:id="rId23"/>
    <p:sldMasterId id="2147485204" r:id="rId24"/>
    <p:sldMasterId id="2147485211" r:id="rId25"/>
    <p:sldMasterId id="2147485238" r:id="rId26"/>
  </p:sldMasterIdLst>
  <p:notesMasterIdLst>
    <p:notesMasterId r:id="rId170"/>
  </p:notesMasterIdLst>
  <p:handoutMasterIdLst>
    <p:handoutMasterId r:id="rId171"/>
  </p:handoutMasterIdLst>
  <p:sldIdLst>
    <p:sldId id="257" r:id="rId27"/>
    <p:sldId id="1720" r:id="rId28"/>
    <p:sldId id="1721" r:id="rId29"/>
    <p:sldId id="1722" r:id="rId30"/>
    <p:sldId id="1723" r:id="rId31"/>
    <p:sldId id="1297" r:id="rId32"/>
    <p:sldId id="11826319" r:id="rId33"/>
    <p:sldId id="2147480378" r:id="rId34"/>
    <p:sldId id="1053" r:id="rId35"/>
    <p:sldId id="1033" r:id="rId36"/>
    <p:sldId id="1042" r:id="rId37"/>
    <p:sldId id="1043" r:id="rId38"/>
    <p:sldId id="1045" r:id="rId39"/>
    <p:sldId id="1051" r:id="rId40"/>
    <p:sldId id="1055" r:id="rId41"/>
    <p:sldId id="1048" r:id="rId42"/>
    <p:sldId id="1036" r:id="rId43"/>
    <p:sldId id="2593" r:id="rId44"/>
    <p:sldId id="5248" r:id="rId45"/>
    <p:sldId id="287" r:id="rId46"/>
    <p:sldId id="10880" r:id="rId47"/>
    <p:sldId id="5157" r:id="rId48"/>
    <p:sldId id="10881" r:id="rId49"/>
    <p:sldId id="2620" r:id="rId50"/>
    <p:sldId id="10882" r:id="rId51"/>
    <p:sldId id="331" r:id="rId52"/>
    <p:sldId id="11826448" r:id="rId53"/>
    <p:sldId id="1185" r:id="rId54"/>
    <p:sldId id="1191" r:id="rId55"/>
    <p:sldId id="1218" r:id="rId56"/>
    <p:sldId id="1219" r:id="rId57"/>
    <p:sldId id="2147480380" r:id="rId58"/>
    <p:sldId id="2147480381" r:id="rId59"/>
    <p:sldId id="1180" r:id="rId60"/>
    <p:sldId id="1255" r:id="rId61"/>
    <p:sldId id="294" r:id="rId62"/>
    <p:sldId id="2574" r:id="rId63"/>
    <p:sldId id="1227" r:id="rId64"/>
    <p:sldId id="2610" r:id="rId65"/>
    <p:sldId id="2611" r:id="rId66"/>
    <p:sldId id="2147480379" r:id="rId67"/>
    <p:sldId id="333" r:id="rId68"/>
    <p:sldId id="11826320" r:id="rId69"/>
    <p:sldId id="2618" r:id="rId70"/>
    <p:sldId id="11826378" r:id="rId71"/>
    <p:sldId id="2147480365" r:id="rId72"/>
    <p:sldId id="10797" r:id="rId73"/>
    <p:sldId id="2147480383" r:id="rId74"/>
    <p:sldId id="11826425" r:id="rId75"/>
    <p:sldId id="2147480385" r:id="rId76"/>
    <p:sldId id="2147480386" r:id="rId77"/>
    <p:sldId id="2147480387" r:id="rId78"/>
    <p:sldId id="2147480388" r:id="rId79"/>
    <p:sldId id="2147480382" r:id="rId80"/>
    <p:sldId id="2147480389" r:id="rId81"/>
    <p:sldId id="2147480390" r:id="rId82"/>
    <p:sldId id="2147480410" r:id="rId83"/>
    <p:sldId id="2625" r:id="rId84"/>
    <p:sldId id="11826376" r:id="rId85"/>
    <p:sldId id="10792" r:id="rId86"/>
    <p:sldId id="11826426" r:id="rId87"/>
    <p:sldId id="2147480392" r:id="rId88"/>
    <p:sldId id="2147480393" r:id="rId89"/>
    <p:sldId id="2147480394" r:id="rId90"/>
    <p:sldId id="2147480396" r:id="rId91"/>
    <p:sldId id="2147480397" r:id="rId92"/>
    <p:sldId id="2147480399" r:id="rId93"/>
    <p:sldId id="2147480398" r:id="rId94"/>
    <p:sldId id="2147480395" r:id="rId95"/>
    <p:sldId id="2147480391" r:id="rId96"/>
    <p:sldId id="2147480401" r:id="rId97"/>
    <p:sldId id="2147480402" r:id="rId98"/>
    <p:sldId id="2147480403" r:id="rId99"/>
    <p:sldId id="2147480404" r:id="rId100"/>
    <p:sldId id="2147480405" r:id="rId101"/>
    <p:sldId id="2147480406" r:id="rId102"/>
    <p:sldId id="2147480407" r:id="rId103"/>
    <p:sldId id="2147480408" r:id="rId104"/>
    <p:sldId id="2147480409" r:id="rId105"/>
    <p:sldId id="2147480400" r:id="rId106"/>
    <p:sldId id="2147480384" r:id="rId107"/>
    <p:sldId id="2147480367" r:id="rId108"/>
    <p:sldId id="2147480366" r:id="rId109"/>
    <p:sldId id="11826334" r:id="rId110"/>
    <p:sldId id="11826444" r:id="rId111"/>
    <p:sldId id="2147480411" r:id="rId112"/>
    <p:sldId id="11826427" r:id="rId113"/>
    <p:sldId id="358" r:id="rId114"/>
    <p:sldId id="2147480370" r:id="rId115"/>
    <p:sldId id="11826431" r:id="rId116"/>
    <p:sldId id="11826432" r:id="rId117"/>
    <p:sldId id="11826433" r:id="rId118"/>
    <p:sldId id="11826434" r:id="rId119"/>
    <p:sldId id="11826435" r:id="rId120"/>
    <p:sldId id="11826436" r:id="rId121"/>
    <p:sldId id="11826437" r:id="rId122"/>
    <p:sldId id="11826438" r:id="rId123"/>
    <p:sldId id="11826347" r:id="rId124"/>
    <p:sldId id="11826348" r:id="rId125"/>
    <p:sldId id="11826354" r:id="rId126"/>
    <p:sldId id="2147480377" r:id="rId127"/>
    <p:sldId id="335" r:id="rId128"/>
    <p:sldId id="381" r:id="rId129"/>
    <p:sldId id="11826416" r:id="rId130"/>
    <p:sldId id="396" r:id="rId131"/>
    <p:sldId id="11826349" r:id="rId132"/>
    <p:sldId id="2691" r:id="rId133"/>
    <p:sldId id="11826312" r:id="rId134"/>
    <p:sldId id="11826351" r:id="rId135"/>
    <p:sldId id="11826352" r:id="rId136"/>
    <p:sldId id="11826353" r:id="rId137"/>
    <p:sldId id="11826359" r:id="rId138"/>
    <p:sldId id="2147480371" r:id="rId139"/>
    <p:sldId id="2147480373" r:id="rId140"/>
    <p:sldId id="2147480372" r:id="rId141"/>
    <p:sldId id="2147480374" r:id="rId142"/>
    <p:sldId id="2147480375" r:id="rId143"/>
    <p:sldId id="2147480376" r:id="rId144"/>
    <p:sldId id="11826422" r:id="rId145"/>
    <p:sldId id="11826417" r:id="rId146"/>
    <p:sldId id="11826418" r:id="rId147"/>
    <p:sldId id="2147480412" r:id="rId148"/>
    <p:sldId id="11826419" r:id="rId149"/>
    <p:sldId id="11826420" r:id="rId150"/>
    <p:sldId id="11826421" r:id="rId151"/>
    <p:sldId id="11826322" r:id="rId152"/>
    <p:sldId id="11826321" r:id="rId153"/>
    <p:sldId id="2619" r:id="rId154"/>
    <p:sldId id="10816" r:id="rId155"/>
    <p:sldId id="11826361" r:id="rId156"/>
    <p:sldId id="11826362" r:id="rId157"/>
    <p:sldId id="11826363" r:id="rId158"/>
    <p:sldId id="11826364" r:id="rId159"/>
    <p:sldId id="11826366" r:id="rId160"/>
    <p:sldId id="11826367" r:id="rId161"/>
    <p:sldId id="11826368" r:id="rId162"/>
    <p:sldId id="11826323" r:id="rId163"/>
    <p:sldId id="2428" r:id="rId164"/>
    <p:sldId id="10787" r:id="rId165"/>
    <p:sldId id="11826369" r:id="rId166"/>
    <p:sldId id="11826370" r:id="rId167"/>
    <p:sldId id="256" r:id="rId168"/>
    <p:sldId id="11826424" r:id="rId169"/>
  </p:sldIdLst>
  <p:sldSz cx="12192000" cy="6858000"/>
  <p:notesSz cx="6858000" cy="9144000"/>
  <p:custDataLst>
    <p:tags r:id="rId172"/>
  </p:custDataLst>
  <p:defaultTextStyle>
    <a:defPPr>
      <a:defRPr lang="en-US"/>
    </a:defPPr>
    <a:lvl1pPr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1pPr>
    <a:lvl2pPr marL="4572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2pPr>
    <a:lvl3pPr marL="9144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3pPr>
    <a:lvl4pPr marL="13716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4pPr>
    <a:lvl5pPr marL="18288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2442">
          <p15:clr>
            <a:srgbClr val="A4A3A4"/>
          </p15:clr>
        </p15:guide>
        <p15:guide id="2" pos="3840">
          <p15:clr>
            <a:srgbClr val="A4A3A4"/>
          </p15:clr>
        </p15:guide>
        <p15:guide id="3" pos="720">
          <p15:clr>
            <a:srgbClr val="A4A3A4"/>
          </p15:clr>
        </p15:guide>
        <p15:guide id="4" pos="138">
          <p15:clr>
            <a:srgbClr val="A4A3A4"/>
          </p15:clr>
        </p15:guide>
        <p15:guide id="5" pos="7488">
          <p15:clr>
            <a:srgbClr val="A4A3A4"/>
          </p15:clr>
        </p15:guide>
        <p15:guide id="6" orient="horz" pos="192">
          <p15:clr>
            <a:srgbClr val="A4A3A4"/>
          </p15:clr>
        </p15:guide>
        <p15:guide id="7" orient="horz" pos="480">
          <p15:clr>
            <a:srgbClr val="A4A3A4"/>
          </p15:clr>
        </p15:guide>
        <p15:guide id="8" orient="horz" pos="405">
          <p15:clr>
            <a:srgbClr val="A4A3A4"/>
          </p15:clr>
        </p15:guide>
        <p15:guide id="9" orient="horz" pos="1200">
          <p15:clr>
            <a:srgbClr val="A4A3A4"/>
          </p15:clr>
        </p15:guide>
        <p15:guide id="10" orient="horz" pos="24">
          <p15:clr>
            <a:srgbClr val="A4A3A4"/>
          </p15:clr>
        </p15:guide>
        <p15:guide id="11" pos="437">
          <p15:clr>
            <a:srgbClr val="A4A3A4"/>
          </p15:clr>
        </p15:guide>
      </p15:sldGuideLst>
    </p:ext>
    <p:ext uri="{2D200454-40CA-4A62-9FC3-DE9A4176ACB9}">
      <p15:notesGuideLst xmlns:p15="http://schemas.microsoft.com/office/powerpoint/2012/main">
        <p15:guide id="1" orient="horz" pos="2837">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oe Tragert"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7E2F4"/>
    <a:srgbClr val="F78B1E"/>
    <a:srgbClr val="93B77F"/>
    <a:srgbClr val="122F56"/>
    <a:srgbClr val="DF5B57"/>
    <a:srgbClr val="3E75CF"/>
    <a:srgbClr val="4773B8"/>
    <a:srgbClr val="45454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F4B0039-4F52-4F81-B5A8-FFB18014850B}" v="857" dt="2024-10-13T13:28:09.731"/>
  </p1510:revLst>
</p1510:revInfo>
</file>

<file path=ppt/tableStyles.xml><?xml version="1.0" encoding="utf-8"?>
<a:tblStyleLst xmlns:a="http://schemas.openxmlformats.org/drawingml/2006/main" def="{5C22544A-7EE6-4342-B048-85BDC9FD1C3A}">
  <a:tblStyle styleId="{3B4B98B0-60AC-42C2-AFA5-B58CD77FA1E5}" styleName="浅色样式 1 - 强调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401" autoAdjust="0"/>
    <p:restoredTop sz="94694"/>
  </p:normalViewPr>
  <p:slideViewPr>
    <p:cSldViewPr snapToGrid="0">
      <p:cViewPr varScale="1">
        <p:scale>
          <a:sx n="107" d="100"/>
          <a:sy n="107" d="100"/>
        </p:scale>
        <p:origin x="558" y="102"/>
      </p:cViewPr>
      <p:guideLst>
        <p:guide orient="horz" pos="2442"/>
        <p:guide pos="3840"/>
        <p:guide pos="720"/>
        <p:guide pos="138"/>
        <p:guide pos="7488"/>
        <p:guide orient="horz" pos="192"/>
        <p:guide orient="horz" pos="480"/>
        <p:guide orient="horz" pos="405"/>
        <p:guide orient="horz" pos="1200"/>
        <p:guide orient="horz" pos="24"/>
        <p:guide pos="437"/>
      </p:guideLst>
    </p:cSldViewPr>
  </p:slideViewPr>
  <p:notesTextViewPr>
    <p:cViewPr>
      <p:scale>
        <a:sx n="1" d="1"/>
        <a:sy n="1" d="1"/>
      </p:scale>
      <p:origin x="0" y="0"/>
    </p:cViewPr>
  </p:notesTextViewPr>
  <p:notesViewPr>
    <p:cSldViewPr snapToGrid="0">
      <p:cViewPr>
        <p:scale>
          <a:sx n="1" d="2"/>
          <a:sy n="1" d="2"/>
        </p:scale>
        <p:origin x="0" y="0"/>
      </p:cViewPr>
      <p:guideLst>
        <p:guide orient="horz" pos="2837"/>
        <p:guide pos="2160"/>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91.xml"/><Relationship Id="rId21" Type="http://schemas.openxmlformats.org/officeDocument/2006/relationships/slideMaster" Target="slideMasters/slideMaster18.xml"/><Relationship Id="rId42" Type="http://schemas.openxmlformats.org/officeDocument/2006/relationships/slide" Target="slides/slide16.xml"/><Relationship Id="rId63" Type="http://schemas.openxmlformats.org/officeDocument/2006/relationships/slide" Target="slides/slide37.xml"/><Relationship Id="rId84" Type="http://schemas.openxmlformats.org/officeDocument/2006/relationships/slide" Target="slides/slide58.xml"/><Relationship Id="rId138" Type="http://schemas.openxmlformats.org/officeDocument/2006/relationships/slide" Target="slides/slide112.xml"/><Relationship Id="rId159" Type="http://schemas.openxmlformats.org/officeDocument/2006/relationships/slide" Target="slides/slide133.xml"/><Relationship Id="rId170" Type="http://schemas.openxmlformats.org/officeDocument/2006/relationships/notesMaster" Target="notesMasters/notesMaster1.xml"/><Relationship Id="rId107" Type="http://schemas.openxmlformats.org/officeDocument/2006/relationships/slide" Target="slides/slide81.xml"/><Relationship Id="rId11" Type="http://schemas.openxmlformats.org/officeDocument/2006/relationships/slideMaster" Target="slideMasters/slideMaster8.xml"/><Relationship Id="rId32" Type="http://schemas.openxmlformats.org/officeDocument/2006/relationships/slide" Target="slides/slide6.xml"/><Relationship Id="rId53" Type="http://schemas.openxmlformats.org/officeDocument/2006/relationships/slide" Target="slides/slide27.xml"/><Relationship Id="rId74" Type="http://schemas.openxmlformats.org/officeDocument/2006/relationships/slide" Target="slides/slide48.xml"/><Relationship Id="rId128" Type="http://schemas.openxmlformats.org/officeDocument/2006/relationships/slide" Target="slides/slide102.xml"/><Relationship Id="rId149" Type="http://schemas.openxmlformats.org/officeDocument/2006/relationships/slide" Target="slides/slide123.xml"/><Relationship Id="rId5" Type="http://schemas.openxmlformats.org/officeDocument/2006/relationships/slideMaster" Target="slideMasters/slideMaster2.xml"/><Relationship Id="rId95" Type="http://schemas.openxmlformats.org/officeDocument/2006/relationships/slide" Target="slides/slide69.xml"/><Relationship Id="rId160" Type="http://schemas.openxmlformats.org/officeDocument/2006/relationships/slide" Target="slides/slide134.xml"/><Relationship Id="rId22" Type="http://schemas.openxmlformats.org/officeDocument/2006/relationships/slideMaster" Target="slideMasters/slideMaster19.xml"/><Relationship Id="rId43" Type="http://schemas.openxmlformats.org/officeDocument/2006/relationships/slide" Target="slides/slide17.xml"/><Relationship Id="rId64" Type="http://schemas.openxmlformats.org/officeDocument/2006/relationships/slide" Target="slides/slide38.xml"/><Relationship Id="rId118" Type="http://schemas.openxmlformats.org/officeDocument/2006/relationships/slide" Target="slides/slide92.xml"/><Relationship Id="rId139" Type="http://schemas.openxmlformats.org/officeDocument/2006/relationships/slide" Target="slides/slide113.xml"/><Relationship Id="rId85" Type="http://schemas.openxmlformats.org/officeDocument/2006/relationships/slide" Target="slides/slide59.xml"/><Relationship Id="rId150" Type="http://schemas.openxmlformats.org/officeDocument/2006/relationships/slide" Target="slides/slide124.xml"/><Relationship Id="rId171" Type="http://schemas.openxmlformats.org/officeDocument/2006/relationships/handoutMaster" Target="handoutMasters/handoutMaster1.xml"/><Relationship Id="rId12" Type="http://schemas.openxmlformats.org/officeDocument/2006/relationships/slideMaster" Target="slideMasters/slideMaster9.xml"/><Relationship Id="rId33" Type="http://schemas.openxmlformats.org/officeDocument/2006/relationships/slide" Target="slides/slide7.xml"/><Relationship Id="rId108" Type="http://schemas.openxmlformats.org/officeDocument/2006/relationships/slide" Target="slides/slide82.xml"/><Relationship Id="rId129" Type="http://schemas.openxmlformats.org/officeDocument/2006/relationships/slide" Target="slides/slide103.xml"/><Relationship Id="rId54" Type="http://schemas.openxmlformats.org/officeDocument/2006/relationships/slide" Target="slides/slide28.xml"/><Relationship Id="rId75" Type="http://schemas.openxmlformats.org/officeDocument/2006/relationships/slide" Target="slides/slide49.xml"/><Relationship Id="rId96" Type="http://schemas.openxmlformats.org/officeDocument/2006/relationships/slide" Target="slides/slide70.xml"/><Relationship Id="rId140" Type="http://schemas.openxmlformats.org/officeDocument/2006/relationships/slide" Target="slides/slide114.xml"/><Relationship Id="rId161" Type="http://schemas.openxmlformats.org/officeDocument/2006/relationships/slide" Target="slides/slide135.xml"/><Relationship Id="rId6" Type="http://schemas.openxmlformats.org/officeDocument/2006/relationships/slideMaster" Target="slideMasters/slideMaster3.xml"/><Relationship Id="rId23" Type="http://schemas.openxmlformats.org/officeDocument/2006/relationships/slideMaster" Target="slideMasters/slideMaster20.xml"/><Relationship Id="rId28" Type="http://schemas.openxmlformats.org/officeDocument/2006/relationships/slide" Target="slides/slide2.xml"/><Relationship Id="rId49" Type="http://schemas.openxmlformats.org/officeDocument/2006/relationships/slide" Target="slides/slide23.xml"/><Relationship Id="rId114" Type="http://schemas.openxmlformats.org/officeDocument/2006/relationships/slide" Target="slides/slide88.xml"/><Relationship Id="rId119" Type="http://schemas.openxmlformats.org/officeDocument/2006/relationships/slide" Target="slides/slide93.xml"/><Relationship Id="rId44" Type="http://schemas.openxmlformats.org/officeDocument/2006/relationships/slide" Target="slides/slide18.xml"/><Relationship Id="rId60" Type="http://schemas.openxmlformats.org/officeDocument/2006/relationships/slide" Target="slides/slide34.xml"/><Relationship Id="rId65" Type="http://schemas.openxmlformats.org/officeDocument/2006/relationships/slide" Target="slides/slide39.xml"/><Relationship Id="rId81" Type="http://schemas.openxmlformats.org/officeDocument/2006/relationships/slide" Target="slides/slide55.xml"/><Relationship Id="rId86" Type="http://schemas.openxmlformats.org/officeDocument/2006/relationships/slide" Target="slides/slide60.xml"/><Relationship Id="rId130" Type="http://schemas.openxmlformats.org/officeDocument/2006/relationships/slide" Target="slides/slide104.xml"/><Relationship Id="rId135" Type="http://schemas.openxmlformats.org/officeDocument/2006/relationships/slide" Target="slides/slide109.xml"/><Relationship Id="rId151" Type="http://schemas.openxmlformats.org/officeDocument/2006/relationships/slide" Target="slides/slide125.xml"/><Relationship Id="rId156" Type="http://schemas.openxmlformats.org/officeDocument/2006/relationships/slide" Target="slides/slide130.xml"/><Relationship Id="rId177" Type="http://schemas.openxmlformats.org/officeDocument/2006/relationships/tableStyles" Target="tableStyles.xml"/><Relationship Id="rId172" Type="http://schemas.openxmlformats.org/officeDocument/2006/relationships/tags" Target="tags/tag1.xml"/><Relationship Id="rId13" Type="http://schemas.openxmlformats.org/officeDocument/2006/relationships/slideMaster" Target="slideMasters/slideMaster10.xml"/><Relationship Id="rId18" Type="http://schemas.openxmlformats.org/officeDocument/2006/relationships/slideMaster" Target="slideMasters/slideMaster15.xml"/><Relationship Id="rId39" Type="http://schemas.openxmlformats.org/officeDocument/2006/relationships/slide" Target="slides/slide13.xml"/><Relationship Id="rId109" Type="http://schemas.openxmlformats.org/officeDocument/2006/relationships/slide" Target="slides/slide83.xml"/><Relationship Id="rId34" Type="http://schemas.openxmlformats.org/officeDocument/2006/relationships/slide" Target="slides/slide8.xml"/><Relationship Id="rId50" Type="http://schemas.openxmlformats.org/officeDocument/2006/relationships/slide" Target="slides/slide24.xml"/><Relationship Id="rId55" Type="http://schemas.openxmlformats.org/officeDocument/2006/relationships/slide" Target="slides/slide29.xml"/><Relationship Id="rId76" Type="http://schemas.openxmlformats.org/officeDocument/2006/relationships/slide" Target="slides/slide50.xml"/><Relationship Id="rId97" Type="http://schemas.openxmlformats.org/officeDocument/2006/relationships/slide" Target="slides/slide71.xml"/><Relationship Id="rId104" Type="http://schemas.openxmlformats.org/officeDocument/2006/relationships/slide" Target="slides/slide78.xml"/><Relationship Id="rId120" Type="http://schemas.openxmlformats.org/officeDocument/2006/relationships/slide" Target="slides/slide94.xml"/><Relationship Id="rId125" Type="http://schemas.openxmlformats.org/officeDocument/2006/relationships/slide" Target="slides/slide99.xml"/><Relationship Id="rId141" Type="http://schemas.openxmlformats.org/officeDocument/2006/relationships/slide" Target="slides/slide115.xml"/><Relationship Id="rId146" Type="http://schemas.openxmlformats.org/officeDocument/2006/relationships/slide" Target="slides/slide120.xml"/><Relationship Id="rId167" Type="http://schemas.openxmlformats.org/officeDocument/2006/relationships/slide" Target="slides/slide141.xml"/><Relationship Id="rId7" Type="http://schemas.openxmlformats.org/officeDocument/2006/relationships/slideMaster" Target="slideMasters/slideMaster4.xml"/><Relationship Id="rId71" Type="http://schemas.openxmlformats.org/officeDocument/2006/relationships/slide" Target="slides/slide45.xml"/><Relationship Id="rId92" Type="http://schemas.openxmlformats.org/officeDocument/2006/relationships/slide" Target="slides/slide66.xml"/><Relationship Id="rId162" Type="http://schemas.openxmlformats.org/officeDocument/2006/relationships/slide" Target="slides/slide136.xml"/><Relationship Id="rId2" Type="http://schemas.openxmlformats.org/officeDocument/2006/relationships/customXml" Target="../customXml/item2.xml"/><Relationship Id="rId29" Type="http://schemas.openxmlformats.org/officeDocument/2006/relationships/slide" Target="slides/slide3.xml"/><Relationship Id="rId24" Type="http://schemas.openxmlformats.org/officeDocument/2006/relationships/slideMaster" Target="slideMasters/slideMaster21.xml"/><Relationship Id="rId40" Type="http://schemas.openxmlformats.org/officeDocument/2006/relationships/slide" Target="slides/slide14.xml"/><Relationship Id="rId45" Type="http://schemas.openxmlformats.org/officeDocument/2006/relationships/slide" Target="slides/slide19.xml"/><Relationship Id="rId66" Type="http://schemas.openxmlformats.org/officeDocument/2006/relationships/slide" Target="slides/slide40.xml"/><Relationship Id="rId87" Type="http://schemas.openxmlformats.org/officeDocument/2006/relationships/slide" Target="slides/slide61.xml"/><Relationship Id="rId110" Type="http://schemas.openxmlformats.org/officeDocument/2006/relationships/slide" Target="slides/slide84.xml"/><Relationship Id="rId115" Type="http://schemas.openxmlformats.org/officeDocument/2006/relationships/slide" Target="slides/slide89.xml"/><Relationship Id="rId131" Type="http://schemas.openxmlformats.org/officeDocument/2006/relationships/slide" Target="slides/slide105.xml"/><Relationship Id="rId136" Type="http://schemas.openxmlformats.org/officeDocument/2006/relationships/slide" Target="slides/slide110.xml"/><Relationship Id="rId157" Type="http://schemas.openxmlformats.org/officeDocument/2006/relationships/slide" Target="slides/slide131.xml"/><Relationship Id="rId178" Type="http://schemas.microsoft.com/office/2016/11/relationships/changesInfo" Target="changesInfos/changesInfo1.xml"/><Relationship Id="rId61" Type="http://schemas.openxmlformats.org/officeDocument/2006/relationships/slide" Target="slides/slide35.xml"/><Relationship Id="rId82" Type="http://schemas.openxmlformats.org/officeDocument/2006/relationships/slide" Target="slides/slide56.xml"/><Relationship Id="rId152" Type="http://schemas.openxmlformats.org/officeDocument/2006/relationships/slide" Target="slides/slide126.xml"/><Relationship Id="rId173" Type="http://schemas.openxmlformats.org/officeDocument/2006/relationships/commentAuthors" Target="commentAuthors.xml"/><Relationship Id="rId19" Type="http://schemas.openxmlformats.org/officeDocument/2006/relationships/slideMaster" Target="slideMasters/slideMaster16.xml"/><Relationship Id="rId14" Type="http://schemas.openxmlformats.org/officeDocument/2006/relationships/slideMaster" Target="slideMasters/slideMaster11.xml"/><Relationship Id="rId30" Type="http://schemas.openxmlformats.org/officeDocument/2006/relationships/slide" Target="slides/slide4.xml"/><Relationship Id="rId35" Type="http://schemas.openxmlformats.org/officeDocument/2006/relationships/slide" Target="slides/slide9.xml"/><Relationship Id="rId56" Type="http://schemas.openxmlformats.org/officeDocument/2006/relationships/slide" Target="slides/slide30.xml"/><Relationship Id="rId77" Type="http://schemas.openxmlformats.org/officeDocument/2006/relationships/slide" Target="slides/slide51.xml"/><Relationship Id="rId100" Type="http://schemas.openxmlformats.org/officeDocument/2006/relationships/slide" Target="slides/slide74.xml"/><Relationship Id="rId105" Type="http://schemas.openxmlformats.org/officeDocument/2006/relationships/slide" Target="slides/slide79.xml"/><Relationship Id="rId126" Type="http://schemas.openxmlformats.org/officeDocument/2006/relationships/slide" Target="slides/slide100.xml"/><Relationship Id="rId147" Type="http://schemas.openxmlformats.org/officeDocument/2006/relationships/slide" Target="slides/slide121.xml"/><Relationship Id="rId168" Type="http://schemas.openxmlformats.org/officeDocument/2006/relationships/slide" Target="slides/slide142.xml"/><Relationship Id="rId8" Type="http://schemas.openxmlformats.org/officeDocument/2006/relationships/slideMaster" Target="slideMasters/slideMaster5.xml"/><Relationship Id="rId51" Type="http://schemas.openxmlformats.org/officeDocument/2006/relationships/slide" Target="slides/slide25.xml"/><Relationship Id="rId72" Type="http://schemas.openxmlformats.org/officeDocument/2006/relationships/slide" Target="slides/slide46.xml"/><Relationship Id="rId93" Type="http://schemas.openxmlformats.org/officeDocument/2006/relationships/slide" Target="slides/slide67.xml"/><Relationship Id="rId98" Type="http://schemas.openxmlformats.org/officeDocument/2006/relationships/slide" Target="slides/slide72.xml"/><Relationship Id="rId121" Type="http://schemas.openxmlformats.org/officeDocument/2006/relationships/slide" Target="slides/slide95.xml"/><Relationship Id="rId142" Type="http://schemas.openxmlformats.org/officeDocument/2006/relationships/slide" Target="slides/slide116.xml"/><Relationship Id="rId163" Type="http://schemas.openxmlformats.org/officeDocument/2006/relationships/slide" Target="slides/slide137.xml"/><Relationship Id="rId3" Type="http://schemas.openxmlformats.org/officeDocument/2006/relationships/customXml" Target="../customXml/item3.xml"/><Relationship Id="rId25" Type="http://schemas.openxmlformats.org/officeDocument/2006/relationships/slideMaster" Target="slideMasters/slideMaster22.xml"/><Relationship Id="rId46" Type="http://schemas.openxmlformats.org/officeDocument/2006/relationships/slide" Target="slides/slide20.xml"/><Relationship Id="rId67" Type="http://schemas.openxmlformats.org/officeDocument/2006/relationships/slide" Target="slides/slide41.xml"/><Relationship Id="rId116" Type="http://schemas.openxmlformats.org/officeDocument/2006/relationships/slide" Target="slides/slide90.xml"/><Relationship Id="rId137" Type="http://schemas.openxmlformats.org/officeDocument/2006/relationships/slide" Target="slides/slide111.xml"/><Relationship Id="rId158" Type="http://schemas.openxmlformats.org/officeDocument/2006/relationships/slide" Target="slides/slide132.xml"/><Relationship Id="rId20" Type="http://schemas.openxmlformats.org/officeDocument/2006/relationships/slideMaster" Target="slideMasters/slideMaster17.xml"/><Relationship Id="rId41" Type="http://schemas.openxmlformats.org/officeDocument/2006/relationships/slide" Target="slides/slide15.xml"/><Relationship Id="rId62" Type="http://schemas.openxmlformats.org/officeDocument/2006/relationships/slide" Target="slides/slide36.xml"/><Relationship Id="rId83" Type="http://schemas.openxmlformats.org/officeDocument/2006/relationships/slide" Target="slides/slide57.xml"/><Relationship Id="rId88" Type="http://schemas.openxmlformats.org/officeDocument/2006/relationships/slide" Target="slides/slide62.xml"/><Relationship Id="rId111" Type="http://schemas.openxmlformats.org/officeDocument/2006/relationships/slide" Target="slides/slide85.xml"/><Relationship Id="rId132" Type="http://schemas.openxmlformats.org/officeDocument/2006/relationships/slide" Target="slides/slide106.xml"/><Relationship Id="rId153" Type="http://schemas.openxmlformats.org/officeDocument/2006/relationships/slide" Target="slides/slide127.xml"/><Relationship Id="rId174" Type="http://schemas.openxmlformats.org/officeDocument/2006/relationships/presProps" Target="presProps.xml"/><Relationship Id="rId179" Type="http://schemas.microsoft.com/office/2015/10/relationships/revisionInfo" Target="revisionInfo.xml"/><Relationship Id="rId15" Type="http://schemas.openxmlformats.org/officeDocument/2006/relationships/slideMaster" Target="slideMasters/slideMaster12.xml"/><Relationship Id="rId36" Type="http://schemas.openxmlformats.org/officeDocument/2006/relationships/slide" Target="slides/slide10.xml"/><Relationship Id="rId57" Type="http://schemas.openxmlformats.org/officeDocument/2006/relationships/slide" Target="slides/slide31.xml"/><Relationship Id="rId106" Type="http://schemas.openxmlformats.org/officeDocument/2006/relationships/slide" Target="slides/slide80.xml"/><Relationship Id="rId127" Type="http://schemas.openxmlformats.org/officeDocument/2006/relationships/slide" Target="slides/slide101.xml"/><Relationship Id="rId10" Type="http://schemas.openxmlformats.org/officeDocument/2006/relationships/slideMaster" Target="slideMasters/slideMaster7.xml"/><Relationship Id="rId31" Type="http://schemas.openxmlformats.org/officeDocument/2006/relationships/slide" Target="slides/slide5.xml"/><Relationship Id="rId52" Type="http://schemas.openxmlformats.org/officeDocument/2006/relationships/slide" Target="slides/slide26.xml"/><Relationship Id="rId73" Type="http://schemas.openxmlformats.org/officeDocument/2006/relationships/slide" Target="slides/slide47.xml"/><Relationship Id="rId78" Type="http://schemas.openxmlformats.org/officeDocument/2006/relationships/slide" Target="slides/slide52.xml"/><Relationship Id="rId94" Type="http://schemas.openxmlformats.org/officeDocument/2006/relationships/slide" Target="slides/slide68.xml"/><Relationship Id="rId99" Type="http://schemas.openxmlformats.org/officeDocument/2006/relationships/slide" Target="slides/slide73.xml"/><Relationship Id="rId101" Type="http://schemas.openxmlformats.org/officeDocument/2006/relationships/slide" Target="slides/slide75.xml"/><Relationship Id="rId122" Type="http://schemas.openxmlformats.org/officeDocument/2006/relationships/slide" Target="slides/slide96.xml"/><Relationship Id="rId143" Type="http://schemas.openxmlformats.org/officeDocument/2006/relationships/slide" Target="slides/slide117.xml"/><Relationship Id="rId148" Type="http://schemas.openxmlformats.org/officeDocument/2006/relationships/slide" Target="slides/slide122.xml"/><Relationship Id="rId164" Type="http://schemas.openxmlformats.org/officeDocument/2006/relationships/slide" Target="slides/slide138.xml"/><Relationship Id="rId169" Type="http://schemas.openxmlformats.org/officeDocument/2006/relationships/slide" Target="slides/slide143.xml"/><Relationship Id="rId4" Type="http://schemas.openxmlformats.org/officeDocument/2006/relationships/slideMaster" Target="slideMasters/slideMaster1.xml"/><Relationship Id="rId9" Type="http://schemas.openxmlformats.org/officeDocument/2006/relationships/slideMaster" Target="slideMasters/slideMaster6.xml"/><Relationship Id="rId26" Type="http://schemas.openxmlformats.org/officeDocument/2006/relationships/slideMaster" Target="slideMasters/slideMaster23.xml"/><Relationship Id="rId47" Type="http://schemas.openxmlformats.org/officeDocument/2006/relationships/slide" Target="slides/slide21.xml"/><Relationship Id="rId68" Type="http://schemas.openxmlformats.org/officeDocument/2006/relationships/slide" Target="slides/slide42.xml"/><Relationship Id="rId89" Type="http://schemas.openxmlformats.org/officeDocument/2006/relationships/slide" Target="slides/slide63.xml"/><Relationship Id="rId112" Type="http://schemas.openxmlformats.org/officeDocument/2006/relationships/slide" Target="slides/slide86.xml"/><Relationship Id="rId133" Type="http://schemas.openxmlformats.org/officeDocument/2006/relationships/slide" Target="slides/slide107.xml"/><Relationship Id="rId154" Type="http://schemas.openxmlformats.org/officeDocument/2006/relationships/slide" Target="slides/slide128.xml"/><Relationship Id="rId175" Type="http://schemas.openxmlformats.org/officeDocument/2006/relationships/viewProps" Target="viewProps.xml"/><Relationship Id="rId16" Type="http://schemas.openxmlformats.org/officeDocument/2006/relationships/slideMaster" Target="slideMasters/slideMaster13.xml"/><Relationship Id="rId37" Type="http://schemas.openxmlformats.org/officeDocument/2006/relationships/slide" Target="slides/slide11.xml"/><Relationship Id="rId58" Type="http://schemas.openxmlformats.org/officeDocument/2006/relationships/slide" Target="slides/slide32.xml"/><Relationship Id="rId79" Type="http://schemas.openxmlformats.org/officeDocument/2006/relationships/slide" Target="slides/slide53.xml"/><Relationship Id="rId102" Type="http://schemas.openxmlformats.org/officeDocument/2006/relationships/slide" Target="slides/slide76.xml"/><Relationship Id="rId123" Type="http://schemas.openxmlformats.org/officeDocument/2006/relationships/slide" Target="slides/slide97.xml"/><Relationship Id="rId144" Type="http://schemas.openxmlformats.org/officeDocument/2006/relationships/slide" Target="slides/slide118.xml"/><Relationship Id="rId90" Type="http://schemas.openxmlformats.org/officeDocument/2006/relationships/slide" Target="slides/slide64.xml"/><Relationship Id="rId165" Type="http://schemas.openxmlformats.org/officeDocument/2006/relationships/slide" Target="slides/slide139.xml"/><Relationship Id="rId27" Type="http://schemas.openxmlformats.org/officeDocument/2006/relationships/slide" Target="slides/slide1.xml"/><Relationship Id="rId48" Type="http://schemas.openxmlformats.org/officeDocument/2006/relationships/slide" Target="slides/slide22.xml"/><Relationship Id="rId69" Type="http://schemas.openxmlformats.org/officeDocument/2006/relationships/slide" Target="slides/slide43.xml"/><Relationship Id="rId113" Type="http://schemas.openxmlformats.org/officeDocument/2006/relationships/slide" Target="slides/slide87.xml"/><Relationship Id="rId134" Type="http://schemas.openxmlformats.org/officeDocument/2006/relationships/slide" Target="slides/slide108.xml"/><Relationship Id="rId80" Type="http://schemas.openxmlformats.org/officeDocument/2006/relationships/slide" Target="slides/slide54.xml"/><Relationship Id="rId155" Type="http://schemas.openxmlformats.org/officeDocument/2006/relationships/slide" Target="slides/slide129.xml"/><Relationship Id="rId176" Type="http://schemas.openxmlformats.org/officeDocument/2006/relationships/theme" Target="theme/theme1.xml"/><Relationship Id="rId17" Type="http://schemas.openxmlformats.org/officeDocument/2006/relationships/slideMaster" Target="slideMasters/slideMaster14.xml"/><Relationship Id="rId38" Type="http://schemas.openxmlformats.org/officeDocument/2006/relationships/slide" Target="slides/slide12.xml"/><Relationship Id="rId59" Type="http://schemas.openxmlformats.org/officeDocument/2006/relationships/slide" Target="slides/slide33.xml"/><Relationship Id="rId103" Type="http://schemas.openxmlformats.org/officeDocument/2006/relationships/slide" Target="slides/slide77.xml"/><Relationship Id="rId124" Type="http://schemas.openxmlformats.org/officeDocument/2006/relationships/slide" Target="slides/slide98.xml"/><Relationship Id="rId70" Type="http://schemas.openxmlformats.org/officeDocument/2006/relationships/slide" Target="slides/slide44.xml"/><Relationship Id="rId91" Type="http://schemas.openxmlformats.org/officeDocument/2006/relationships/slide" Target="slides/slide65.xml"/><Relationship Id="rId145" Type="http://schemas.openxmlformats.org/officeDocument/2006/relationships/slide" Target="slides/slide119.xml"/><Relationship Id="rId166" Type="http://schemas.openxmlformats.org/officeDocument/2006/relationships/slide" Target="slides/slide140.xml"/><Relationship Id="rId1" Type="http://schemas.openxmlformats.org/officeDocument/2006/relationships/customXml" Target="../customXml/item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wn Tong" userId="88b0d136-dfc6-4520-abbf-21a5736b086d" providerId="ADAL" clId="{5F4B0039-4F52-4F81-B5A8-FFB18014850B}"/>
    <pc:docChg chg="undo custSel addSld delSld modSld sldOrd delMainMaster modMainMaster">
      <pc:chgData name="Dawn Tong" userId="88b0d136-dfc6-4520-abbf-21a5736b086d" providerId="ADAL" clId="{5F4B0039-4F52-4F81-B5A8-FFB18014850B}" dt="2024-10-13T14:08:30.688" v="3014"/>
      <pc:docMkLst>
        <pc:docMk/>
      </pc:docMkLst>
      <pc:sldChg chg="modSp mod">
        <pc:chgData name="Dawn Tong" userId="88b0d136-dfc6-4520-abbf-21a5736b086d" providerId="ADAL" clId="{5F4B0039-4F52-4F81-B5A8-FFB18014850B}" dt="2024-10-10T05:21:31.451" v="19" actId="404"/>
        <pc:sldMkLst>
          <pc:docMk/>
          <pc:sldMk cId="0" sldId="257"/>
        </pc:sldMkLst>
        <pc:spChg chg="mod">
          <ac:chgData name="Dawn Tong" userId="88b0d136-dfc6-4520-abbf-21a5736b086d" providerId="ADAL" clId="{5F4B0039-4F52-4F81-B5A8-FFB18014850B}" dt="2024-10-10T05:21:31.451" v="19" actId="404"/>
          <ac:spMkLst>
            <pc:docMk/>
            <pc:sldMk cId="0" sldId="257"/>
            <ac:spMk id="50178" creationId="{25A28EE4-F205-DC64-4E83-DE2B723B252D}"/>
          </ac:spMkLst>
        </pc:spChg>
      </pc:sldChg>
      <pc:sldChg chg="modSp mod">
        <pc:chgData name="Dawn Tong" userId="88b0d136-dfc6-4520-abbf-21a5736b086d" providerId="ADAL" clId="{5F4B0039-4F52-4F81-B5A8-FFB18014850B}" dt="2024-10-11T01:19:16.356" v="2322" actId="20577"/>
        <pc:sldMkLst>
          <pc:docMk/>
          <pc:sldMk cId="3907959959" sldId="287"/>
        </pc:sldMkLst>
        <pc:spChg chg="mod">
          <ac:chgData name="Dawn Tong" userId="88b0d136-dfc6-4520-abbf-21a5736b086d" providerId="ADAL" clId="{5F4B0039-4F52-4F81-B5A8-FFB18014850B}" dt="2024-10-11T01:19:16.356" v="2322" actId="20577"/>
          <ac:spMkLst>
            <pc:docMk/>
            <pc:sldMk cId="3907959959" sldId="287"/>
            <ac:spMk id="3" creationId="{00000000-0000-0000-0000-000000000000}"/>
          </ac:spMkLst>
        </pc:spChg>
      </pc:sldChg>
      <pc:sldChg chg="modSp add mod ord">
        <pc:chgData name="Dawn Tong" userId="88b0d136-dfc6-4520-abbf-21a5736b086d" providerId="ADAL" clId="{5F4B0039-4F52-4F81-B5A8-FFB18014850B}" dt="2024-10-13T14:08:05.716" v="3012"/>
        <pc:sldMkLst>
          <pc:docMk/>
          <pc:sldMk cId="2817389167" sldId="294"/>
        </pc:sldMkLst>
        <pc:graphicFrameChg chg="modGraphic">
          <ac:chgData name="Dawn Tong" userId="88b0d136-dfc6-4520-abbf-21a5736b086d" providerId="ADAL" clId="{5F4B0039-4F52-4F81-B5A8-FFB18014850B}" dt="2024-10-10T06:23:58.317" v="181" actId="207"/>
          <ac:graphicFrameMkLst>
            <pc:docMk/>
            <pc:sldMk cId="2817389167" sldId="294"/>
            <ac:graphicFrameMk id="4" creationId="{66CAC608-5813-A270-75B2-6838F937F547}"/>
          </ac:graphicFrameMkLst>
        </pc:graphicFrameChg>
      </pc:sldChg>
      <pc:sldChg chg="modSp add mod">
        <pc:chgData name="Dawn Tong" userId="88b0d136-dfc6-4520-abbf-21a5736b086d" providerId="ADAL" clId="{5F4B0039-4F52-4F81-B5A8-FFB18014850B}" dt="2024-10-10T06:27:21.384" v="229" actId="1076"/>
        <pc:sldMkLst>
          <pc:docMk/>
          <pc:sldMk cId="0" sldId="333"/>
        </pc:sldMkLst>
        <pc:spChg chg="mod">
          <ac:chgData name="Dawn Tong" userId="88b0d136-dfc6-4520-abbf-21a5736b086d" providerId="ADAL" clId="{5F4B0039-4F52-4F81-B5A8-FFB18014850B}" dt="2024-10-10T06:27:21.384" v="229" actId="1076"/>
          <ac:spMkLst>
            <pc:docMk/>
            <pc:sldMk cId="0" sldId="333"/>
            <ac:spMk id="8" creationId="{334F743A-0228-2892-7359-7B09BB8F5B2F}"/>
          </ac:spMkLst>
        </pc:spChg>
        <pc:spChg chg="mod">
          <ac:chgData name="Dawn Tong" userId="88b0d136-dfc6-4520-abbf-21a5736b086d" providerId="ADAL" clId="{5F4B0039-4F52-4F81-B5A8-FFB18014850B}" dt="2024-10-10T06:26:31.350" v="224" actId="2711"/>
          <ac:spMkLst>
            <pc:docMk/>
            <pc:sldMk cId="0" sldId="333"/>
            <ac:spMk id="17413" creationId="{C86330A6-178B-198F-DD5E-3D94D1252753}"/>
          </ac:spMkLst>
        </pc:spChg>
      </pc:sldChg>
      <pc:sldChg chg="del">
        <pc:chgData name="Dawn Tong" userId="88b0d136-dfc6-4520-abbf-21a5736b086d" providerId="ADAL" clId="{5F4B0039-4F52-4F81-B5A8-FFB18014850B}" dt="2024-10-10T05:23:05.670" v="29" actId="47"/>
        <pc:sldMkLst>
          <pc:docMk/>
          <pc:sldMk cId="1909112935" sldId="333"/>
        </pc:sldMkLst>
      </pc:sldChg>
      <pc:sldChg chg="add del">
        <pc:chgData name="Dawn Tong" userId="88b0d136-dfc6-4520-abbf-21a5736b086d" providerId="ADAL" clId="{5F4B0039-4F52-4F81-B5A8-FFB18014850B}" dt="2024-10-10T06:27:49.287" v="236" actId="47"/>
        <pc:sldMkLst>
          <pc:docMk/>
          <pc:sldMk cId="0" sldId="334"/>
        </pc:sldMkLst>
      </pc:sldChg>
      <pc:sldChg chg="del">
        <pc:chgData name="Dawn Tong" userId="88b0d136-dfc6-4520-abbf-21a5736b086d" providerId="ADAL" clId="{5F4B0039-4F52-4F81-B5A8-FFB18014850B}" dt="2024-10-10T05:23:05.670" v="29" actId="47"/>
        <pc:sldMkLst>
          <pc:docMk/>
          <pc:sldMk cId="958556869" sldId="334"/>
        </pc:sldMkLst>
      </pc:sldChg>
      <pc:sldChg chg="modSp mod">
        <pc:chgData name="Dawn Tong" userId="88b0d136-dfc6-4520-abbf-21a5736b086d" providerId="ADAL" clId="{5F4B0039-4F52-4F81-B5A8-FFB18014850B}" dt="2024-10-10T10:17:59.650" v="1895" actId="20577"/>
        <pc:sldMkLst>
          <pc:docMk/>
          <pc:sldMk cId="676605465" sldId="335"/>
        </pc:sldMkLst>
        <pc:spChg chg="mod">
          <ac:chgData name="Dawn Tong" userId="88b0d136-dfc6-4520-abbf-21a5736b086d" providerId="ADAL" clId="{5F4B0039-4F52-4F81-B5A8-FFB18014850B}" dt="2024-10-10T10:17:59.650" v="1895" actId="20577"/>
          <ac:spMkLst>
            <pc:docMk/>
            <pc:sldMk cId="676605465" sldId="335"/>
            <ac:spMk id="119814" creationId="{00000000-0000-0000-0000-000000000000}"/>
          </ac:spMkLst>
        </pc:spChg>
        <pc:picChg chg="mod">
          <ac:chgData name="Dawn Tong" userId="88b0d136-dfc6-4520-abbf-21a5736b086d" providerId="ADAL" clId="{5F4B0039-4F52-4F81-B5A8-FFB18014850B}" dt="2024-10-10T10:17:04.803" v="1846" actId="1076"/>
          <ac:picMkLst>
            <pc:docMk/>
            <pc:sldMk cId="676605465" sldId="335"/>
            <ac:picMk id="5" creationId="{00000000-0000-0000-0000-000000000000}"/>
          </ac:picMkLst>
        </pc:picChg>
        <pc:picChg chg="mod">
          <ac:chgData name="Dawn Tong" userId="88b0d136-dfc6-4520-abbf-21a5736b086d" providerId="ADAL" clId="{5F4B0039-4F52-4F81-B5A8-FFB18014850B}" dt="2024-10-10T10:16:57.746" v="1845" actId="1076"/>
          <ac:picMkLst>
            <pc:docMk/>
            <pc:sldMk cId="676605465" sldId="335"/>
            <ac:picMk id="6" creationId="{00000000-0000-0000-0000-000000000000}"/>
          </ac:picMkLst>
        </pc:picChg>
      </pc:sldChg>
      <pc:sldChg chg="del">
        <pc:chgData name="Dawn Tong" userId="88b0d136-dfc6-4520-abbf-21a5736b086d" providerId="ADAL" clId="{5F4B0039-4F52-4F81-B5A8-FFB18014850B}" dt="2024-10-10T10:37:36.603" v="2235" actId="47"/>
        <pc:sldMkLst>
          <pc:docMk/>
          <pc:sldMk cId="1377293680" sldId="336"/>
        </pc:sldMkLst>
      </pc:sldChg>
      <pc:sldChg chg="modSp add del mod">
        <pc:chgData name="Dawn Tong" userId="88b0d136-dfc6-4520-abbf-21a5736b086d" providerId="ADAL" clId="{5F4B0039-4F52-4F81-B5A8-FFB18014850B}" dt="2024-10-10T06:33:03.687" v="250" actId="47"/>
        <pc:sldMkLst>
          <pc:docMk/>
          <pc:sldMk cId="0" sldId="338"/>
        </pc:sldMkLst>
        <pc:spChg chg="mod">
          <ac:chgData name="Dawn Tong" userId="88b0d136-dfc6-4520-abbf-21a5736b086d" providerId="ADAL" clId="{5F4B0039-4F52-4F81-B5A8-FFB18014850B}" dt="2024-10-10T06:27:46.904" v="235" actId="1076"/>
          <ac:spMkLst>
            <pc:docMk/>
            <pc:sldMk cId="0" sldId="338"/>
            <ac:spMk id="8" creationId="{9F02C157-048E-6CFF-7001-E5103FD2A8F8}"/>
          </ac:spMkLst>
        </pc:spChg>
        <pc:spChg chg="mod">
          <ac:chgData name="Dawn Tong" userId="88b0d136-dfc6-4520-abbf-21a5736b086d" providerId="ADAL" clId="{5F4B0039-4F52-4F81-B5A8-FFB18014850B}" dt="2024-10-10T06:26:43.056" v="225" actId="2711"/>
          <ac:spMkLst>
            <pc:docMk/>
            <pc:sldMk cId="0" sldId="338"/>
            <ac:spMk id="18437" creationId="{DE4F3882-690A-648E-F1BD-CB4ED81B71FA}"/>
          </ac:spMkLst>
        </pc:spChg>
      </pc:sldChg>
      <pc:sldChg chg="del">
        <pc:chgData name="Dawn Tong" userId="88b0d136-dfc6-4520-abbf-21a5736b086d" providerId="ADAL" clId="{5F4B0039-4F52-4F81-B5A8-FFB18014850B}" dt="2024-10-10T05:23:05.670" v="29" actId="47"/>
        <pc:sldMkLst>
          <pc:docMk/>
          <pc:sldMk cId="0" sldId="341"/>
        </pc:sldMkLst>
      </pc:sldChg>
      <pc:sldChg chg="addSp delSp modSp mod">
        <pc:chgData name="Dawn Tong" userId="88b0d136-dfc6-4520-abbf-21a5736b086d" providerId="ADAL" clId="{5F4B0039-4F52-4F81-B5A8-FFB18014850B}" dt="2024-10-11T02:44:50.177" v="2459" actId="14100"/>
        <pc:sldMkLst>
          <pc:docMk/>
          <pc:sldMk cId="3252276084" sldId="358"/>
        </pc:sldMkLst>
        <pc:spChg chg="mod">
          <ac:chgData name="Dawn Tong" userId="88b0d136-dfc6-4520-abbf-21a5736b086d" providerId="ADAL" clId="{5F4B0039-4F52-4F81-B5A8-FFB18014850B}" dt="2024-10-11T02:44:50.177" v="2459" actId="14100"/>
          <ac:spMkLst>
            <pc:docMk/>
            <pc:sldMk cId="3252276084" sldId="358"/>
            <ac:spMk id="5" creationId="{134A8926-496E-7895-3361-0450CC0043CE}"/>
          </ac:spMkLst>
        </pc:spChg>
        <pc:spChg chg="mod">
          <ac:chgData name="Dawn Tong" userId="88b0d136-dfc6-4520-abbf-21a5736b086d" providerId="ADAL" clId="{5F4B0039-4F52-4F81-B5A8-FFB18014850B}" dt="2024-10-11T02:44:40.243" v="2457" actId="14100"/>
          <ac:spMkLst>
            <pc:docMk/>
            <pc:sldMk cId="3252276084" sldId="358"/>
            <ac:spMk id="6" creationId="{18872ACF-034B-B266-FF7A-0B984D105DB8}"/>
          </ac:spMkLst>
        </pc:spChg>
        <pc:picChg chg="del ord">
          <ac:chgData name="Dawn Tong" userId="88b0d136-dfc6-4520-abbf-21a5736b086d" providerId="ADAL" clId="{5F4B0039-4F52-4F81-B5A8-FFB18014850B}" dt="2024-10-11T02:44:13.891" v="2448" actId="478"/>
          <ac:picMkLst>
            <pc:docMk/>
            <pc:sldMk cId="3252276084" sldId="358"/>
            <ac:picMk id="3" creationId="{39D4891A-4167-7152-BE5D-2AC9DCEFB8CE}"/>
          </ac:picMkLst>
        </pc:picChg>
        <pc:picChg chg="add mod ord">
          <ac:chgData name="Dawn Tong" userId="88b0d136-dfc6-4520-abbf-21a5736b086d" providerId="ADAL" clId="{5F4B0039-4F52-4F81-B5A8-FFB18014850B}" dt="2024-10-11T02:44:32.163" v="2455" actId="167"/>
          <ac:picMkLst>
            <pc:docMk/>
            <pc:sldMk cId="3252276084" sldId="358"/>
            <ac:picMk id="4" creationId="{F8775139-0BC0-3C48-1FEA-5B755359A5FE}"/>
          </ac:picMkLst>
        </pc:picChg>
      </pc:sldChg>
      <pc:sldChg chg="addSp delSp modSp mod">
        <pc:chgData name="Dawn Tong" userId="88b0d136-dfc6-4520-abbf-21a5736b086d" providerId="ADAL" clId="{5F4B0039-4F52-4F81-B5A8-FFB18014850B}" dt="2024-10-10T10:37:32.316" v="2234" actId="14100"/>
        <pc:sldMkLst>
          <pc:docMk/>
          <pc:sldMk cId="883423177" sldId="381"/>
        </pc:sldMkLst>
        <pc:spChg chg="add mod">
          <ac:chgData name="Dawn Tong" userId="88b0d136-dfc6-4520-abbf-21a5736b086d" providerId="ADAL" clId="{5F4B0039-4F52-4F81-B5A8-FFB18014850B}" dt="2024-10-10T10:37:10.448" v="2224" actId="1076"/>
          <ac:spMkLst>
            <pc:docMk/>
            <pc:sldMk cId="883423177" sldId="381"/>
            <ac:spMk id="5" creationId="{1717EC38-1634-CA9B-F425-D8E3C0EE1F63}"/>
          </ac:spMkLst>
        </pc:spChg>
        <pc:spChg chg="mod">
          <ac:chgData name="Dawn Tong" userId="88b0d136-dfc6-4520-abbf-21a5736b086d" providerId="ADAL" clId="{5F4B0039-4F52-4F81-B5A8-FFB18014850B}" dt="2024-10-10T10:36:29.389" v="2215" actId="1076"/>
          <ac:spMkLst>
            <pc:docMk/>
            <pc:sldMk cId="883423177" sldId="381"/>
            <ac:spMk id="6" creationId="{342AE10C-84BA-1A91-848E-6BD2AC123630}"/>
          </ac:spMkLst>
        </pc:spChg>
        <pc:spChg chg="mod">
          <ac:chgData name="Dawn Tong" userId="88b0d136-dfc6-4520-abbf-21a5736b086d" providerId="ADAL" clId="{5F4B0039-4F52-4F81-B5A8-FFB18014850B}" dt="2024-10-10T10:36:26.725" v="2214" actId="1076"/>
          <ac:spMkLst>
            <pc:docMk/>
            <pc:sldMk cId="883423177" sldId="381"/>
            <ac:spMk id="8" creationId="{1EC4801E-D31C-6BB2-7E3B-F9D304FE5D01}"/>
          </ac:spMkLst>
        </pc:spChg>
        <pc:picChg chg="add mod ord">
          <ac:chgData name="Dawn Tong" userId="88b0d136-dfc6-4520-abbf-21a5736b086d" providerId="ADAL" clId="{5F4B0039-4F52-4F81-B5A8-FFB18014850B}" dt="2024-10-10T10:36:21.488" v="2213" actId="167"/>
          <ac:picMkLst>
            <pc:docMk/>
            <pc:sldMk cId="883423177" sldId="381"/>
            <ac:picMk id="3" creationId="{E653BE5D-6F6E-87E9-AF0B-946DBB850A68}"/>
          </ac:picMkLst>
        </pc:picChg>
        <pc:picChg chg="del">
          <ac:chgData name="Dawn Tong" userId="88b0d136-dfc6-4520-abbf-21a5736b086d" providerId="ADAL" clId="{5F4B0039-4F52-4F81-B5A8-FFB18014850B}" dt="2024-10-10T10:36:00.774" v="2205" actId="478"/>
          <ac:picMkLst>
            <pc:docMk/>
            <pc:sldMk cId="883423177" sldId="381"/>
            <ac:picMk id="4" creationId="{0F4F700A-1476-8865-D4BA-59A6FA6188DA}"/>
          </ac:picMkLst>
        </pc:picChg>
        <pc:picChg chg="del mod">
          <ac:chgData name="Dawn Tong" userId="88b0d136-dfc6-4520-abbf-21a5736b086d" providerId="ADAL" clId="{5F4B0039-4F52-4F81-B5A8-FFB18014850B}" dt="2024-10-10T10:36:34.285" v="2217" actId="478"/>
          <ac:picMkLst>
            <pc:docMk/>
            <pc:sldMk cId="883423177" sldId="381"/>
            <ac:picMk id="7" creationId="{00000000-0000-0000-0000-000000000000}"/>
          </ac:picMkLst>
        </pc:picChg>
        <pc:picChg chg="add mod">
          <ac:chgData name="Dawn Tong" userId="88b0d136-dfc6-4520-abbf-21a5736b086d" providerId="ADAL" clId="{5F4B0039-4F52-4F81-B5A8-FFB18014850B}" dt="2024-10-10T10:37:32.316" v="2234" actId="14100"/>
          <ac:picMkLst>
            <pc:docMk/>
            <pc:sldMk cId="883423177" sldId="381"/>
            <ac:picMk id="9" creationId="{18627229-0710-BC9B-75B3-A59801EFA5AB}"/>
          </ac:picMkLst>
        </pc:picChg>
      </pc:sldChg>
      <pc:sldChg chg="addSp delSp modSp mod">
        <pc:chgData name="Dawn Tong" userId="88b0d136-dfc6-4520-abbf-21a5736b086d" providerId="ADAL" clId="{5F4B0039-4F52-4F81-B5A8-FFB18014850B}" dt="2024-10-10T10:45:14.113" v="2258" actId="34135"/>
        <pc:sldMkLst>
          <pc:docMk/>
          <pc:sldMk cId="155707021" sldId="396"/>
        </pc:sldMkLst>
        <pc:grpChg chg="del mod">
          <ac:chgData name="Dawn Tong" userId="88b0d136-dfc6-4520-abbf-21a5736b086d" providerId="ADAL" clId="{5F4B0039-4F52-4F81-B5A8-FFB18014850B}" dt="2024-10-10T10:44:23.925" v="2246" actId="165"/>
          <ac:grpSpMkLst>
            <pc:docMk/>
            <pc:sldMk cId="155707021" sldId="396"/>
            <ac:grpSpMk id="6" creationId="{B477A837-BF5C-1127-61D3-D0B68A9C3DDB}"/>
          </ac:grpSpMkLst>
        </pc:grpChg>
        <pc:grpChg chg="add mod">
          <ac:chgData name="Dawn Tong" userId="88b0d136-dfc6-4520-abbf-21a5736b086d" providerId="ADAL" clId="{5F4B0039-4F52-4F81-B5A8-FFB18014850B}" dt="2024-10-10T10:45:14.113" v="2258" actId="34135"/>
          <ac:grpSpMkLst>
            <pc:docMk/>
            <pc:sldMk cId="155707021" sldId="396"/>
            <ac:grpSpMk id="7" creationId="{55BB7EEA-A66E-DCD5-F32A-91CB5C3924E9}"/>
          </ac:grpSpMkLst>
        </pc:grpChg>
        <pc:picChg chg="del mod topLvl">
          <ac:chgData name="Dawn Tong" userId="88b0d136-dfc6-4520-abbf-21a5736b086d" providerId="ADAL" clId="{5F4B0039-4F52-4F81-B5A8-FFB18014850B}" dt="2024-10-10T10:44:27.052" v="2247" actId="478"/>
          <ac:picMkLst>
            <pc:docMk/>
            <pc:sldMk cId="155707021" sldId="396"/>
            <ac:picMk id="4" creationId="{1AF7B7F4-55DF-ACD4-A16C-0B81E43F64B4}"/>
          </ac:picMkLst>
        </pc:picChg>
        <pc:picChg chg="add mod">
          <ac:chgData name="Dawn Tong" userId="88b0d136-dfc6-4520-abbf-21a5736b086d" providerId="ADAL" clId="{5F4B0039-4F52-4F81-B5A8-FFB18014850B}" dt="2024-10-10T10:45:14.113" v="2258" actId="34135"/>
          <ac:picMkLst>
            <pc:docMk/>
            <pc:sldMk cId="155707021" sldId="396"/>
            <ac:picMk id="5" creationId="{FACF3591-D399-41E4-AB77-11E93C28628F}"/>
          </ac:picMkLst>
        </pc:picChg>
        <pc:picChg chg="mod topLvl">
          <ac:chgData name="Dawn Tong" userId="88b0d136-dfc6-4520-abbf-21a5736b086d" providerId="ADAL" clId="{5F4B0039-4F52-4F81-B5A8-FFB18014850B}" dt="2024-10-10T10:45:14.113" v="2258" actId="34135"/>
          <ac:picMkLst>
            <pc:docMk/>
            <pc:sldMk cId="155707021" sldId="396"/>
            <ac:picMk id="3074" creationId="{F7A1FDA4-A5A5-4099-8F9C-B049513A617C}"/>
          </ac:picMkLst>
        </pc:picChg>
      </pc:sldChg>
      <pc:sldChg chg="modSp add mod">
        <pc:chgData name="Dawn Tong" userId="88b0d136-dfc6-4520-abbf-21a5736b086d" providerId="ADAL" clId="{5F4B0039-4F52-4F81-B5A8-FFB18014850B}" dt="2024-10-10T06:04:35.652" v="59" actId="20577"/>
        <pc:sldMkLst>
          <pc:docMk/>
          <pc:sldMk cId="155714327" sldId="1033"/>
        </pc:sldMkLst>
        <pc:spChg chg="mod">
          <ac:chgData name="Dawn Tong" userId="88b0d136-dfc6-4520-abbf-21a5736b086d" providerId="ADAL" clId="{5F4B0039-4F52-4F81-B5A8-FFB18014850B}" dt="2024-10-10T06:04:35.652" v="59" actId="20577"/>
          <ac:spMkLst>
            <pc:docMk/>
            <pc:sldMk cId="155714327" sldId="1033"/>
            <ac:spMk id="3" creationId="{005BC5F0-EC43-47DF-B325-09E84507AC78}"/>
          </ac:spMkLst>
        </pc:spChg>
      </pc:sldChg>
      <pc:sldChg chg="add">
        <pc:chgData name="Dawn Tong" userId="88b0d136-dfc6-4520-abbf-21a5736b086d" providerId="ADAL" clId="{5F4B0039-4F52-4F81-B5A8-FFB18014850B}" dt="2024-10-10T05:58:41.380" v="35"/>
        <pc:sldMkLst>
          <pc:docMk/>
          <pc:sldMk cId="2606688839" sldId="1036"/>
        </pc:sldMkLst>
      </pc:sldChg>
      <pc:sldChg chg="add del">
        <pc:chgData name="Dawn Tong" userId="88b0d136-dfc6-4520-abbf-21a5736b086d" providerId="ADAL" clId="{5F4B0039-4F52-4F81-B5A8-FFB18014850B}" dt="2024-10-13T13:31:39.135" v="2970" actId="47"/>
        <pc:sldMkLst>
          <pc:docMk/>
          <pc:sldMk cId="2486597750" sldId="1037"/>
        </pc:sldMkLst>
      </pc:sldChg>
      <pc:sldChg chg="modSp add mod">
        <pc:chgData name="Dawn Tong" userId="88b0d136-dfc6-4520-abbf-21a5736b086d" providerId="ADAL" clId="{5F4B0039-4F52-4F81-B5A8-FFB18014850B}" dt="2024-10-10T06:04:41.725" v="61" actId="20577"/>
        <pc:sldMkLst>
          <pc:docMk/>
          <pc:sldMk cId="3159542647" sldId="1042"/>
        </pc:sldMkLst>
        <pc:spChg chg="mod">
          <ac:chgData name="Dawn Tong" userId="88b0d136-dfc6-4520-abbf-21a5736b086d" providerId="ADAL" clId="{5F4B0039-4F52-4F81-B5A8-FFB18014850B}" dt="2024-10-10T06:04:41.725" v="61" actId="20577"/>
          <ac:spMkLst>
            <pc:docMk/>
            <pc:sldMk cId="3159542647" sldId="1042"/>
            <ac:spMk id="14" creationId="{5929A98C-D745-C84B-95D4-C66EDF80B626}"/>
          </ac:spMkLst>
        </pc:spChg>
      </pc:sldChg>
      <pc:sldChg chg="add">
        <pc:chgData name="Dawn Tong" userId="88b0d136-dfc6-4520-abbf-21a5736b086d" providerId="ADAL" clId="{5F4B0039-4F52-4F81-B5A8-FFB18014850B}" dt="2024-10-10T05:58:41.380" v="35"/>
        <pc:sldMkLst>
          <pc:docMk/>
          <pc:sldMk cId="4046557515" sldId="1043"/>
        </pc:sldMkLst>
      </pc:sldChg>
      <pc:sldChg chg="modSp add mod">
        <pc:chgData name="Dawn Tong" userId="88b0d136-dfc6-4520-abbf-21a5736b086d" providerId="ADAL" clId="{5F4B0039-4F52-4F81-B5A8-FFB18014850B}" dt="2024-10-10T06:05:20.141" v="71" actId="20577"/>
        <pc:sldMkLst>
          <pc:docMk/>
          <pc:sldMk cId="2787157584" sldId="1045"/>
        </pc:sldMkLst>
        <pc:spChg chg="mod">
          <ac:chgData name="Dawn Tong" userId="88b0d136-dfc6-4520-abbf-21a5736b086d" providerId="ADAL" clId="{5F4B0039-4F52-4F81-B5A8-FFB18014850B}" dt="2024-10-10T06:05:20.141" v="71" actId="20577"/>
          <ac:spMkLst>
            <pc:docMk/>
            <pc:sldMk cId="2787157584" sldId="1045"/>
            <ac:spMk id="6" creationId="{00000000-0000-0000-0000-000000000000}"/>
          </ac:spMkLst>
        </pc:spChg>
      </pc:sldChg>
      <pc:sldChg chg="add del">
        <pc:chgData name="Dawn Tong" userId="88b0d136-dfc6-4520-abbf-21a5736b086d" providerId="ADAL" clId="{5F4B0039-4F52-4F81-B5A8-FFB18014850B}" dt="2024-10-11T08:47:06.307" v="2516" actId="47"/>
        <pc:sldMkLst>
          <pc:docMk/>
          <pc:sldMk cId="1309201341" sldId="1046"/>
        </pc:sldMkLst>
      </pc:sldChg>
      <pc:sldChg chg="modSp add mod">
        <pc:chgData name="Dawn Tong" userId="88b0d136-dfc6-4520-abbf-21a5736b086d" providerId="ADAL" clId="{5F4B0039-4F52-4F81-B5A8-FFB18014850B}" dt="2024-10-10T06:47:40.533" v="262" actId="20577"/>
        <pc:sldMkLst>
          <pc:docMk/>
          <pc:sldMk cId="3296294220" sldId="1048"/>
        </pc:sldMkLst>
        <pc:spChg chg="mod">
          <ac:chgData name="Dawn Tong" userId="88b0d136-dfc6-4520-abbf-21a5736b086d" providerId="ADAL" clId="{5F4B0039-4F52-4F81-B5A8-FFB18014850B}" dt="2024-10-10T06:47:40.533" v="262" actId="20577"/>
          <ac:spMkLst>
            <pc:docMk/>
            <pc:sldMk cId="3296294220" sldId="1048"/>
            <ac:spMk id="5" creationId="{E108709A-4C21-4BF0-AC50-32709B876E47}"/>
          </ac:spMkLst>
        </pc:spChg>
      </pc:sldChg>
      <pc:sldChg chg="modSp add del mod">
        <pc:chgData name="Dawn Tong" userId="88b0d136-dfc6-4520-abbf-21a5736b086d" providerId="ADAL" clId="{5F4B0039-4F52-4F81-B5A8-FFB18014850B}" dt="2024-10-11T09:00:57.860" v="2568" actId="47"/>
        <pc:sldMkLst>
          <pc:docMk/>
          <pc:sldMk cId="1173439235" sldId="1049"/>
        </pc:sldMkLst>
        <pc:spChg chg="mod">
          <ac:chgData name="Dawn Tong" userId="88b0d136-dfc6-4520-abbf-21a5736b086d" providerId="ADAL" clId="{5F4B0039-4F52-4F81-B5A8-FFB18014850B}" dt="2024-10-11T01:18:14.782" v="2304" actId="1076"/>
          <ac:spMkLst>
            <pc:docMk/>
            <pc:sldMk cId="1173439235" sldId="1049"/>
            <ac:spMk id="3" creationId="{73F7DAAC-1500-4802-813B-ED4CE02C425E}"/>
          </ac:spMkLst>
        </pc:spChg>
      </pc:sldChg>
      <pc:sldChg chg="add del">
        <pc:chgData name="Dawn Tong" userId="88b0d136-dfc6-4520-abbf-21a5736b086d" providerId="ADAL" clId="{5F4B0039-4F52-4F81-B5A8-FFB18014850B}" dt="2024-10-11T08:47:04.047" v="2515" actId="47"/>
        <pc:sldMkLst>
          <pc:docMk/>
          <pc:sldMk cId="2088163497" sldId="1050"/>
        </pc:sldMkLst>
      </pc:sldChg>
      <pc:sldChg chg="add">
        <pc:chgData name="Dawn Tong" userId="88b0d136-dfc6-4520-abbf-21a5736b086d" providerId="ADAL" clId="{5F4B0039-4F52-4F81-B5A8-FFB18014850B}" dt="2024-10-10T05:58:41.380" v="35"/>
        <pc:sldMkLst>
          <pc:docMk/>
          <pc:sldMk cId="3129044021" sldId="1051"/>
        </pc:sldMkLst>
      </pc:sldChg>
      <pc:sldChg chg="modSp add del mod">
        <pc:chgData name="Dawn Tong" userId="88b0d136-dfc6-4520-abbf-21a5736b086d" providerId="ADAL" clId="{5F4B0039-4F52-4F81-B5A8-FFB18014850B}" dt="2024-10-13T13:30:32.638" v="2967" actId="47"/>
        <pc:sldMkLst>
          <pc:docMk/>
          <pc:sldMk cId="3229027827" sldId="1052"/>
        </pc:sldMkLst>
        <pc:spChg chg="mod">
          <ac:chgData name="Dawn Tong" userId="88b0d136-dfc6-4520-abbf-21a5736b086d" providerId="ADAL" clId="{5F4B0039-4F52-4F81-B5A8-FFB18014850B}" dt="2024-10-10T06:05:58.140" v="114" actId="20577"/>
          <ac:spMkLst>
            <pc:docMk/>
            <pc:sldMk cId="3229027827" sldId="1052"/>
            <ac:spMk id="2" creationId="{B44A0D3C-B76C-4A10-9273-42B130F95201}"/>
          </ac:spMkLst>
        </pc:spChg>
        <pc:spChg chg="mod">
          <ac:chgData name="Dawn Tong" userId="88b0d136-dfc6-4520-abbf-21a5736b086d" providerId="ADAL" clId="{5F4B0039-4F52-4F81-B5A8-FFB18014850B}" dt="2024-10-13T13:30:03.430" v="2964"/>
          <ac:spMkLst>
            <pc:docMk/>
            <pc:sldMk cId="3229027827" sldId="1052"/>
            <ac:spMk id="6" creationId="{00000000-0000-0000-0000-000000000000}"/>
          </ac:spMkLst>
        </pc:spChg>
      </pc:sldChg>
      <pc:sldChg chg="modSp add mod">
        <pc:chgData name="Dawn Tong" userId="88b0d136-dfc6-4520-abbf-21a5736b086d" providerId="ADAL" clId="{5F4B0039-4F52-4F81-B5A8-FFB18014850B}" dt="2024-10-10T06:02:12.317" v="52" actId="20577"/>
        <pc:sldMkLst>
          <pc:docMk/>
          <pc:sldMk cId="1777183622" sldId="1053"/>
        </pc:sldMkLst>
        <pc:spChg chg="mod">
          <ac:chgData name="Dawn Tong" userId="88b0d136-dfc6-4520-abbf-21a5736b086d" providerId="ADAL" clId="{5F4B0039-4F52-4F81-B5A8-FFB18014850B}" dt="2024-10-10T06:02:12.317" v="52" actId="20577"/>
          <ac:spMkLst>
            <pc:docMk/>
            <pc:sldMk cId="1777183622" sldId="1053"/>
            <ac:spMk id="4" creationId="{00000000-0000-0000-0000-000000000000}"/>
          </ac:spMkLst>
        </pc:spChg>
      </pc:sldChg>
      <pc:sldChg chg="addSp delSp modSp add mod ord modNotesTx">
        <pc:chgData name="Dawn Tong" userId="88b0d136-dfc6-4520-abbf-21a5736b086d" providerId="ADAL" clId="{5F4B0039-4F52-4F81-B5A8-FFB18014850B}" dt="2024-10-13T13:30:05.811" v="2966"/>
        <pc:sldMkLst>
          <pc:docMk/>
          <pc:sldMk cId="4265237518" sldId="1055"/>
        </pc:sldMkLst>
        <pc:spChg chg="add del mod">
          <ac:chgData name="Dawn Tong" userId="88b0d136-dfc6-4520-abbf-21a5736b086d" providerId="ADAL" clId="{5F4B0039-4F52-4F81-B5A8-FFB18014850B}" dt="2024-10-11T08:52:53.666" v="2524" actId="478"/>
          <ac:spMkLst>
            <pc:docMk/>
            <pc:sldMk cId="4265237518" sldId="1055"/>
            <ac:spMk id="3" creationId="{FD9DFEBF-D3E6-AF22-ACB8-5DDC6C12E583}"/>
          </ac:spMkLst>
        </pc:spChg>
        <pc:spChg chg="mod">
          <ac:chgData name="Dawn Tong" userId="88b0d136-dfc6-4520-abbf-21a5736b086d" providerId="ADAL" clId="{5F4B0039-4F52-4F81-B5A8-FFB18014850B}" dt="2024-10-11T08:56:29.678" v="2558" actId="1076"/>
          <ac:spMkLst>
            <pc:docMk/>
            <pc:sldMk cId="4265237518" sldId="1055"/>
            <ac:spMk id="4" creationId="{00000000-0000-0000-0000-000000000000}"/>
          </ac:spMkLst>
        </pc:spChg>
        <pc:spChg chg="del">
          <ac:chgData name="Dawn Tong" userId="88b0d136-dfc6-4520-abbf-21a5736b086d" providerId="ADAL" clId="{5F4B0039-4F52-4F81-B5A8-FFB18014850B}" dt="2024-10-11T08:52:45.194" v="2519" actId="478"/>
          <ac:spMkLst>
            <pc:docMk/>
            <pc:sldMk cId="4265237518" sldId="1055"/>
            <ac:spMk id="6" creationId="{5713B5CB-15B1-4D4A-A893-F67F17B0B1D5}"/>
          </ac:spMkLst>
        </pc:spChg>
        <pc:spChg chg="del">
          <ac:chgData name="Dawn Tong" userId="88b0d136-dfc6-4520-abbf-21a5736b086d" providerId="ADAL" clId="{5F4B0039-4F52-4F81-B5A8-FFB18014850B}" dt="2024-10-11T08:52:50.871" v="2522" actId="478"/>
          <ac:spMkLst>
            <pc:docMk/>
            <pc:sldMk cId="4265237518" sldId="1055"/>
            <ac:spMk id="8" creationId="{D4C855E7-9165-467F-9FD6-B6DEF9AE150D}"/>
          </ac:spMkLst>
        </pc:spChg>
        <pc:spChg chg="del">
          <ac:chgData name="Dawn Tong" userId="88b0d136-dfc6-4520-abbf-21a5736b086d" providerId="ADAL" clId="{5F4B0039-4F52-4F81-B5A8-FFB18014850B}" dt="2024-10-11T08:52:52.608" v="2523" actId="478"/>
          <ac:spMkLst>
            <pc:docMk/>
            <pc:sldMk cId="4265237518" sldId="1055"/>
            <ac:spMk id="9" creationId="{DC8F32B6-0DA9-4EDA-9FDD-9541D76A1101}"/>
          </ac:spMkLst>
        </pc:spChg>
        <pc:spChg chg="del">
          <ac:chgData name="Dawn Tong" userId="88b0d136-dfc6-4520-abbf-21a5736b086d" providerId="ADAL" clId="{5F4B0039-4F52-4F81-B5A8-FFB18014850B}" dt="2024-10-11T08:52:47.151" v="2520" actId="478"/>
          <ac:spMkLst>
            <pc:docMk/>
            <pc:sldMk cId="4265237518" sldId="1055"/>
            <ac:spMk id="10" creationId="{4186AB40-65CF-D14B-8EB3-D4165A0ED053}"/>
          </ac:spMkLst>
        </pc:spChg>
        <pc:spChg chg="del mod">
          <ac:chgData name="Dawn Tong" userId="88b0d136-dfc6-4520-abbf-21a5736b086d" providerId="ADAL" clId="{5F4B0039-4F52-4F81-B5A8-FFB18014850B}" dt="2024-10-11T08:52:38.546" v="2517" actId="478"/>
          <ac:spMkLst>
            <pc:docMk/>
            <pc:sldMk cId="4265237518" sldId="1055"/>
            <ac:spMk id="11" creationId="{4821CA7F-9AA8-2241-971A-D906FAD688C3}"/>
          </ac:spMkLst>
        </pc:spChg>
        <pc:spChg chg="add del mod">
          <ac:chgData name="Dawn Tong" userId="88b0d136-dfc6-4520-abbf-21a5736b086d" providerId="ADAL" clId="{5F4B0039-4F52-4F81-B5A8-FFB18014850B}" dt="2024-10-11T08:52:54.944" v="2525" actId="478"/>
          <ac:spMkLst>
            <pc:docMk/>
            <pc:sldMk cId="4265237518" sldId="1055"/>
            <ac:spMk id="12" creationId="{2F49D1BA-94E5-8DC4-B747-E50123302056}"/>
          </ac:spMkLst>
        </pc:spChg>
        <pc:spChg chg="add del">
          <ac:chgData name="Dawn Tong" userId="88b0d136-dfc6-4520-abbf-21a5736b086d" providerId="ADAL" clId="{5F4B0039-4F52-4F81-B5A8-FFB18014850B}" dt="2024-10-11T08:53:03.219" v="2527" actId="22"/>
          <ac:spMkLst>
            <pc:docMk/>
            <pc:sldMk cId="4265237518" sldId="1055"/>
            <ac:spMk id="14" creationId="{585B3EA0-6715-8371-307B-F509BD17094E}"/>
          </ac:spMkLst>
        </pc:spChg>
        <pc:graphicFrameChg chg="add mod modGraphic">
          <ac:chgData name="Dawn Tong" userId="88b0d136-dfc6-4520-abbf-21a5736b086d" providerId="ADAL" clId="{5F4B0039-4F52-4F81-B5A8-FFB18014850B}" dt="2024-10-11T08:57:17.180" v="2565" actId="2062"/>
          <ac:graphicFrameMkLst>
            <pc:docMk/>
            <pc:sldMk cId="4265237518" sldId="1055"/>
            <ac:graphicFrameMk id="15" creationId="{6092C3F2-6B20-3CBE-02B9-2BBC74E3A8FC}"/>
          </ac:graphicFrameMkLst>
        </pc:graphicFrameChg>
        <pc:picChg chg="del">
          <ac:chgData name="Dawn Tong" userId="88b0d136-dfc6-4520-abbf-21a5736b086d" providerId="ADAL" clId="{5F4B0039-4F52-4F81-B5A8-FFB18014850B}" dt="2024-10-11T08:52:44.263" v="2518" actId="478"/>
          <ac:picMkLst>
            <pc:docMk/>
            <pc:sldMk cId="4265237518" sldId="1055"/>
            <ac:picMk id="7" creationId="{EA750ED9-49BA-DA46-88E2-ABCE2FED9761}"/>
          </ac:picMkLst>
        </pc:picChg>
      </pc:sldChg>
      <pc:sldChg chg="modSp add mod">
        <pc:chgData name="Dawn Tong" userId="88b0d136-dfc6-4520-abbf-21a5736b086d" providerId="ADAL" clId="{5F4B0039-4F52-4F81-B5A8-FFB18014850B}" dt="2024-10-10T06:24:48.191" v="213" actId="1035"/>
        <pc:sldMkLst>
          <pc:docMk/>
          <pc:sldMk cId="1216437761" sldId="1180"/>
        </pc:sldMkLst>
        <pc:spChg chg="mod">
          <ac:chgData name="Dawn Tong" userId="88b0d136-dfc6-4520-abbf-21a5736b086d" providerId="ADAL" clId="{5F4B0039-4F52-4F81-B5A8-FFB18014850B}" dt="2024-10-10T06:24:48.191" v="213" actId="1035"/>
          <ac:spMkLst>
            <pc:docMk/>
            <pc:sldMk cId="1216437761" sldId="1180"/>
            <ac:spMk id="13" creationId="{16157980-7C98-4392-B95D-DBBFBD9DC664}"/>
          </ac:spMkLst>
        </pc:spChg>
      </pc:sldChg>
      <pc:sldChg chg="modSp mod">
        <pc:chgData name="Dawn Tong" userId="88b0d136-dfc6-4520-abbf-21a5736b086d" providerId="ADAL" clId="{5F4B0039-4F52-4F81-B5A8-FFB18014850B}" dt="2024-10-10T06:12:30.339" v="156" actId="20577"/>
        <pc:sldMkLst>
          <pc:docMk/>
          <pc:sldMk cId="4068741915" sldId="1185"/>
        </pc:sldMkLst>
        <pc:graphicFrameChg chg="mod modGraphic">
          <ac:chgData name="Dawn Tong" userId="88b0d136-dfc6-4520-abbf-21a5736b086d" providerId="ADAL" clId="{5F4B0039-4F52-4F81-B5A8-FFB18014850B}" dt="2024-10-10T06:12:30.339" v="156" actId="20577"/>
          <ac:graphicFrameMkLst>
            <pc:docMk/>
            <pc:sldMk cId="4068741915" sldId="1185"/>
            <ac:graphicFrameMk id="14" creationId="{8DB6C2DC-760D-402D-BC10-AF64644AA3D9}"/>
          </ac:graphicFrameMkLst>
        </pc:graphicFrameChg>
      </pc:sldChg>
      <pc:sldChg chg="del">
        <pc:chgData name="Dawn Tong" userId="88b0d136-dfc6-4520-abbf-21a5736b086d" providerId="ADAL" clId="{5F4B0039-4F52-4F81-B5A8-FFB18014850B}" dt="2024-10-10T05:23:46.649" v="31" actId="47"/>
        <pc:sldMkLst>
          <pc:docMk/>
          <pc:sldMk cId="0" sldId="1193"/>
        </pc:sldMkLst>
      </pc:sldChg>
      <pc:sldChg chg="del">
        <pc:chgData name="Dawn Tong" userId="88b0d136-dfc6-4520-abbf-21a5736b086d" providerId="ADAL" clId="{5F4B0039-4F52-4F81-B5A8-FFB18014850B}" dt="2024-10-10T05:23:05.670" v="29" actId="47"/>
        <pc:sldMkLst>
          <pc:docMk/>
          <pc:sldMk cId="0" sldId="1217"/>
        </pc:sldMkLst>
      </pc:sldChg>
      <pc:sldChg chg="del">
        <pc:chgData name="Dawn Tong" userId="88b0d136-dfc6-4520-abbf-21a5736b086d" providerId="ADAL" clId="{5F4B0039-4F52-4F81-B5A8-FFB18014850B}" dt="2024-10-10T05:23:08.880" v="30" actId="47"/>
        <pc:sldMkLst>
          <pc:docMk/>
          <pc:sldMk cId="0" sldId="1223"/>
        </pc:sldMkLst>
      </pc:sldChg>
      <pc:sldChg chg="del">
        <pc:chgData name="Dawn Tong" userId="88b0d136-dfc6-4520-abbf-21a5736b086d" providerId="ADAL" clId="{5F4B0039-4F52-4F81-B5A8-FFB18014850B}" dt="2024-10-10T05:23:05.670" v="29" actId="47"/>
        <pc:sldMkLst>
          <pc:docMk/>
          <pc:sldMk cId="0" sldId="1226"/>
        </pc:sldMkLst>
      </pc:sldChg>
      <pc:sldChg chg="modSp add mod ord">
        <pc:chgData name="Dawn Tong" userId="88b0d136-dfc6-4520-abbf-21a5736b086d" providerId="ADAL" clId="{5F4B0039-4F52-4F81-B5A8-FFB18014850B}" dt="2024-10-10T06:25:47.051" v="220"/>
        <pc:sldMkLst>
          <pc:docMk/>
          <pc:sldMk cId="1910288878" sldId="1227"/>
        </pc:sldMkLst>
        <pc:spChg chg="mod">
          <ac:chgData name="Dawn Tong" userId="88b0d136-dfc6-4520-abbf-21a5736b086d" providerId="ADAL" clId="{5F4B0039-4F52-4F81-B5A8-FFB18014850B}" dt="2024-10-10T06:25:03.432" v="215" actId="20577"/>
          <ac:spMkLst>
            <pc:docMk/>
            <pc:sldMk cId="1910288878" sldId="1227"/>
            <ac:spMk id="3" creationId="{9BB380EB-FFA6-4164-95AA-6DDADCBD8890}"/>
          </ac:spMkLst>
        </pc:spChg>
      </pc:sldChg>
      <pc:sldChg chg="del">
        <pc:chgData name="Dawn Tong" userId="88b0d136-dfc6-4520-abbf-21a5736b086d" providerId="ADAL" clId="{5F4B0039-4F52-4F81-B5A8-FFB18014850B}" dt="2024-10-10T05:23:05.670" v="29" actId="47"/>
        <pc:sldMkLst>
          <pc:docMk/>
          <pc:sldMk cId="0" sldId="1236"/>
        </pc:sldMkLst>
      </pc:sldChg>
      <pc:sldChg chg="add ord">
        <pc:chgData name="Dawn Tong" userId="88b0d136-dfc6-4520-abbf-21a5736b086d" providerId="ADAL" clId="{5F4B0039-4F52-4F81-B5A8-FFB18014850B}" dt="2024-10-10T06:25:49.480" v="222"/>
        <pc:sldMkLst>
          <pc:docMk/>
          <pc:sldMk cId="547196317" sldId="1255"/>
        </pc:sldMkLst>
      </pc:sldChg>
      <pc:sldChg chg="modSp mod">
        <pc:chgData name="Dawn Tong" userId="88b0d136-dfc6-4520-abbf-21a5736b086d" providerId="ADAL" clId="{5F4B0039-4F52-4F81-B5A8-FFB18014850B}" dt="2024-10-13T13:53:27.549" v="3010" actId="20577"/>
        <pc:sldMkLst>
          <pc:docMk/>
          <pc:sldMk cId="0" sldId="1297"/>
        </pc:sldMkLst>
        <pc:spChg chg="mod">
          <ac:chgData name="Dawn Tong" userId="88b0d136-dfc6-4520-abbf-21a5736b086d" providerId="ADAL" clId="{5F4B0039-4F52-4F81-B5A8-FFB18014850B}" dt="2024-10-13T13:53:27.549" v="3010" actId="20577"/>
          <ac:spMkLst>
            <pc:docMk/>
            <pc:sldMk cId="0" sldId="1297"/>
            <ac:spMk id="3" creationId="{11E33848-885A-E70D-4B5B-03BAE9349D5A}"/>
          </ac:spMkLst>
        </pc:spChg>
      </pc:sldChg>
      <pc:sldChg chg="del">
        <pc:chgData name="Dawn Tong" userId="88b0d136-dfc6-4520-abbf-21a5736b086d" providerId="ADAL" clId="{5F4B0039-4F52-4F81-B5A8-FFB18014850B}" dt="2024-10-10T05:23:46.649" v="31" actId="47"/>
        <pc:sldMkLst>
          <pc:docMk/>
          <pc:sldMk cId="0" sldId="1733"/>
        </pc:sldMkLst>
      </pc:sldChg>
      <pc:sldChg chg="add ord">
        <pc:chgData name="Dawn Tong" userId="88b0d136-dfc6-4520-abbf-21a5736b086d" providerId="ADAL" clId="{5F4B0039-4F52-4F81-B5A8-FFB18014850B}" dt="2024-10-13T14:08:30.688" v="3014"/>
        <pc:sldMkLst>
          <pc:docMk/>
          <pc:sldMk cId="747928855" sldId="2574"/>
        </pc:sldMkLst>
      </pc:sldChg>
      <pc:sldChg chg="add del">
        <pc:chgData name="Dawn Tong" userId="88b0d136-dfc6-4520-abbf-21a5736b086d" providerId="ADAL" clId="{5F4B0039-4F52-4F81-B5A8-FFB18014850B}" dt="2024-10-10T06:25:14.437" v="216" actId="47"/>
        <pc:sldMkLst>
          <pc:docMk/>
          <pc:sldMk cId="3889005199" sldId="2575"/>
        </pc:sldMkLst>
      </pc:sldChg>
      <pc:sldChg chg="add">
        <pc:chgData name="Dawn Tong" userId="88b0d136-dfc6-4520-abbf-21a5736b086d" providerId="ADAL" clId="{5F4B0039-4F52-4F81-B5A8-FFB18014850B}" dt="2024-10-10T06:21:49.959" v="174"/>
        <pc:sldMkLst>
          <pc:docMk/>
          <pc:sldMk cId="869414039" sldId="2610"/>
        </pc:sldMkLst>
      </pc:sldChg>
      <pc:sldChg chg="add">
        <pc:chgData name="Dawn Tong" userId="88b0d136-dfc6-4520-abbf-21a5736b086d" providerId="ADAL" clId="{5F4B0039-4F52-4F81-B5A8-FFB18014850B}" dt="2024-10-10T06:21:49.959" v="174"/>
        <pc:sldMkLst>
          <pc:docMk/>
          <pc:sldMk cId="2308067738" sldId="2611"/>
        </pc:sldMkLst>
      </pc:sldChg>
      <pc:sldChg chg="add">
        <pc:chgData name="Dawn Tong" userId="88b0d136-dfc6-4520-abbf-21a5736b086d" providerId="ADAL" clId="{5F4B0039-4F52-4F81-B5A8-FFB18014850B}" dt="2024-10-10T08:10:18.845" v="692"/>
        <pc:sldMkLst>
          <pc:docMk/>
          <pc:sldMk cId="1742160085" sldId="2625"/>
        </pc:sldMkLst>
      </pc:sldChg>
      <pc:sldChg chg="del">
        <pc:chgData name="Dawn Tong" userId="88b0d136-dfc6-4520-abbf-21a5736b086d" providerId="ADAL" clId="{5F4B0039-4F52-4F81-B5A8-FFB18014850B}" dt="2024-10-10T08:10:12.926" v="691" actId="2696"/>
        <pc:sldMkLst>
          <pc:docMk/>
          <pc:sldMk cId="1742160085" sldId="2625"/>
        </pc:sldMkLst>
      </pc:sldChg>
      <pc:sldChg chg="del">
        <pc:chgData name="Dawn Tong" userId="88b0d136-dfc6-4520-abbf-21a5736b086d" providerId="ADAL" clId="{5F4B0039-4F52-4F81-B5A8-FFB18014850B}" dt="2024-10-10T10:19:54.998" v="1899" actId="47"/>
        <pc:sldMkLst>
          <pc:docMk/>
          <pc:sldMk cId="0" sldId="10788"/>
        </pc:sldMkLst>
      </pc:sldChg>
      <pc:sldChg chg="ord">
        <pc:chgData name="Dawn Tong" userId="88b0d136-dfc6-4520-abbf-21a5736b086d" providerId="ADAL" clId="{5F4B0039-4F52-4F81-B5A8-FFB18014850B}" dt="2024-10-10T08:10:57.864" v="723"/>
        <pc:sldMkLst>
          <pc:docMk/>
          <pc:sldMk cId="0" sldId="10792"/>
        </pc:sldMkLst>
      </pc:sldChg>
      <pc:sldChg chg="modSp mod">
        <pc:chgData name="Dawn Tong" userId="88b0d136-dfc6-4520-abbf-21a5736b086d" providerId="ADAL" clId="{5F4B0039-4F52-4F81-B5A8-FFB18014850B}" dt="2024-10-10T07:41:55.636" v="346" actId="20577"/>
        <pc:sldMkLst>
          <pc:docMk/>
          <pc:sldMk cId="0" sldId="10797"/>
        </pc:sldMkLst>
        <pc:spChg chg="mod">
          <ac:chgData name="Dawn Tong" userId="88b0d136-dfc6-4520-abbf-21a5736b086d" providerId="ADAL" clId="{5F4B0039-4F52-4F81-B5A8-FFB18014850B}" dt="2024-10-10T07:41:55.636" v="346" actId="20577"/>
          <ac:spMkLst>
            <pc:docMk/>
            <pc:sldMk cId="0" sldId="10797"/>
            <ac:spMk id="83972" creationId="{905624DC-9318-1F4B-E948-4ED4CDA58420}"/>
          </ac:spMkLst>
        </pc:spChg>
      </pc:sldChg>
      <pc:sldChg chg="addSp delSp modSp add mod">
        <pc:chgData name="Dawn Tong" userId="88b0d136-dfc6-4520-abbf-21a5736b086d" providerId="ADAL" clId="{5F4B0039-4F52-4F81-B5A8-FFB18014850B}" dt="2024-10-11T14:05:19.416" v="2833" actId="1036"/>
        <pc:sldMkLst>
          <pc:docMk/>
          <pc:sldMk cId="2361882968" sldId="11826322"/>
        </pc:sldMkLst>
        <pc:spChg chg="mod">
          <ac:chgData name="Dawn Tong" userId="88b0d136-dfc6-4520-abbf-21a5736b086d" providerId="ADAL" clId="{5F4B0039-4F52-4F81-B5A8-FFB18014850B}" dt="2024-10-11T14:05:14.117" v="2830" actId="14100"/>
          <ac:spMkLst>
            <pc:docMk/>
            <pc:sldMk cId="2361882968" sldId="11826322"/>
            <ac:spMk id="8" creationId="{0D0C5DD4-123B-E2B5-15FD-C384CB536B4D}"/>
          </ac:spMkLst>
        </pc:spChg>
        <pc:spChg chg="mod">
          <ac:chgData name="Dawn Tong" userId="88b0d136-dfc6-4520-abbf-21a5736b086d" providerId="ADAL" clId="{5F4B0039-4F52-4F81-B5A8-FFB18014850B}" dt="2024-10-11T14:05:19.416" v="2833" actId="1036"/>
          <ac:spMkLst>
            <pc:docMk/>
            <pc:sldMk cId="2361882968" sldId="11826322"/>
            <ac:spMk id="9" creationId="{96FD3CE3-F813-48CE-C421-3054566474E7}"/>
          </ac:spMkLst>
        </pc:spChg>
        <pc:picChg chg="add mod ord modCrop">
          <ac:chgData name="Dawn Tong" userId="88b0d136-dfc6-4520-abbf-21a5736b086d" providerId="ADAL" clId="{5F4B0039-4F52-4F81-B5A8-FFB18014850B}" dt="2024-10-11T14:04:58.292" v="2816" actId="167"/>
          <ac:picMkLst>
            <pc:docMk/>
            <pc:sldMk cId="2361882968" sldId="11826322"/>
            <ac:picMk id="3" creationId="{696D995C-D75C-2F9E-565D-03EE346C7A5C}"/>
          </ac:picMkLst>
        </pc:picChg>
        <pc:picChg chg="ord">
          <ac:chgData name="Dawn Tong" userId="88b0d136-dfc6-4520-abbf-21a5736b086d" providerId="ADAL" clId="{5F4B0039-4F52-4F81-B5A8-FFB18014850B}" dt="2024-10-11T14:04:43.495" v="2810" actId="167"/>
          <ac:picMkLst>
            <pc:docMk/>
            <pc:sldMk cId="2361882968" sldId="11826322"/>
            <ac:picMk id="6" creationId="{808357F2-6898-DD1C-9D02-18E51DCFA217}"/>
          </ac:picMkLst>
        </pc:picChg>
        <pc:picChg chg="del">
          <ac:chgData name="Dawn Tong" userId="88b0d136-dfc6-4520-abbf-21a5736b086d" providerId="ADAL" clId="{5F4B0039-4F52-4F81-B5A8-FFB18014850B}" dt="2024-10-11T14:04:44.406" v="2811" actId="478"/>
          <ac:picMkLst>
            <pc:docMk/>
            <pc:sldMk cId="2361882968" sldId="11826322"/>
            <ac:picMk id="7" creationId="{E7A18CD3-865F-9C4A-8856-93D2FCBA9FEC}"/>
          </ac:picMkLst>
        </pc:picChg>
      </pc:sldChg>
      <pc:sldChg chg="del">
        <pc:chgData name="Dawn Tong" userId="88b0d136-dfc6-4520-abbf-21a5736b086d" providerId="ADAL" clId="{5F4B0039-4F52-4F81-B5A8-FFB18014850B}" dt="2024-10-10T05:23:46.649" v="31" actId="47"/>
        <pc:sldMkLst>
          <pc:docMk/>
          <pc:sldMk cId="0" sldId="11826331"/>
        </pc:sldMkLst>
      </pc:sldChg>
      <pc:sldChg chg="addSp delSp modSp mod ord">
        <pc:chgData name="Dawn Tong" userId="88b0d136-dfc6-4520-abbf-21a5736b086d" providerId="ADAL" clId="{5F4B0039-4F52-4F81-B5A8-FFB18014850B}" dt="2024-10-11T13:28:46.267" v="2605"/>
        <pc:sldMkLst>
          <pc:docMk/>
          <pc:sldMk cId="0" sldId="11826334"/>
        </pc:sldMkLst>
        <pc:spChg chg="mod">
          <ac:chgData name="Dawn Tong" userId="88b0d136-dfc6-4520-abbf-21a5736b086d" providerId="ADAL" clId="{5F4B0039-4F52-4F81-B5A8-FFB18014850B}" dt="2024-10-10T10:34:10.541" v="2204" actId="14100"/>
          <ac:spMkLst>
            <pc:docMk/>
            <pc:sldMk cId="0" sldId="11826334"/>
            <ac:spMk id="11" creationId="{E7325734-02B5-0982-88DA-81449FF68B3A}"/>
          </ac:spMkLst>
        </pc:spChg>
        <pc:picChg chg="del">
          <ac:chgData name="Dawn Tong" userId="88b0d136-dfc6-4520-abbf-21a5736b086d" providerId="ADAL" clId="{5F4B0039-4F52-4F81-B5A8-FFB18014850B}" dt="2024-10-10T10:33:51.868" v="2196" actId="478"/>
          <ac:picMkLst>
            <pc:docMk/>
            <pc:sldMk cId="0" sldId="11826334"/>
            <ac:picMk id="3" creationId="{ADDBD0F0-82C8-D198-FCA6-297C3F494C69}"/>
          </ac:picMkLst>
        </pc:picChg>
        <pc:picChg chg="add mod ord">
          <ac:chgData name="Dawn Tong" userId="88b0d136-dfc6-4520-abbf-21a5736b086d" providerId="ADAL" clId="{5F4B0039-4F52-4F81-B5A8-FFB18014850B}" dt="2024-10-10T10:34:05.319" v="2202" actId="167"/>
          <ac:picMkLst>
            <pc:docMk/>
            <pc:sldMk cId="0" sldId="11826334"/>
            <ac:picMk id="4" creationId="{548D2273-28B7-CB2C-5A79-6C99EAFC8A07}"/>
          </ac:picMkLst>
        </pc:picChg>
        <pc:picChg chg="mod">
          <ac:chgData name="Dawn Tong" userId="88b0d136-dfc6-4520-abbf-21a5736b086d" providerId="ADAL" clId="{5F4B0039-4F52-4F81-B5A8-FFB18014850B}" dt="2024-10-10T10:34:02.674" v="2201" actId="14100"/>
          <ac:picMkLst>
            <pc:docMk/>
            <pc:sldMk cId="0" sldId="11826334"/>
            <ac:picMk id="87042" creationId="{F4A239EF-3D65-289B-7C7B-3D0FEBBD20B9}"/>
          </ac:picMkLst>
        </pc:picChg>
      </pc:sldChg>
      <pc:sldChg chg="add del">
        <pc:chgData name="Dawn Tong" userId="88b0d136-dfc6-4520-abbf-21a5736b086d" providerId="ADAL" clId="{5F4B0039-4F52-4F81-B5A8-FFB18014850B}" dt="2024-10-10T10:19:22.103" v="1898" actId="47"/>
        <pc:sldMkLst>
          <pc:docMk/>
          <pc:sldMk cId="0" sldId="11826355"/>
        </pc:sldMkLst>
      </pc:sldChg>
      <pc:sldChg chg="add del">
        <pc:chgData name="Dawn Tong" userId="88b0d136-dfc6-4520-abbf-21a5736b086d" providerId="ADAL" clId="{5F4B0039-4F52-4F81-B5A8-FFB18014850B}" dt="2024-10-10T10:19:22.103" v="1898" actId="47"/>
        <pc:sldMkLst>
          <pc:docMk/>
          <pc:sldMk cId="0" sldId="11826356"/>
        </pc:sldMkLst>
      </pc:sldChg>
      <pc:sldChg chg="add del">
        <pc:chgData name="Dawn Tong" userId="88b0d136-dfc6-4520-abbf-21a5736b086d" providerId="ADAL" clId="{5F4B0039-4F52-4F81-B5A8-FFB18014850B}" dt="2024-10-10T10:19:22.103" v="1898" actId="47"/>
        <pc:sldMkLst>
          <pc:docMk/>
          <pc:sldMk cId="0" sldId="11826358"/>
        </pc:sldMkLst>
      </pc:sldChg>
      <pc:sldChg chg="add">
        <pc:chgData name="Dawn Tong" userId="88b0d136-dfc6-4520-abbf-21a5736b086d" providerId="ADAL" clId="{5F4B0039-4F52-4F81-B5A8-FFB18014850B}" dt="2024-10-10T08:10:18.845" v="692"/>
        <pc:sldMkLst>
          <pc:docMk/>
          <pc:sldMk cId="513327985" sldId="11826376"/>
        </pc:sldMkLst>
      </pc:sldChg>
      <pc:sldChg chg="del">
        <pc:chgData name="Dawn Tong" userId="88b0d136-dfc6-4520-abbf-21a5736b086d" providerId="ADAL" clId="{5F4B0039-4F52-4F81-B5A8-FFB18014850B}" dt="2024-10-10T08:10:12.926" v="691" actId="2696"/>
        <pc:sldMkLst>
          <pc:docMk/>
          <pc:sldMk cId="513327985" sldId="11826376"/>
        </pc:sldMkLst>
      </pc:sldChg>
      <pc:sldChg chg="modSp mod">
        <pc:chgData name="Dawn Tong" userId="88b0d136-dfc6-4520-abbf-21a5736b086d" providerId="ADAL" clId="{5F4B0039-4F52-4F81-B5A8-FFB18014850B}" dt="2024-10-10T06:49:30.364" v="266" actId="14100"/>
        <pc:sldMkLst>
          <pc:docMk/>
          <pc:sldMk cId="0" sldId="11826378"/>
        </pc:sldMkLst>
        <pc:spChg chg="mod">
          <ac:chgData name="Dawn Tong" userId="88b0d136-dfc6-4520-abbf-21a5736b086d" providerId="ADAL" clId="{5F4B0039-4F52-4F81-B5A8-FFB18014850B}" dt="2024-10-10T06:49:30.364" v="266" actId="14100"/>
          <ac:spMkLst>
            <pc:docMk/>
            <pc:sldMk cId="0" sldId="11826378"/>
            <ac:spMk id="7" creationId="{266D0226-4E06-315D-2588-D6FE8ED868D7}"/>
          </ac:spMkLst>
        </pc:spChg>
      </pc:sldChg>
      <pc:sldChg chg="add del">
        <pc:chgData name="Dawn Tong" userId="88b0d136-dfc6-4520-abbf-21a5736b086d" providerId="ADAL" clId="{5F4B0039-4F52-4F81-B5A8-FFB18014850B}" dt="2024-10-10T10:19:22.103" v="1898" actId="47"/>
        <pc:sldMkLst>
          <pc:docMk/>
          <pc:sldMk cId="0" sldId="11826407"/>
        </pc:sldMkLst>
      </pc:sldChg>
      <pc:sldChg chg="add del">
        <pc:chgData name="Dawn Tong" userId="88b0d136-dfc6-4520-abbf-21a5736b086d" providerId="ADAL" clId="{5F4B0039-4F52-4F81-B5A8-FFB18014850B}" dt="2024-10-10T10:19:22.103" v="1898" actId="47"/>
        <pc:sldMkLst>
          <pc:docMk/>
          <pc:sldMk cId="0" sldId="11826410"/>
        </pc:sldMkLst>
      </pc:sldChg>
      <pc:sldChg chg="add del">
        <pc:chgData name="Dawn Tong" userId="88b0d136-dfc6-4520-abbf-21a5736b086d" providerId="ADAL" clId="{5F4B0039-4F52-4F81-B5A8-FFB18014850B}" dt="2024-10-10T10:19:22.103" v="1898" actId="47"/>
        <pc:sldMkLst>
          <pc:docMk/>
          <pc:sldMk cId="0" sldId="11826411"/>
        </pc:sldMkLst>
      </pc:sldChg>
      <pc:sldChg chg="add del">
        <pc:chgData name="Dawn Tong" userId="88b0d136-dfc6-4520-abbf-21a5736b086d" providerId="ADAL" clId="{5F4B0039-4F52-4F81-B5A8-FFB18014850B}" dt="2024-10-10T10:19:22.103" v="1898" actId="47"/>
        <pc:sldMkLst>
          <pc:docMk/>
          <pc:sldMk cId="0" sldId="11826412"/>
        </pc:sldMkLst>
      </pc:sldChg>
      <pc:sldChg chg="add del">
        <pc:chgData name="Dawn Tong" userId="88b0d136-dfc6-4520-abbf-21a5736b086d" providerId="ADAL" clId="{5F4B0039-4F52-4F81-B5A8-FFB18014850B}" dt="2024-10-10T10:19:22.103" v="1898" actId="47"/>
        <pc:sldMkLst>
          <pc:docMk/>
          <pc:sldMk cId="0" sldId="11826413"/>
        </pc:sldMkLst>
      </pc:sldChg>
      <pc:sldChg chg="addSp delSp modSp mod">
        <pc:chgData name="Dawn Tong" userId="88b0d136-dfc6-4520-abbf-21a5736b086d" providerId="ADAL" clId="{5F4B0039-4F52-4F81-B5A8-FFB18014850B}" dt="2024-10-10T10:44:01.393" v="2244" actId="1076"/>
        <pc:sldMkLst>
          <pc:docMk/>
          <pc:sldMk cId="3022705182" sldId="11826416"/>
        </pc:sldMkLst>
        <pc:spChg chg="mod">
          <ac:chgData name="Dawn Tong" userId="88b0d136-dfc6-4520-abbf-21a5736b086d" providerId="ADAL" clId="{5F4B0039-4F52-4F81-B5A8-FFB18014850B}" dt="2024-10-10T10:43:57.999" v="2243" actId="1076"/>
          <ac:spMkLst>
            <pc:docMk/>
            <pc:sldMk cId="3022705182" sldId="11826416"/>
            <ac:spMk id="6" creationId="{13658972-BEF0-20A6-6128-5E78F0A75AD3}"/>
          </ac:spMkLst>
        </pc:spChg>
        <pc:spChg chg="mod">
          <ac:chgData name="Dawn Tong" userId="88b0d136-dfc6-4520-abbf-21a5736b086d" providerId="ADAL" clId="{5F4B0039-4F52-4F81-B5A8-FFB18014850B}" dt="2024-10-10T10:44:01.393" v="2244" actId="1076"/>
          <ac:spMkLst>
            <pc:docMk/>
            <pc:sldMk cId="3022705182" sldId="11826416"/>
            <ac:spMk id="9" creationId="{B7CD534F-C6FD-2F41-CB7F-2A7EDB3D80D8}"/>
          </ac:spMkLst>
        </pc:spChg>
        <pc:picChg chg="mod">
          <ac:chgData name="Dawn Tong" userId="88b0d136-dfc6-4520-abbf-21a5736b086d" providerId="ADAL" clId="{5F4B0039-4F52-4F81-B5A8-FFB18014850B}" dt="2024-10-10T10:43:55.027" v="2242" actId="14100"/>
          <ac:picMkLst>
            <pc:docMk/>
            <pc:sldMk cId="3022705182" sldId="11826416"/>
            <ac:picMk id="3" creationId="{0C882276-0FCB-CCCA-C813-819277C73543}"/>
          </ac:picMkLst>
        </pc:picChg>
        <pc:picChg chg="add mod ord">
          <ac:chgData name="Dawn Tong" userId="88b0d136-dfc6-4520-abbf-21a5736b086d" providerId="ADAL" clId="{5F4B0039-4F52-4F81-B5A8-FFB18014850B}" dt="2024-10-10T10:43:51.788" v="2241" actId="14100"/>
          <ac:picMkLst>
            <pc:docMk/>
            <pc:sldMk cId="3022705182" sldId="11826416"/>
            <ac:picMk id="4" creationId="{0E18F364-1DCD-5346-6F7F-9E48EEB9C469}"/>
          </ac:picMkLst>
        </pc:picChg>
        <pc:picChg chg="del">
          <ac:chgData name="Dawn Tong" userId="88b0d136-dfc6-4520-abbf-21a5736b086d" providerId="ADAL" clId="{5F4B0039-4F52-4F81-B5A8-FFB18014850B}" dt="2024-10-10T10:43:36.010" v="2236" actId="478"/>
          <ac:picMkLst>
            <pc:docMk/>
            <pc:sldMk cId="3022705182" sldId="11826416"/>
            <ac:picMk id="5" creationId="{9ECCC484-E82D-481E-FD4C-BDFBCDC4A6D3}"/>
          </ac:picMkLst>
        </pc:picChg>
      </pc:sldChg>
      <pc:sldChg chg="modSp add mod">
        <pc:chgData name="Dawn Tong" userId="88b0d136-dfc6-4520-abbf-21a5736b086d" providerId="ADAL" clId="{5F4B0039-4F52-4F81-B5A8-FFB18014850B}" dt="2024-10-11T14:07:06.366" v="2876" actId="20577"/>
        <pc:sldMkLst>
          <pc:docMk/>
          <pc:sldMk cId="830678775" sldId="11826417"/>
        </pc:sldMkLst>
        <pc:spChg chg="mod">
          <ac:chgData name="Dawn Tong" userId="88b0d136-dfc6-4520-abbf-21a5736b086d" providerId="ADAL" clId="{5F4B0039-4F52-4F81-B5A8-FFB18014850B}" dt="2024-10-11T14:07:06.366" v="2876" actId="20577"/>
          <ac:spMkLst>
            <pc:docMk/>
            <pc:sldMk cId="830678775" sldId="11826417"/>
            <ac:spMk id="3" creationId="{082C9D94-7282-3B77-FEA0-B8C93F9AAE88}"/>
          </ac:spMkLst>
        </pc:spChg>
        <pc:spChg chg="mod">
          <ac:chgData name="Dawn Tong" userId="88b0d136-dfc6-4520-abbf-21a5736b086d" providerId="ADAL" clId="{5F4B0039-4F52-4F81-B5A8-FFB18014850B}" dt="2024-10-11T14:07:01.737" v="2875" actId="20577"/>
          <ac:spMkLst>
            <pc:docMk/>
            <pc:sldMk cId="830678775" sldId="11826417"/>
            <ac:spMk id="4" creationId="{1A7AB46F-C08C-43C5-CD16-F0269A5A7109}"/>
          </ac:spMkLst>
        </pc:spChg>
      </pc:sldChg>
      <pc:sldChg chg="addSp delSp modSp add mod">
        <pc:chgData name="Dawn Tong" userId="88b0d136-dfc6-4520-abbf-21a5736b086d" providerId="ADAL" clId="{5F4B0039-4F52-4F81-B5A8-FFB18014850B}" dt="2024-10-11T13:39:49.651" v="2695" actId="20577"/>
        <pc:sldMkLst>
          <pc:docMk/>
          <pc:sldMk cId="0" sldId="11826418"/>
        </pc:sldMkLst>
        <pc:spChg chg="mod">
          <ac:chgData name="Dawn Tong" userId="88b0d136-dfc6-4520-abbf-21a5736b086d" providerId="ADAL" clId="{5F4B0039-4F52-4F81-B5A8-FFB18014850B}" dt="2024-10-11T13:38:58.999" v="2678" actId="1076"/>
          <ac:spMkLst>
            <pc:docMk/>
            <pc:sldMk cId="0" sldId="11826418"/>
            <ac:spMk id="5" creationId="{9AF65D17-A4B1-5B59-DEBD-3787315D7415}"/>
          </ac:spMkLst>
        </pc:spChg>
        <pc:spChg chg="mod">
          <ac:chgData name="Dawn Tong" userId="88b0d136-dfc6-4520-abbf-21a5736b086d" providerId="ADAL" clId="{5F4B0039-4F52-4F81-B5A8-FFB18014850B}" dt="2024-10-11T13:39:49.651" v="2695" actId="20577"/>
          <ac:spMkLst>
            <pc:docMk/>
            <pc:sldMk cId="0" sldId="11826418"/>
            <ac:spMk id="9" creationId="{00000000-0000-0000-0000-000000000000}"/>
          </ac:spMkLst>
        </pc:spChg>
        <pc:picChg chg="mod ord">
          <ac:chgData name="Dawn Tong" userId="88b0d136-dfc6-4520-abbf-21a5736b086d" providerId="ADAL" clId="{5F4B0039-4F52-4F81-B5A8-FFB18014850B}" dt="2024-10-11T13:38:54.609" v="2677" actId="167"/>
          <ac:picMkLst>
            <pc:docMk/>
            <pc:sldMk cId="0" sldId="11826418"/>
            <ac:picMk id="6" creationId="{C297EF85-5DE5-7EB8-453A-5D73973CAF82}"/>
          </ac:picMkLst>
        </pc:picChg>
        <pc:picChg chg="del">
          <ac:chgData name="Dawn Tong" userId="88b0d136-dfc6-4520-abbf-21a5736b086d" providerId="ADAL" clId="{5F4B0039-4F52-4F81-B5A8-FFB18014850B}" dt="2024-10-11T13:38:33.871" v="2667" actId="478"/>
          <ac:picMkLst>
            <pc:docMk/>
            <pc:sldMk cId="0" sldId="11826418"/>
            <ac:picMk id="7" creationId="{8A7A513C-9C51-F806-913B-F3C211D4C96D}"/>
          </ac:picMkLst>
        </pc:picChg>
        <pc:picChg chg="add mod ord">
          <ac:chgData name="Dawn Tong" userId="88b0d136-dfc6-4520-abbf-21a5736b086d" providerId="ADAL" clId="{5F4B0039-4F52-4F81-B5A8-FFB18014850B}" dt="2024-10-11T13:38:51.345" v="2676" actId="167"/>
          <ac:picMkLst>
            <pc:docMk/>
            <pc:sldMk cId="0" sldId="11826418"/>
            <ac:picMk id="8" creationId="{DD3A33D6-4F4E-440C-2AC2-CD6E021D8506}"/>
          </ac:picMkLst>
        </pc:picChg>
      </pc:sldChg>
      <pc:sldChg chg="addSp delSp modSp add mod">
        <pc:chgData name="Dawn Tong" userId="88b0d136-dfc6-4520-abbf-21a5736b086d" providerId="ADAL" clId="{5F4B0039-4F52-4F81-B5A8-FFB18014850B}" dt="2024-10-11T14:06:45.158" v="2850" actId="1076"/>
        <pc:sldMkLst>
          <pc:docMk/>
          <pc:sldMk cId="355997474" sldId="11826419"/>
        </pc:sldMkLst>
        <pc:spChg chg="mod">
          <ac:chgData name="Dawn Tong" userId="88b0d136-dfc6-4520-abbf-21a5736b086d" providerId="ADAL" clId="{5F4B0039-4F52-4F81-B5A8-FFB18014850B}" dt="2024-10-11T14:06:45.158" v="2850" actId="1076"/>
          <ac:spMkLst>
            <pc:docMk/>
            <pc:sldMk cId="355997474" sldId="11826419"/>
            <ac:spMk id="7" creationId="{CDA6E693-F7AD-70DD-146B-543CB267AFB9}"/>
          </ac:spMkLst>
        </pc:spChg>
        <pc:spChg chg="mod">
          <ac:chgData name="Dawn Tong" userId="88b0d136-dfc6-4520-abbf-21a5736b086d" providerId="ADAL" clId="{5F4B0039-4F52-4F81-B5A8-FFB18014850B}" dt="2024-10-11T13:41:12.459" v="2710" actId="1076"/>
          <ac:spMkLst>
            <pc:docMk/>
            <pc:sldMk cId="355997474" sldId="11826419"/>
            <ac:spMk id="8" creationId="{72E8F455-AAF4-2335-5DD3-0ADB6C63AC2E}"/>
          </ac:spMkLst>
        </pc:spChg>
        <pc:picChg chg="del">
          <ac:chgData name="Dawn Tong" userId="88b0d136-dfc6-4520-abbf-21a5736b086d" providerId="ADAL" clId="{5F4B0039-4F52-4F81-B5A8-FFB18014850B}" dt="2024-10-11T13:40:50.332" v="2696" actId="478"/>
          <ac:picMkLst>
            <pc:docMk/>
            <pc:sldMk cId="355997474" sldId="11826419"/>
            <ac:picMk id="4" creationId="{ECAD07B5-EEC7-E19A-C640-2084E50601EC}"/>
          </ac:picMkLst>
        </pc:picChg>
        <pc:picChg chg="mod ord">
          <ac:chgData name="Dawn Tong" userId="88b0d136-dfc6-4520-abbf-21a5736b086d" providerId="ADAL" clId="{5F4B0039-4F52-4F81-B5A8-FFB18014850B}" dt="2024-10-11T14:06:41.772" v="2849" actId="167"/>
          <ac:picMkLst>
            <pc:docMk/>
            <pc:sldMk cId="355997474" sldId="11826419"/>
            <ac:picMk id="6" creationId="{D772CF4A-E86F-41C5-DD7F-669EC1A19326}"/>
          </ac:picMkLst>
        </pc:picChg>
        <pc:picChg chg="add del mod ord">
          <ac:chgData name="Dawn Tong" userId="88b0d136-dfc6-4520-abbf-21a5736b086d" providerId="ADAL" clId="{5F4B0039-4F52-4F81-B5A8-FFB18014850B}" dt="2024-10-11T14:06:32.448" v="2844" actId="478"/>
          <ac:picMkLst>
            <pc:docMk/>
            <pc:sldMk cId="355997474" sldId="11826419"/>
            <ac:picMk id="9" creationId="{53F1DECB-EF7C-CDB4-95F7-25707404F2F9}"/>
          </ac:picMkLst>
        </pc:picChg>
        <pc:picChg chg="add mod ord">
          <ac:chgData name="Dawn Tong" userId="88b0d136-dfc6-4520-abbf-21a5736b086d" providerId="ADAL" clId="{5F4B0039-4F52-4F81-B5A8-FFB18014850B}" dt="2024-10-11T14:06:40.183" v="2848" actId="167"/>
          <ac:picMkLst>
            <pc:docMk/>
            <pc:sldMk cId="355997474" sldId="11826419"/>
            <ac:picMk id="11" creationId="{AD1A8871-6A59-CCF2-A7BE-ED4006ECD791}"/>
          </ac:picMkLst>
        </pc:picChg>
      </pc:sldChg>
      <pc:sldChg chg="addSp delSp modSp add mod">
        <pc:chgData name="Dawn Tong" userId="88b0d136-dfc6-4520-abbf-21a5736b086d" providerId="ADAL" clId="{5F4B0039-4F52-4F81-B5A8-FFB18014850B}" dt="2024-10-11T14:06:11.018" v="2843" actId="1036"/>
        <pc:sldMkLst>
          <pc:docMk/>
          <pc:sldMk cId="566752270" sldId="11826420"/>
        </pc:sldMkLst>
        <pc:spChg chg="mod">
          <ac:chgData name="Dawn Tong" userId="88b0d136-dfc6-4520-abbf-21a5736b086d" providerId="ADAL" clId="{5F4B0039-4F52-4F81-B5A8-FFB18014850B}" dt="2024-10-11T14:06:11.018" v="2843" actId="1036"/>
          <ac:spMkLst>
            <pc:docMk/>
            <pc:sldMk cId="566752270" sldId="11826420"/>
            <ac:spMk id="9" creationId="{96FD3CE3-F813-48CE-C421-3054566474E7}"/>
          </ac:spMkLst>
        </pc:spChg>
        <pc:picChg chg="add mod ord">
          <ac:chgData name="Dawn Tong" userId="88b0d136-dfc6-4520-abbf-21a5736b086d" providerId="ADAL" clId="{5F4B0039-4F52-4F81-B5A8-FFB18014850B}" dt="2024-10-11T14:06:04.177" v="2840" actId="167"/>
          <ac:picMkLst>
            <pc:docMk/>
            <pc:sldMk cId="566752270" sldId="11826420"/>
            <ac:picMk id="3" creationId="{94FDC7DF-55EC-0EAD-7F46-B73C06787DAB}"/>
          </ac:picMkLst>
        </pc:picChg>
        <pc:picChg chg="ord">
          <ac:chgData name="Dawn Tong" userId="88b0d136-dfc6-4520-abbf-21a5736b086d" providerId="ADAL" clId="{5F4B0039-4F52-4F81-B5A8-FFB18014850B}" dt="2024-10-11T14:05:54.133" v="2834" actId="167"/>
          <ac:picMkLst>
            <pc:docMk/>
            <pc:sldMk cId="566752270" sldId="11826420"/>
            <ac:picMk id="6" creationId="{808357F2-6898-DD1C-9D02-18E51DCFA217}"/>
          </ac:picMkLst>
        </pc:picChg>
        <pc:picChg chg="del">
          <ac:chgData name="Dawn Tong" userId="88b0d136-dfc6-4520-abbf-21a5736b086d" providerId="ADAL" clId="{5F4B0039-4F52-4F81-B5A8-FFB18014850B}" dt="2024-10-11T14:05:55.035" v="2835" actId="478"/>
          <ac:picMkLst>
            <pc:docMk/>
            <pc:sldMk cId="566752270" sldId="11826420"/>
            <ac:picMk id="7" creationId="{98C6DDA6-5DD5-7F15-0EFF-9B07DBFD4C98}"/>
          </ac:picMkLst>
        </pc:picChg>
      </pc:sldChg>
      <pc:sldChg chg="addSp delSp modSp add mod">
        <pc:chgData name="Dawn Tong" userId="88b0d136-dfc6-4520-abbf-21a5736b086d" providerId="ADAL" clId="{5F4B0039-4F52-4F81-B5A8-FFB18014850B}" dt="2024-10-11T14:03:33.973" v="2809" actId="478"/>
        <pc:sldMkLst>
          <pc:docMk/>
          <pc:sldMk cId="2246407255" sldId="11826421"/>
        </pc:sldMkLst>
        <pc:spChg chg="mod">
          <ac:chgData name="Dawn Tong" userId="88b0d136-dfc6-4520-abbf-21a5736b086d" providerId="ADAL" clId="{5F4B0039-4F52-4F81-B5A8-FFB18014850B}" dt="2024-10-11T13:42:24.901" v="2724" actId="1076"/>
          <ac:spMkLst>
            <pc:docMk/>
            <pc:sldMk cId="2246407255" sldId="11826421"/>
            <ac:spMk id="7" creationId="{CDA6E693-F7AD-70DD-146B-543CB267AFB9}"/>
          </ac:spMkLst>
        </pc:spChg>
        <pc:spChg chg="del">
          <ac:chgData name="Dawn Tong" userId="88b0d136-dfc6-4520-abbf-21a5736b086d" providerId="ADAL" clId="{5F4B0039-4F52-4F81-B5A8-FFB18014850B}" dt="2024-10-11T14:03:33.973" v="2809" actId="478"/>
          <ac:spMkLst>
            <pc:docMk/>
            <pc:sldMk cId="2246407255" sldId="11826421"/>
            <ac:spMk id="8" creationId="{72E8F455-AAF4-2335-5DD3-0ADB6C63AC2E}"/>
          </ac:spMkLst>
        </pc:spChg>
        <pc:spChg chg="mod">
          <ac:chgData name="Dawn Tong" userId="88b0d136-dfc6-4520-abbf-21a5736b086d" providerId="ADAL" clId="{5F4B0039-4F52-4F81-B5A8-FFB18014850B}" dt="2024-10-11T13:42:20.726" v="2723" actId="1076"/>
          <ac:spMkLst>
            <pc:docMk/>
            <pc:sldMk cId="2246407255" sldId="11826421"/>
            <ac:spMk id="9" creationId="{5CD3F70B-575E-89EF-B07C-B3CF2E9DF7E2}"/>
          </ac:spMkLst>
        </pc:spChg>
        <pc:picChg chg="del">
          <ac:chgData name="Dawn Tong" userId="88b0d136-dfc6-4520-abbf-21a5736b086d" providerId="ADAL" clId="{5F4B0039-4F52-4F81-B5A8-FFB18014850B}" dt="2024-10-11T13:41:53.162" v="2712" actId="478"/>
          <ac:picMkLst>
            <pc:docMk/>
            <pc:sldMk cId="2246407255" sldId="11826421"/>
            <ac:picMk id="4" creationId="{8C19D5EC-B5A3-B3E4-DAE8-038ED057E8BC}"/>
          </ac:picMkLst>
        </pc:picChg>
        <pc:picChg chg="mod ord">
          <ac:chgData name="Dawn Tong" userId="88b0d136-dfc6-4520-abbf-21a5736b086d" providerId="ADAL" clId="{5F4B0039-4F52-4F81-B5A8-FFB18014850B}" dt="2024-10-11T14:03:29.586" v="2808" actId="167"/>
          <ac:picMkLst>
            <pc:docMk/>
            <pc:sldMk cId="2246407255" sldId="11826421"/>
            <ac:picMk id="6" creationId="{D772CF4A-E86F-41C5-DD7F-669EC1A19326}"/>
          </ac:picMkLst>
        </pc:picChg>
        <pc:picChg chg="add del mod ord">
          <ac:chgData name="Dawn Tong" userId="88b0d136-dfc6-4520-abbf-21a5736b086d" providerId="ADAL" clId="{5F4B0039-4F52-4F81-B5A8-FFB18014850B}" dt="2024-10-11T14:03:08.129" v="2800" actId="478"/>
          <ac:picMkLst>
            <pc:docMk/>
            <pc:sldMk cId="2246407255" sldId="11826421"/>
            <ac:picMk id="11" creationId="{D025846C-EC86-764B-64FB-43142EDB3F4D}"/>
          </ac:picMkLst>
        </pc:picChg>
        <pc:picChg chg="add mod ord">
          <ac:chgData name="Dawn Tong" userId="88b0d136-dfc6-4520-abbf-21a5736b086d" providerId="ADAL" clId="{5F4B0039-4F52-4F81-B5A8-FFB18014850B}" dt="2024-10-11T14:03:26.193" v="2807" actId="167"/>
          <ac:picMkLst>
            <pc:docMk/>
            <pc:sldMk cId="2246407255" sldId="11826421"/>
            <ac:picMk id="13" creationId="{274E7225-1F6D-7FCE-EC78-22B6358382E4}"/>
          </ac:picMkLst>
        </pc:picChg>
      </pc:sldChg>
      <pc:sldChg chg="modSp add mod">
        <pc:chgData name="Dawn Tong" userId="88b0d136-dfc6-4520-abbf-21a5736b086d" providerId="ADAL" clId="{5F4B0039-4F52-4F81-B5A8-FFB18014850B}" dt="2024-10-11T13:38:02.024" v="2666" actId="20577"/>
        <pc:sldMkLst>
          <pc:docMk/>
          <pc:sldMk cId="3359588315" sldId="11826422"/>
        </pc:sldMkLst>
        <pc:spChg chg="mod">
          <ac:chgData name="Dawn Tong" userId="88b0d136-dfc6-4520-abbf-21a5736b086d" providerId="ADAL" clId="{5F4B0039-4F52-4F81-B5A8-FFB18014850B}" dt="2024-10-11T13:38:02.024" v="2666" actId="20577"/>
          <ac:spMkLst>
            <pc:docMk/>
            <pc:sldMk cId="3359588315" sldId="11826422"/>
            <ac:spMk id="2" creationId="{6CF7DC7A-AD26-3A78-C984-5EE588D0EA0D}"/>
          </ac:spMkLst>
        </pc:spChg>
      </pc:sldChg>
      <pc:sldChg chg="addSp delSp modSp mod ord">
        <pc:chgData name="Dawn Tong" userId="88b0d136-dfc6-4520-abbf-21a5736b086d" providerId="ADAL" clId="{5F4B0039-4F52-4F81-B5A8-FFB18014850B}" dt="2024-10-10T07:53:59.698" v="488" actId="1076"/>
        <pc:sldMkLst>
          <pc:docMk/>
          <pc:sldMk cId="0" sldId="11826425"/>
        </pc:sldMkLst>
        <pc:spChg chg="add mod">
          <ac:chgData name="Dawn Tong" userId="88b0d136-dfc6-4520-abbf-21a5736b086d" providerId="ADAL" clId="{5F4B0039-4F52-4F81-B5A8-FFB18014850B}" dt="2024-10-10T07:53:59.698" v="488" actId="1076"/>
          <ac:spMkLst>
            <pc:docMk/>
            <pc:sldMk cId="0" sldId="11826425"/>
            <ac:spMk id="5" creationId="{047505A4-8EAB-7C0D-CD31-9F9166CAE78B}"/>
          </ac:spMkLst>
        </pc:spChg>
        <pc:spChg chg="del">
          <ac:chgData name="Dawn Tong" userId="88b0d136-dfc6-4520-abbf-21a5736b086d" providerId="ADAL" clId="{5F4B0039-4F52-4F81-B5A8-FFB18014850B}" dt="2024-10-10T07:45:28.172" v="375" actId="478"/>
          <ac:spMkLst>
            <pc:docMk/>
            <pc:sldMk cId="0" sldId="11826425"/>
            <ac:spMk id="6" creationId="{829F5CA8-1835-4261-DFC9-735F95F1CF20}"/>
          </ac:spMkLst>
        </pc:spChg>
        <pc:spChg chg="del">
          <ac:chgData name="Dawn Tong" userId="88b0d136-dfc6-4520-abbf-21a5736b086d" providerId="ADAL" clId="{5F4B0039-4F52-4F81-B5A8-FFB18014850B}" dt="2024-10-10T07:45:25.470" v="373" actId="478"/>
          <ac:spMkLst>
            <pc:docMk/>
            <pc:sldMk cId="0" sldId="11826425"/>
            <ac:spMk id="7" creationId="{D86A7D92-3B92-B1A2-7387-65ECA16209AA}"/>
          </ac:spMkLst>
        </pc:spChg>
        <pc:spChg chg="del">
          <ac:chgData name="Dawn Tong" userId="88b0d136-dfc6-4520-abbf-21a5736b086d" providerId="ADAL" clId="{5F4B0039-4F52-4F81-B5A8-FFB18014850B}" dt="2024-10-10T07:47:50.339" v="394" actId="478"/>
          <ac:spMkLst>
            <pc:docMk/>
            <pc:sldMk cId="0" sldId="11826425"/>
            <ac:spMk id="11" creationId="{8B84AB00-82F2-D8B9-33CF-5D48F3964BDF}"/>
          </ac:spMkLst>
        </pc:spChg>
        <pc:spChg chg="del">
          <ac:chgData name="Dawn Tong" userId="88b0d136-dfc6-4520-abbf-21a5736b086d" providerId="ADAL" clId="{5F4B0039-4F52-4F81-B5A8-FFB18014850B}" dt="2024-10-10T07:47:46.734" v="393" actId="478"/>
          <ac:spMkLst>
            <pc:docMk/>
            <pc:sldMk cId="0" sldId="11826425"/>
            <ac:spMk id="18" creationId="{7A694DCC-261C-26BE-744F-C4E695DF11DD}"/>
          </ac:spMkLst>
        </pc:spChg>
        <pc:spChg chg="mod">
          <ac:chgData name="Dawn Tong" userId="88b0d136-dfc6-4520-abbf-21a5736b086d" providerId="ADAL" clId="{5F4B0039-4F52-4F81-B5A8-FFB18014850B}" dt="2024-10-10T07:47:10.136" v="388" actId="1076"/>
          <ac:spMkLst>
            <pc:docMk/>
            <pc:sldMk cId="0" sldId="11826425"/>
            <ac:spMk id="19" creationId="{B1AB2609-6246-6DB8-DB54-8660B85E612C}"/>
          </ac:spMkLst>
        </pc:spChg>
        <pc:spChg chg="mod">
          <ac:chgData name="Dawn Tong" userId="88b0d136-dfc6-4520-abbf-21a5736b086d" providerId="ADAL" clId="{5F4B0039-4F52-4F81-B5A8-FFB18014850B}" dt="2024-10-10T07:47:42.957" v="392" actId="14100"/>
          <ac:spMkLst>
            <pc:docMk/>
            <pc:sldMk cId="0" sldId="11826425"/>
            <ac:spMk id="20" creationId="{A6EB2267-6DF6-5623-A6A9-FFF70EC697F1}"/>
          </ac:spMkLst>
        </pc:spChg>
        <pc:spChg chg="mod">
          <ac:chgData name="Dawn Tong" userId="88b0d136-dfc6-4520-abbf-21a5736b086d" providerId="ADAL" clId="{5F4B0039-4F52-4F81-B5A8-FFB18014850B}" dt="2024-10-10T07:50:34.934" v="460" actId="20577"/>
          <ac:spMkLst>
            <pc:docMk/>
            <pc:sldMk cId="0" sldId="11826425"/>
            <ac:spMk id="84997" creationId="{520A595E-C394-34B8-E124-102EF7823C48}"/>
          </ac:spMkLst>
        </pc:spChg>
        <pc:spChg chg="del">
          <ac:chgData name="Dawn Tong" userId="88b0d136-dfc6-4520-abbf-21a5736b086d" providerId="ADAL" clId="{5F4B0039-4F52-4F81-B5A8-FFB18014850B}" dt="2024-10-10T07:45:27.419" v="374" actId="478"/>
          <ac:spMkLst>
            <pc:docMk/>
            <pc:sldMk cId="0" sldId="11826425"/>
            <ac:spMk id="85003" creationId="{D269467A-B4B3-958A-A269-FFF6686351AD}"/>
          </ac:spMkLst>
        </pc:spChg>
        <pc:picChg chg="del">
          <ac:chgData name="Dawn Tong" userId="88b0d136-dfc6-4520-abbf-21a5736b086d" providerId="ADAL" clId="{5F4B0039-4F52-4F81-B5A8-FFB18014850B}" dt="2024-10-10T07:44:51.966" v="351" actId="478"/>
          <ac:picMkLst>
            <pc:docMk/>
            <pc:sldMk cId="0" sldId="11826425"/>
            <ac:picMk id="3" creationId="{F3237D3A-3836-049A-5467-C653A351BB67}"/>
          </ac:picMkLst>
        </pc:picChg>
        <pc:picChg chg="add mod ord">
          <ac:chgData name="Dawn Tong" userId="88b0d136-dfc6-4520-abbf-21a5736b086d" providerId="ADAL" clId="{5F4B0039-4F52-4F81-B5A8-FFB18014850B}" dt="2024-10-10T07:45:19.044" v="372" actId="167"/>
          <ac:picMkLst>
            <pc:docMk/>
            <pc:sldMk cId="0" sldId="11826425"/>
            <ac:picMk id="4" creationId="{E4F1A7B7-64EC-33A7-D6C7-9B89B0AB9F45}"/>
          </ac:picMkLst>
        </pc:picChg>
        <pc:picChg chg="mod">
          <ac:chgData name="Dawn Tong" userId="88b0d136-dfc6-4520-abbf-21a5736b086d" providerId="ADAL" clId="{5F4B0039-4F52-4F81-B5A8-FFB18014850B}" dt="2024-10-10T07:46:54.569" v="381" actId="1076"/>
          <ac:picMkLst>
            <pc:docMk/>
            <pc:sldMk cId="0" sldId="11826425"/>
            <ac:picMk id="84994" creationId="{D58D839B-ABAE-500D-B450-A031E0126C70}"/>
          </ac:picMkLst>
        </pc:picChg>
      </pc:sldChg>
      <pc:sldChg chg="modSp mod ord modAnim">
        <pc:chgData name="Dawn Tong" userId="88b0d136-dfc6-4520-abbf-21a5736b086d" providerId="ADAL" clId="{5F4B0039-4F52-4F81-B5A8-FFB18014850B}" dt="2024-10-10T09:25:54.627" v="1059" actId="20577"/>
        <pc:sldMkLst>
          <pc:docMk/>
          <pc:sldMk cId="0" sldId="11826426"/>
        </pc:sldMkLst>
        <pc:spChg chg="mod">
          <ac:chgData name="Dawn Tong" userId="88b0d136-dfc6-4520-abbf-21a5736b086d" providerId="ADAL" clId="{5F4B0039-4F52-4F81-B5A8-FFB18014850B}" dt="2024-10-10T09:25:54.627" v="1059" actId="20577"/>
          <ac:spMkLst>
            <pc:docMk/>
            <pc:sldMk cId="0" sldId="11826426"/>
            <ac:spMk id="3" creationId="{B7B3E828-BBA1-D0F1-322C-56353D3163D7}"/>
          </ac:spMkLst>
        </pc:spChg>
        <pc:spChg chg="mod">
          <ac:chgData name="Dawn Tong" userId="88b0d136-dfc6-4520-abbf-21a5736b086d" providerId="ADAL" clId="{5F4B0039-4F52-4F81-B5A8-FFB18014850B}" dt="2024-10-10T09:25:43.630" v="1053"/>
          <ac:spMkLst>
            <pc:docMk/>
            <pc:sldMk cId="0" sldId="11826426"/>
            <ac:spMk id="4" creationId="{6374F6FD-85F2-2ECD-FA6C-7D0E36596C10}"/>
          </ac:spMkLst>
        </pc:spChg>
      </pc:sldChg>
      <pc:sldChg chg="addSp delSp modSp mod">
        <pc:chgData name="Dawn Tong" userId="88b0d136-dfc6-4520-abbf-21a5736b086d" providerId="ADAL" clId="{5F4B0039-4F52-4F81-B5A8-FFB18014850B}" dt="2024-10-11T02:41:29.177" v="2446" actId="14100"/>
        <pc:sldMkLst>
          <pc:docMk/>
          <pc:sldMk cId="0" sldId="11826427"/>
        </pc:sldMkLst>
        <pc:spChg chg="mod">
          <ac:chgData name="Dawn Tong" userId="88b0d136-dfc6-4520-abbf-21a5736b086d" providerId="ADAL" clId="{5F4B0039-4F52-4F81-B5A8-FFB18014850B}" dt="2024-10-11T02:41:29.177" v="2446" actId="14100"/>
          <ac:spMkLst>
            <pc:docMk/>
            <pc:sldMk cId="0" sldId="11826427"/>
            <ac:spMk id="11" creationId="{E1FEE953-BF57-B093-44FA-ADF021839E93}"/>
          </ac:spMkLst>
        </pc:spChg>
        <pc:picChg chg="del">
          <ac:chgData name="Dawn Tong" userId="88b0d136-dfc6-4520-abbf-21a5736b086d" providerId="ADAL" clId="{5F4B0039-4F52-4F81-B5A8-FFB18014850B}" dt="2024-10-11T02:41:11.322" v="2438" actId="478"/>
          <ac:picMkLst>
            <pc:docMk/>
            <pc:sldMk cId="0" sldId="11826427"/>
            <ac:picMk id="3" creationId="{63404036-3427-CCA0-0C72-5E567009C58A}"/>
          </ac:picMkLst>
        </pc:picChg>
        <pc:picChg chg="add mod ord">
          <ac:chgData name="Dawn Tong" userId="88b0d136-dfc6-4520-abbf-21a5736b086d" providerId="ADAL" clId="{5F4B0039-4F52-4F81-B5A8-FFB18014850B}" dt="2024-10-11T02:41:20.257" v="2443" actId="167"/>
          <ac:picMkLst>
            <pc:docMk/>
            <pc:sldMk cId="0" sldId="11826427"/>
            <ac:picMk id="4" creationId="{78F8E0D7-61A5-932A-B520-676FA6B8FEF2}"/>
          </ac:picMkLst>
        </pc:picChg>
        <pc:picChg chg="mod">
          <ac:chgData name="Dawn Tong" userId="88b0d136-dfc6-4520-abbf-21a5736b086d" providerId="ADAL" clId="{5F4B0039-4F52-4F81-B5A8-FFB18014850B}" dt="2024-10-11T02:41:10.321" v="2437" actId="167"/>
          <ac:picMkLst>
            <pc:docMk/>
            <pc:sldMk cId="0" sldId="11826427"/>
            <ac:picMk id="97282" creationId="{D6ACC7D3-7F5E-F425-0B05-09F825019E4E}"/>
          </ac:picMkLst>
        </pc:picChg>
      </pc:sldChg>
      <pc:sldChg chg="addSp delSp modSp mod">
        <pc:chgData name="Dawn Tong" userId="88b0d136-dfc6-4520-abbf-21a5736b086d" providerId="ADAL" clId="{5F4B0039-4F52-4F81-B5A8-FFB18014850B}" dt="2024-10-11T02:46:44.769" v="2494" actId="1440"/>
        <pc:sldMkLst>
          <pc:docMk/>
          <pc:sldMk cId="0" sldId="11826432"/>
        </pc:sldMkLst>
        <pc:spChg chg="mod ord">
          <ac:chgData name="Dawn Tong" userId="88b0d136-dfc6-4520-abbf-21a5736b086d" providerId="ADAL" clId="{5F4B0039-4F52-4F81-B5A8-FFB18014850B}" dt="2024-10-11T02:46:39.518" v="2493" actId="1036"/>
          <ac:spMkLst>
            <pc:docMk/>
            <pc:sldMk cId="0" sldId="11826432"/>
            <ac:spMk id="4" creationId="{C61236D1-DAE3-3912-B935-66AD9B49543D}"/>
          </ac:spMkLst>
        </pc:spChg>
        <pc:picChg chg="add mod">
          <ac:chgData name="Dawn Tong" userId="88b0d136-dfc6-4520-abbf-21a5736b086d" providerId="ADAL" clId="{5F4B0039-4F52-4F81-B5A8-FFB18014850B}" dt="2024-10-11T02:46:44.769" v="2494" actId="1440"/>
          <ac:picMkLst>
            <pc:docMk/>
            <pc:sldMk cId="0" sldId="11826432"/>
            <ac:picMk id="3" creationId="{0CF2501D-D80F-E461-B3DC-CFB1C08EF928}"/>
          </ac:picMkLst>
        </pc:picChg>
        <pc:picChg chg="del">
          <ac:chgData name="Dawn Tong" userId="88b0d136-dfc6-4520-abbf-21a5736b086d" providerId="ADAL" clId="{5F4B0039-4F52-4F81-B5A8-FFB18014850B}" dt="2024-10-11T02:46:15.085" v="2467" actId="478"/>
          <ac:picMkLst>
            <pc:docMk/>
            <pc:sldMk cId="0" sldId="11826432"/>
            <ac:picMk id="7" creationId="{ACB3D618-9F85-D8D1-AC7A-BA4DAC3ABE06}"/>
          </ac:picMkLst>
        </pc:picChg>
      </pc:sldChg>
      <pc:sldChg chg="addSp delSp modSp mod">
        <pc:chgData name="Dawn Tong" userId="88b0d136-dfc6-4520-abbf-21a5736b086d" providerId="ADAL" clId="{5F4B0039-4F52-4F81-B5A8-FFB18014850B}" dt="2024-10-11T02:47:35.268" v="2513" actId="1076"/>
        <pc:sldMkLst>
          <pc:docMk/>
          <pc:sldMk cId="0" sldId="11826433"/>
        </pc:sldMkLst>
        <pc:spChg chg="ord">
          <ac:chgData name="Dawn Tong" userId="88b0d136-dfc6-4520-abbf-21a5736b086d" providerId="ADAL" clId="{5F4B0039-4F52-4F81-B5A8-FFB18014850B}" dt="2024-10-11T02:47:31.652" v="2512" actId="167"/>
          <ac:spMkLst>
            <pc:docMk/>
            <pc:sldMk cId="0" sldId="11826433"/>
            <ac:spMk id="2" creationId="{8EB8838F-ABD6-110B-3E57-AD43AB9EC92E}"/>
          </ac:spMkLst>
        </pc:spChg>
        <pc:spChg chg="mod">
          <ac:chgData name="Dawn Tong" userId="88b0d136-dfc6-4520-abbf-21a5736b086d" providerId="ADAL" clId="{5F4B0039-4F52-4F81-B5A8-FFB18014850B}" dt="2024-10-11T02:47:35.268" v="2513" actId="1076"/>
          <ac:spMkLst>
            <pc:docMk/>
            <pc:sldMk cId="0" sldId="11826433"/>
            <ac:spMk id="6" creationId="{451EDEE8-9922-D3FC-E6EE-3B4C67E7CDE3}"/>
          </ac:spMkLst>
        </pc:spChg>
        <pc:picChg chg="del">
          <ac:chgData name="Dawn Tong" userId="88b0d136-dfc6-4520-abbf-21a5736b086d" providerId="ADAL" clId="{5F4B0039-4F52-4F81-B5A8-FFB18014850B}" dt="2024-10-11T02:47:06.930" v="2495" actId="478"/>
          <ac:picMkLst>
            <pc:docMk/>
            <pc:sldMk cId="0" sldId="11826433"/>
            <ac:picMk id="4" creationId="{5BEE2C46-8B61-3842-0D9E-6C46CC409611}"/>
          </ac:picMkLst>
        </pc:picChg>
        <pc:picChg chg="add mod ord">
          <ac:chgData name="Dawn Tong" userId="88b0d136-dfc6-4520-abbf-21a5736b086d" providerId="ADAL" clId="{5F4B0039-4F52-4F81-B5A8-FFB18014850B}" dt="2024-10-11T02:47:28.133" v="2510" actId="167"/>
          <ac:picMkLst>
            <pc:docMk/>
            <pc:sldMk cId="0" sldId="11826433"/>
            <ac:picMk id="8" creationId="{B7978D7A-D5BD-E78E-C916-E3462A814A5A}"/>
          </ac:picMkLst>
        </pc:picChg>
        <pc:picChg chg="mod">
          <ac:chgData name="Dawn Tong" userId="88b0d136-dfc6-4520-abbf-21a5736b086d" providerId="ADAL" clId="{5F4B0039-4F52-4F81-B5A8-FFB18014850B}" dt="2024-10-11T02:47:30.018" v="2511" actId="167"/>
          <ac:picMkLst>
            <pc:docMk/>
            <pc:sldMk cId="0" sldId="11826433"/>
            <ac:picMk id="109571" creationId="{B720E95A-4C61-8412-DABA-E912441BB97F}"/>
          </ac:picMkLst>
        </pc:picChg>
      </pc:sldChg>
      <pc:sldChg chg="del">
        <pc:chgData name="Dawn Tong" userId="88b0d136-dfc6-4520-abbf-21a5736b086d" providerId="ADAL" clId="{5F4B0039-4F52-4F81-B5A8-FFB18014850B}" dt="2024-10-10T10:29:00.536" v="2184" actId="47"/>
        <pc:sldMkLst>
          <pc:docMk/>
          <pc:sldMk cId="0" sldId="11826439"/>
        </pc:sldMkLst>
      </pc:sldChg>
      <pc:sldChg chg="del">
        <pc:chgData name="Dawn Tong" userId="88b0d136-dfc6-4520-abbf-21a5736b086d" providerId="ADAL" clId="{5F4B0039-4F52-4F81-B5A8-FFB18014850B}" dt="2024-10-10T10:29:03.153" v="2185" actId="47"/>
        <pc:sldMkLst>
          <pc:docMk/>
          <pc:sldMk cId="0" sldId="11826440"/>
        </pc:sldMkLst>
      </pc:sldChg>
      <pc:sldChg chg="add del">
        <pc:chgData name="Dawn Tong" userId="88b0d136-dfc6-4520-abbf-21a5736b086d" providerId="ADAL" clId="{5F4B0039-4F52-4F81-B5A8-FFB18014850B}" dt="2024-10-10T10:19:22.103" v="1898" actId="47"/>
        <pc:sldMkLst>
          <pc:docMk/>
          <pc:sldMk cId="0" sldId="11826445"/>
        </pc:sldMkLst>
      </pc:sldChg>
      <pc:sldChg chg="addSp delSp modSp add del mod">
        <pc:chgData name="Dawn Tong" userId="88b0d136-dfc6-4520-abbf-21a5736b086d" providerId="ADAL" clId="{5F4B0039-4F52-4F81-B5A8-FFB18014850B}" dt="2024-10-10T06:17:15.913" v="172" actId="1076"/>
        <pc:sldMkLst>
          <pc:docMk/>
          <pc:sldMk cId="0" sldId="11826448"/>
        </pc:sldMkLst>
        <pc:spChg chg="mod">
          <ac:chgData name="Dawn Tong" userId="88b0d136-dfc6-4520-abbf-21a5736b086d" providerId="ADAL" clId="{5F4B0039-4F52-4F81-B5A8-FFB18014850B}" dt="2024-10-10T06:15:57.487" v="159" actId="20577"/>
          <ac:spMkLst>
            <pc:docMk/>
            <pc:sldMk cId="0" sldId="11826448"/>
            <ac:spMk id="2" creationId="{C6A8F070-34DA-93A4-CA08-7E7ED99EFEC9}"/>
          </ac:spMkLst>
        </pc:spChg>
        <pc:spChg chg="add del">
          <ac:chgData name="Dawn Tong" userId="88b0d136-dfc6-4520-abbf-21a5736b086d" providerId="ADAL" clId="{5F4B0039-4F52-4F81-B5A8-FFB18014850B}" dt="2024-10-10T06:16:17.398" v="162" actId="478"/>
          <ac:spMkLst>
            <pc:docMk/>
            <pc:sldMk cId="0" sldId="11826448"/>
            <ac:spMk id="4" creationId="{DE66E561-59EE-8F88-FF18-0275399C2DE4}"/>
          </ac:spMkLst>
        </pc:spChg>
        <pc:spChg chg="del">
          <ac:chgData name="Dawn Tong" userId="88b0d136-dfc6-4520-abbf-21a5736b086d" providerId="ADAL" clId="{5F4B0039-4F52-4F81-B5A8-FFB18014850B}" dt="2024-10-10T06:16:06.497" v="160" actId="478"/>
          <ac:spMkLst>
            <pc:docMk/>
            <pc:sldMk cId="0" sldId="11826448"/>
            <ac:spMk id="5" creationId="{CF38D79C-8FD7-0B06-A2A9-D1DA66F439A6}"/>
          </ac:spMkLst>
        </pc:spChg>
        <pc:spChg chg="add mod">
          <ac:chgData name="Dawn Tong" userId="88b0d136-dfc6-4520-abbf-21a5736b086d" providerId="ADAL" clId="{5F4B0039-4F52-4F81-B5A8-FFB18014850B}" dt="2024-10-10T06:17:15.913" v="172" actId="1076"/>
          <ac:spMkLst>
            <pc:docMk/>
            <pc:sldMk cId="0" sldId="11826448"/>
            <ac:spMk id="6" creationId="{4CE247D5-98A7-1ED1-2C18-059C685ACA9B}"/>
          </ac:spMkLst>
        </pc:spChg>
      </pc:sldChg>
      <pc:sldChg chg="del">
        <pc:chgData name="Dawn Tong" userId="88b0d136-dfc6-4520-abbf-21a5736b086d" providerId="ADAL" clId="{5F4B0039-4F52-4F81-B5A8-FFB18014850B}" dt="2024-10-10T05:23:46.649" v="31" actId="47"/>
        <pc:sldMkLst>
          <pc:docMk/>
          <pc:sldMk cId="0" sldId="2142533100"/>
        </pc:sldMkLst>
      </pc:sldChg>
      <pc:sldChg chg="del">
        <pc:chgData name="Dawn Tong" userId="88b0d136-dfc6-4520-abbf-21a5736b086d" providerId="ADAL" clId="{5F4B0039-4F52-4F81-B5A8-FFB18014850B}" dt="2024-10-10T05:23:46.649" v="31" actId="47"/>
        <pc:sldMkLst>
          <pc:docMk/>
          <pc:sldMk cId="0" sldId="2147480362"/>
        </pc:sldMkLst>
      </pc:sldChg>
      <pc:sldChg chg="del">
        <pc:chgData name="Dawn Tong" userId="88b0d136-dfc6-4520-abbf-21a5736b086d" providerId="ADAL" clId="{5F4B0039-4F52-4F81-B5A8-FFB18014850B}" dt="2024-10-10T05:23:05.670" v="29" actId="47"/>
        <pc:sldMkLst>
          <pc:docMk/>
          <pc:sldMk cId="3145372758" sldId="2147480363"/>
        </pc:sldMkLst>
      </pc:sldChg>
      <pc:sldChg chg="del">
        <pc:chgData name="Dawn Tong" userId="88b0d136-dfc6-4520-abbf-21a5736b086d" providerId="ADAL" clId="{5F4B0039-4F52-4F81-B5A8-FFB18014850B}" dt="2024-10-10T05:23:46.649" v="31" actId="47"/>
        <pc:sldMkLst>
          <pc:docMk/>
          <pc:sldMk cId="1524407794" sldId="2147480364"/>
        </pc:sldMkLst>
      </pc:sldChg>
      <pc:sldChg chg="modSp mod">
        <pc:chgData name="Dawn Tong" userId="88b0d136-dfc6-4520-abbf-21a5736b086d" providerId="ADAL" clId="{5F4B0039-4F52-4F81-B5A8-FFB18014850B}" dt="2024-10-10T06:49:42.339" v="272" actId="14100"/>
        <pc:sldMkLst>
          <pc:docMk/>
          <pc:sldMk cId="747664528" sldId="2147480365"/>
        </pc:sldMkLst>
        <pc:spChg chg="mod">
          <ac:chgData name="Dawn Tong" userId="88b0d136-dfc6-4520-abbf-21a5736b086d" providerId="ADAL" clId="{5F4B0039-4F52-4F81-B5A8-FFB18014850B}" dt="2024-10-10T06:49:42.339" v="272" actId="14100"/>
          <ac:spMkLst>
            <pc:docMk/>
            <pc:sldMk cId="747664528" sldId="2147480365"/>
            <ac:spMk id="7" creationId="{266D0226-4E06-315D-2588-D6FE8ED868D7}"/>
          </ac:spMkLst>
        </pc:spChg>
        <pc:picChg chg="mod">
          <ac:chgData name="Dawn Tong" userId="88b0d136-dfc6-4520-abbf-21a5736b086d" providerId="ADAL" clId="{5F4B0039-4F52-4F81-B5A8-FFB18014850B}" dt="2024-10-10T06:49:39.251" v="271" actId="1076"/>
          <ac:picMkLst>
            <pc:docMk/>
            <pc:sldMk cId="747664528" sldId="2147480365"/>
            <ac:picMk id="4" creationId="{C52D57E1-5021-401C-A061-8700743270CA}"/>
          </ac:picMkLst>
        </pc:picChg>
      </pc:sldChg>
      <pc:sldChg chg="modSp mod">
        <pc:chgData name="Dawn Tong" userId="88b0d136-dfc6-4520-abbf-21a5736b086d" providerId="ADAL" clId="{5F4B0039-4F52-4F81-B5A8-FFB18014850B}" dt="2024-10-11T13:28:42.145" v="2603" actId="20577"/>
        <pc:sldMkLst>
          <pc:docMk/>
          <pc:sldMk cId="3696539304" sldId="2147480366"/>
        </pc:sldMkLst>
        <pc:spChg chg="mod">
          <ac:chgData name="Dawn Tong" userId="88b0d136-dfc6-4520-abbf-21a5736b086d" providerId="ADAL" clId="{5F4B0039-4F52-4F81-B5A8-FFB18014850B}" dt="2024-10-11T13:28:42.145" v="2603" actId="20577"/>
          <ac:spMkLst>
            <pc:docMk/>
            <pc:sldMk cId="3696539304" sldId="2147480366"/>
            <ac:spMk id="84997" creationId="{520A595E-C394-34B8-E124-102EF7823C48}"/>
          </ac:spMkLst>
        </pc:spChg>
      </pc:sldChg>
      <pc:sldChg chg="addSp delSp modSp mod">
        <pc:chgData name="Dawn Tong" userId="88b0d136-dfc6-4520-abbf-21a5736b086d" providerId="ADAL" clId="{5F4B0039-4F52-4F81-B5A8-FFB18014850B}" dt="2024-10-11T13:28:55.138" v="2626" actId="20577"/>
        <pc:sldMkLst>
          <pc:docMk/>
          <pc:sldMk cId="2066606358" sldId="2147480367"/>
        </pc:sldMkLst>
        <pc:spChg chg="mod">
          <ac:chgData name="Dawn Tong" userId="88b0d136-dfc6-4520-abbf-21a5736b086d" providerId="ADAL" clId="{5F4B0039-4F52-4F81-B5A8-FFB18014850B}" dt="2024-10-11T13:28:55.138" v="2626" actId="20577"/>
          <ac:spMkLst>
            <pc:docMk/>
            <pc:sldMk cId="2066606358" sldId="2147480367"/>
            <ac:spMk id="84997" creationId="{520A595E-C394-34B8-E124-102EF7823C48}"/>
          </ac:spMkLst>
        </pc:spChg>
        <pc:picChg chg="del">
          <ac:chgData name="Dawn Tong" userId="88b0d136-dfc6-4520-abbf-21a5736b086d" providerId="ADAL" clId="{5F4B0039-4F52-4F81-B5A8-FFB18014850B}" dt="2024-10-10T10:31:10.883" v="2187" actId="478"/>
          <ac:picMkLst>
            <pc:docMk/>
            <pc:sldMk cId="2066606358" sldId="2147480367"/>
            <ac:picMk id="3" creationId="{F68F8FA8-3BD5-759F-41B9-74FBD17959DD}"/>
          </ac:picMkLst>
        </pc:picChg>
        <pc:picChg chg="add mod ord">
          <ac:chgData name="Dawn Tong" userId="88b0d136-dfc6-4520-abbf-21a5736b086d" providerId="ADAL" clId="{5F4B0039-4F52-4F81-B5A8-FFB18014850B}" dt="2024-10-10T10:31:17.831" v="2191" actId="167"/>
          <ac:picMkLst>
            <pc:docMk/>
            <pc:sldMk cId="2066606358" sldId="2147480367"/>
            <ac:picMk id="4" creationId="{58AC4331-2A71-65DF-3C41-CD3E7A910A55}"/>
          </ac:picMkLst>
        </pc:picChg>
        <pc:picChg chg="mod">
          <ac:chgData name="Dawn Tong" userId="88b0d136-dfc6-4520-abbf-21a5736b086d" providerId="ADAL" clId="{5F4B0039-4F52-4F81-B5A8-FFB18014850B}" dt="2024-10-10T10:31:23.556" v="2194" actId="14100"/>
          <ac:picMkLst>
            <pc:docMk/>
            <pc:sldMk cId="2066606358" sldId="2147480367"/>
            <ac:picMk id="84994" creationId="{D58D839B-ABAE-500D-B450-A031E0126C70}"/>
          </ac:picMkLst>
        </pc:picChg>
      </pc:sldChg>
      <pc:sldChg chg="del">
        <pc:chgData name="Dawn Tong" userId="88b0d136-dfc6-4520-abbf-21a5736b086d" providerId="ADAL" clId="{5F4B0039-4F52-4F81-B5A8-FFB18014850B}" dt="2024-10-10T05:23:05.670" v="29" actId="47"/>
        <pc:sldMkLst>
          <pc:docMk/>
          <pc:sldMk cId="536529965" sldId="2147480368"/>
        </pc:sldMkLst>
      </pc:sldChg>
      <pc:sldChg chg="del">
        <pc:chgData name="Dawn Tong" userId="88b0d136-dfc6-4520-abbf-21a5736b086d" providerId="ADAL" clId="{5F4B0039-4F52-4F81-B5A8-FFB18014850B}" dt="2024-10-10T05:23:05.670" v="29" actId="47"/>
        <pc:sldMkLst>
          <pc:docMk/>
          <pc:sldMk cId="579330121" sldId="2147480369"/>
        </pc:sldMkLst>
      </pc:sldChg>
      <pc:sldChg chg="addSp delSp modSp mod">
        <pc:chgData name="Dawn Tong" userId="88b0d136-dfc6-4520-abbf-21a5736b086d" providerId="ADAL" clId="{5F4B0039-4F52-4F81-B5A8-FFB18014850B}" dt="2024-10-11T02:45:12.253" v="2466" actId="1076"/>
        <pc:sldMkLst>
          <pc:docMk/>
          <pc:sldMk cId="824422663" sldId="2147480370"/>
        </pc:sldMkLst>
        <pc:spChg chg="mod">
          <ac:chgData name="Dawn Tong" userId="88b0d136-dfc6-4520-abbf-21a5736b086d" providerId="ADAL" clId="{5F4B0039-4F52-4F81-B5A8-FFB18014850B}" dt="2024-10-11T02:45:12.253" v="2466" actId="1076"/>
          <ac:spMkLst>
            <pc:docMk/>
            <pc:sldMk cId="824422663" sldId="2147480370"/>
            <ac:spMk id="5" creationId="{134A8926-496E-7895-3361-0450CC0043CE}"/>
          </ac:spMkLst>
        </pc:spChg>
        <pc:picChg chg="del">
          <ac:chgData name="Dawn Tong" userId="88b0d136-dfc6-4520-abbf-21a5736b086d" providerId="ADAL" clId="{5F4B0039-4F52-4F81-B5A8-FFB18014850B}" dt="2024-10-11T02:44:53.132" v="2460" actId="478"/>
          <ac:picMkLst>
            <pc:docMk/>
            <pc:sldMk cId="824422663" sldId="2147480370"/>
            <ac:picMk id="3" creationId="{39D4891A-4167-7152-BE5D-2AC9DCEFB8CE}"/>
          </ac:picMkLst>
        </pc:picChg>
        <pc:picChg chg="add mod ord">
          <ac:chgData name="Dawn Tong" userId="88b0d136-dfc6-4520-abbf-21a5736b086d" providerId="ADAL" clId="{5F4B0039-4F52-4F81-B5A8-FFB18014850B}" dt="2024-10-11T02:45:09.016" v="2465" actId="167"/>
          <ac:picMkLst>
            <pc:docMk/>
            <pc:sldMk cId="824422663" sldId="2147480370"/>
            <ac:picMk id="4" creationId="{E7C0DAEB-1484-F00B-6F98-9E3EA61213A6}"/>
          </ac:picMkLst>
        </pc:picChg>
      </pc:sldChg>
      <pc:sldChg chg="modSp mod modClrScheme chgLayout">
        <pc:chgData name="Dawn Tong" userId="88b0d136-dfc6-4520-abbf-21a5736b086d" providerId="ADAL" clId="{5F4B0039-4F52-4F81-B5A8-FFB18014850B}" dt="2024-10-10T05:20:46.775" v="3"/>
        <pc:sldMkLst>
          <pc:docMk/>
          <pc:sldMk cId="0" sldId="2147480371"/>
        </pc:sldMkLst>
        <pc:spChg chg="mod ord">
          <ac:chgData name="Dawn Tong" userId="88b0d136-dfc6-4520-abbf-21a5736b086d" providerId="ADAL" clId="{5F4B0039-4F52-4F81-B5A8-FFB18014850B}" dt="2024-10-10T05:20:46.775" v="3"/>
          <ac:spMkLst>
            <pc:docMk/>
            <pc:sldMk cId="0" sldId="2147480371"/>
            <ac:spMk id="81923" creationId="{B3B8449F-018A-7ECA-0BB7-227D8CAE2F18}"/>
          </ac:spMkLst>
        </pc:spChg>
      </pc:sldChg>
      <pc:sldChg chg="addSp modSp mod modClrScheme chgLayout">
        <pc:chgData name="Dawn Tong" userId="88b0d136-dfc6-4520-abbf-21a5736b086d" providerId="ADAL" clId="{5F4B0039-4F52-4F81-B5A8-FFB18014850B}" dt="2024-10-10T10:46:25.815" v="2261" actId="14100"/>
        <pc:sldMkLst>
          <pc:docMk/>
          <pc:sldMk cId="4059355005" sldId="2147480372"/>
        </pc:sldMkLst>
        <pc:spChg chg="add mod">
          <ac:chgData name="Dawn Tong" userId="88b0d136-dfc6-4520-abbf-21a5736b086d" providerId="ADAL" clId="{5F4B0039-4F52-4F81-B5A8-FFB18014850B}" dt="2024-10-10T10:46:25.815" v="2261" actId="14100"/>
          <ac:spMkLst>
            <pc:docMk/>
            <pc:sldMk cId="4059355005" sldId="2147480372"/>
            <ac:spMk id="2" creationId="{E1D4B1D9-9C95-6E4F-EBA1-4DBE603210D1}"/>
          </ac:spMkLst>
        </pc:spChg>
        <pc:spChg chg="mod ord">
          <ac:chgData name="Dawn Tong" userId="88b0d136-dfc6-4520-abbf-21a5736b086d" providerId="ADAL" clId="{5F4B0039-4F52-4F81-B5A8-FFB18014850B}" dt="2024-10-10T05:20:46.775" v="5"/>
          <ac:spMkLst>
            <pc:docMk/>
            <pc:sldMk cId="4059355005" sldId="2147480372"/>
            <ac:spMk id="81923" creationId="{B3B8449F-018A-7ECA-0BB7-227D8CAE2F18}"/>
          </ac:spMkLst>
        </pc:spChg>
      </pc:sldChg>
      <pc:sldChg chg="modSp mod modClrScheme chgLayout">
        <pc:chgData name="Dawn Tong" userId="88b0d136-dfc6-4520-abbf-21a5736b086d" providerId="ADAL" clId="{5F4B0039-4F52-4F81-B5A8-FFB18014850B}" dt="2024-10-10T05:20:46.775" v="4"/>
        <pc:sldMkLst>
          <pc:docMk/>
          <pc:sldMk cId="70184803" sldId="2147480373"/>
        </pc:sldMkLst>
        <pc:spChg chg="mod ord">
          <ac:chgData name="Dawn Tong" userId="88b0d136-dfc6-4520-abbf-21a5736b086d" providerId="ADAL" clId="{5F4B0039-4F52-4F81-B5A8-FFB18014850B}" dt="2024-10-10T05:20:46.775" v="4"/>
          <ac:spMkLst>
            <pc:docMk/>
            <pc:sldMk cId="70184803" sldId="2147480373"/>
            <ac:spMk id="81923" creationId="{B3B8449F-018A-7ECA-0BB7-227D8CAE2F18}"/>
          </ac:spMkLst>
        </pc:spChg>
      </pc:sldChg>
      <pc:sldChg chg="delSp modSp mod modClrScheme chgLayout">
        <pc:chgData name="Dawn Tong" userId="88b0d136-dfc6-4520-abbf-21a5736b086d" providerId="ADAL" clId="{5F4B0039-4F52-4F81-B5A8-FFB18014850B}" dt="2024-10-10T10:46:31.305" v="2262" actId="478"/>
        <pc:sldMkLst>
          <pc:docMk/>
          <pc:sldMk cId="3411871288" sldId="2147480374"/>
        </pc:sldMkLst>
        <pc:spChg chg="del">
          <ac:chgData name="Dawn Tong" userId="88b0d136-dfc6-4520-abbf-21a5736b086d" providerId="ADAL" clId="{5F4B0039-4F52-4F81-B5A8-FFB18014850B}" dt="2024-10-10T10:46:31.305" v="2262" actId="478"/>
          <ac:spMkLst>
            <pc:docMk/>
            <pc:sldMk cId="3411871288" sldId="2147480374"/>
            <ac:spMk id="6" creationId="{811C75FE-7432-4865-36FA-B041A3B3437F}"/>
          </ac:spMkLst>
        </pc:spChg>
        <pc:spChg chg="mod ord">
          <ac:chgData name="Dawn Tong" userId="88b0d136-dfc6-4520-abbf-21a5736b086d" providerId="ADAL" clId="{5F4B0039-4F52-4F81-B5A8-FFB18014850B}" dt="2024-10-10T05:20:46.775" v="6"/>
          <ac:spMkLst>
            <pc:docMk/>
            <pc:sldMk cId="3411871288" sldId="2147480374"/>
            <ac:spMk id="81923" creationId="{B3B8449F-018A-7ECA-0BB7-227D8CAE2F18}"/>
          </ac:spMkLst>
        </pc:spChg>
      </pc:sldChg>
      <pc:sldChg chg="addSp delSp modSp add del mod modClrScheme chgLayout">
        <pc:chgData name="Dawn Tong" userId="88b0d136-dfc6-4520-abbf-21a5736b086d" providerId="ADAL" clId="{5F4B0039-4F52-4F81-B5A8-FFB18014850B}" dt="2024-10-11T13:35:14.412" v="2646" actId="1076"/>
        <pc:sldMkLst>
          <pc:docMk/>
          <pc:sldMk cId="1912219115" sldId="2147480375"/>
        </pc:sldMkLst>
        <pc:spChg chg="mod">
          <ac:chgData name="Dawn Tong" userId="88b0d136-dfc6-4520-abbf-21a5736b086d" providerId="ADAL" clId="{5F4B0039-4F52-4F81-B5A8-FFB18014850B}" dt="2024-10-11T13:35:14.412" v="2646" actId="1076"/>
          <ac:spMkLst>
            <pc:docMk/>
            <pc:sldMk cId="1912219115" sldId="2147480375"/>
            <ac:spMk id="11" creationId="{8B84AB00-82F2-D8B9-33CF-5D48F3964BDF}"/>
          </ac:spMkLst>
        </pc:spChg>
        <pc:spChg chg="mod">
          <ac:chgData name="Dawn Tong" userId="88b0d136-dfc6-4520-abbf-21a5736b086d" providerId="ADAL" clId="{5F4B0039-4F52-4F81-B5A8-FFB18014850B}" dt="2024-10-11T13:35:11.237" v="2645" actId="1076"/>
          <ac:spMkLst>
            <pc:docMk/>
            <pc:sldMk cId="1912219115" sldId="2147480375"/>
            <ac:spMk id="18" creationId="{7A694DCC-261C-26BE-744F-C4E695DF11DD}"/>
          </ac:spMkLst>
        </pc:spChg>
        <pc:spChg chg="mod">
          <ac:chgData name="Dawn Tong" userId="88b0d136-dfc6-4520-abbf-21a5736b086d" providerId="ADAL" clId="{5F4B0039-4F52-4F81-B5A8-FFB18014850B}" dt="2024-10-11T13:35:07.022" v="2643" actId="1076"/>
          <ac:spMkLst>
            <pc:docMk/>
            <pc:sldMk cId="1912219115" sldId="2147480375"/>
            <ac:spMk id="19" creationId="{B1AB2609-6246-6DB8-DB54-8660B85E612C}"/>
          </ac:spMkLst>
        </pc:spChg>
        <pc:spChg chg="mod">
          <ac:chgData name="Dawn Tong" userId="88b0d136-dfc6-4520-abbf-21a5736b086d" providerId="ADAL" clId="{5F4B0039-4F52-4F81-B5A8-FFB18014850B}" dt="2024-10-11T13:35:08.656" v="2644" actId="1076"/>
          <ac:spMkLst>
            <pc:docMk/>
            <pc:sldMk cId="1912219115" sldId="2147480375"/>
            <ac:spMk id="20" creationId="{A6EB2267-6DF6-5623-A6A9-FFF70EC697F1}"/>
          </ac:spMkLst>
        </pc:spChg>
        <pc:spChg chg="mod ord">
          <ac:chgData name="Dawn Tong" userId="88b0d136-dfc6-4520-abbf-21a5736b086d" providerId="ADAL" clId="{5F4B0039-4F52-4F81-B5A8-FFB18014850B}" dt="2024-10-10T05:20:46.775" v="7"/>
          <ac:spMkLst>
            <pc:docMk/>
            <pc:sldMk cId="1912219115" sldId="2147480375"/>
            <ac:spMk id="84995" creationId="{7B95BB8B-6944-CD34-F434-A35F465DAEEB}"/>
          </ac:spMkLst>
        </pc:spChg>
        <pc:picChg chg="add mod ord">
          <ac:chgData name="Dawn Tong" userId="88b0d136-dfc6-4520-abbf-21a5736b086d" providerId="ADAL" clId="{5F4B0039-4F52-4F81-B5A8-FFB18014850B}" dt="2024-10-11T13:35:03.656" v="2642" actId="167"/>
          <ac:picMkLst>
            <pc:docMk/>
            <pc:sldMk cId="1912219115" sldId="2147480375"/>
            <ac:picMk id="3" creationId="{6DFD19A2-CB0B-D388-77D3-0C135B56ACF8}"/>
          </ac:picMkLst>
        </pc:picChg>
        <pc:picChg chg="del">
          <ac:chgData name="Dawn Tong" userId="88b0d136-dfc6-4520-abbf-21a5736b086d" providerId="ADAL" clId="{5F4B0039-4F52-4F81-B5A8-FFB18014850B}" dt="2024-10-11T13:34:53.335" v="2628" actId="478"/>
          <ac:picMkLst>
            <pc:docMk/>
            <pc:sldMk cId="1912219115" sldId="2147480375"/>
            <ac:picMk id="9" creationId="{50F1FC97-3006-611A-CBF5-A48B955538F1}"/>
          </ac:picMkLst>
        </pc:picChg>
        <pc:picChg chg="mod">
          <ac:chgData name="Dawn Tong" userId="88b0d136-dfc6-4520-abbf-21a5736b086d" providerId="ADAL" clId="{5F4B0039-4F52-4F81-B5A8-FFB18014850B}" dt="2024-10-11T13:34:52.326" v="2627" actId="167"/>
          <ac:picMkLst>
            <pc:docMk/>
            <pc:sldMk cId="1912219115" sldId="2147480375"/>
            <ac:picMk id="84994" creationId="{D58D839B-ABAE-500D-B450-A031E0126C70}"/>
          </ac:picMkLst>
        </pc:picChg>
      </pc:sldChg>
      <pc:sldChg chg="addSp delSp modSp add del mod modClrScheme chgLayout">
        <pc:chgData name="Dawn Tong" userId="88b0d136-dfc6-4520-abbf-21a5736b086d" providerId="ADAL" clId="{5F4B0039-4F52-4F81-B5A8-FFB18014850B}" dt="2024-10-11T13:35:59.485" v="2661" actId="1076"/>
        <pc:sldMkLst>
          <pc:docMk/>
          <pc:sldMk cId="2401851500" sldId="2147480376"/>
        </pc:sldMkLst>
        <pc:spChg chg="mod">
          <ac:chgData name="Dawn Tong" userId="88b0d136-dfc6-4520-abbf-21a5736b086d" providerId="ADAL" clId="{5F4B0039-4F52-4F81-B5A8-FFB18014850B}" dt="2024-10-11T13:35:59.485" v="2661" actId="1076"/>
          <ac:spMkLst>
            <pc:docMk/>
            <pc:sldMk cId="2401851500" sldId="2147480376"/>
            <ac:spMk id="14" creationId="{37486EA8-0909-9614-DA14-0403C065CC30}"/>
          </ac:spMkLst>
        </pc:spChg>
        <pc:spChg chg="mod ord">
          <ac:chgData name="Dawn Tong" userId="88b0d136-dfc6-4520-abbf-21a5736b086d" providerId="ADAL" clId="{5F4B0039-4F52-4F81-B5A8-FFB18014850B}" dt="2024-10-10T05:20:46.775" v="8"/>
          <ac:spMkLst>
            <pc:docMk/>
            <pc:sldMk cId="2401851500" sldId="2147480376"/>
            <ac:spMk id="89092" creationId="{DBEF1315-E083-ACF3-8FCE-EC8CC8DEE149}"/>
          </ac:spMkLst>
        </pc:spChg>
        <pc:picChg chg="add mod ord">
          <ac:chgData name="Dawn Tong" userId="88b0d136-dfc6-4520-abbf-21a5736b086d" providerId="ADAL" clId="{5F4B0039-4F52-4F81-B5A8-FFB18014850B}" dt="2024-10-11T13:35:55.093" v="2660" actId="167"/>
          <ac:picMkLst>
            <pc:docMk/>
            <pc:sldMk cId="2401851500" sldId="2147480376"/>
            <ac:picMk id="3" creationId="{5E3656DC-64D8-8FDE-1801-D86B99F4D17C}"/>
          </ac:picMkLst>
        </pc:picChg>
        <pc:picChg chg="del">
          <ac:chgData name="Dawn Tong" userId="88b0d136-dfc6-4520-abbf-21a5736b086d" providerId="ADAL" clId="{5F4B0039-4F52-4F81-B5A8-FFB18014850B}" dt="2024-10-11T13:35:41.832" v="2648" actId="478"/>
          <ac:picMkLst>
            <pc:docMk/>
            <pc:sldMk cId="2401851500" sldId="2147480376"/>
            <ac:picMk id="4" creationId="{039A1500-5555-57D5-293E-A8387F9CFEF2}"/>
          </ac:picMkLst>
        </pc:picChg>
        <pc:picChg chg="mod">
          <ac:chgData name="Dawn Tong" userId="88b0d136-dfc6-4520-abbf-21a5736b086d" providerId="ADAL" clId="{5F4B0039-4F52-4F81-B5A8-FFB18014850B}" dt="2024-10-11T13:35:40.636" v="2647" actId="167"/>
          <ac:picMkLst>
            <pc:docMk/>
            <pc:sldMk cId="2401851500" sldId="2147480376"/>
            <ac:picMk id="89091" creationId="{18122139-C06E-907A-59F2-1611BF430BD2}"/>
          </ac:picMkLst>
        </pc:picChg>
      </pc:sldChg>
      <pc:sldChg chg="addSp delSp modSp add mod">
        <pc:chgData name="Dawn Tong" userId="88b0d136-dfc6-4520-abbf-21a5736b086d" providerId="ADAL" clId="{5F4B0039-4F52-4F81-B5A8-FFB18014850B}" dt="2024-10-10T06:02:04.024" v="45" actId="478"/>
        <pc:sldMkLst>
          <pc:docMk/>
          <pc:sldMk cId="520877462" sldId="2147480378"/>
        </pc:sldMkLst>
        <pc:spChg chg="mod">
          <ac:chgData name="Dawn Tong" userId="88b0d136-dfc6-4520-abbf-21a5736b086d" providerId="ADAL" clId="{5F4B0039-4F52-4F81-B5A8-FFB18014850B}" dt="2024-10-10T05:58:56.276" v="39" actId="1076"/>
          <ac:spMkLst>
            <pc:docMk/>
            <pc:sldMk cId="520877462" sldId="2147480378"/>
            <ac:spMk id="2" creationId="{D0D5D637-8983-E145-AA76-96149580F398}"/>
          </ac:spMkLst>
        </pc:spChg>
        <pc:spChg chg="del">
          <ac:chgData name="Dawn Tong" userId="88b0d136-dfc6-4520-abbf-21a5736b086d" providerId="ADAL" clId="{5F4B0039-4F52-4F81-B5A8-FFB18014850B}" dt="2024-10-10T06:02:01.867" v="44" actId="478"/>
          <ac:spMkLst>
            <pc:docMk/>
            <pc:sldMk cId="520877462" sldId="2147480378"/>
            <ac:spMk id="4" creationId="{01F182AE-835C-0D48-8F4C-F09C3EBF030E}"/>
          </ac:spMkLst>
        </pc:spChg>
        <pc:spChg chg="add del mod">
          <ac:chgData name="Dawn Tong" userId="88b0d136-dfc6-4520-abbf-21a5736b086d" providerId="ADAL" clId="{5F4B0039-4F52-4F81-B5A8-FFB18014850B}" dt="2024-10-10T06:02:04.024" v="45" actId="478"/>
          <ac:spMkLst>
            <pc:docMk/>
            <pc:sldMk cId="520877462" sldId="2147480378"/>
            <ac:spMk id="10" creationId="{976670FF-71E1-BA0A-9770-3E63807ABE9F}"/>
          </ac:spMkLst>
        </pc:spChg>
        <pc:spChg chg="mod">
          <ac:chgData name="Dawn Tong" userId="88b0d136-dfc6-4520-abbf-21a5736b086d" providerId="ADAL" clId="{5F4B0039-4F52-4F81-B5A8-FFB18014850B}" dt="2024-10-10T06:01:28.399" v="43" actId="1076"/>
          <ac:spMkLst>
            <pc:docMk/>
            <pc:sldMk cId="520877462" sldId="2147480378"/>
            <ac:spMk id="11" creationId="{47081077-4405-2D49-AA38-CF0FB81F2AB9}"/>
          </ac:spMkLst>
        </pc:spChg>
        <pc:picChg chg="del">
          <ac:chgData name="Dawn Tong" userId="88b0d136-dfc6-4520-abbf-21a5736b086d" providerId="ADAL" clId="{5F4B0039-4F52-4F81-B5A8-FFB18014850B}" dt="2024-10-10T05:58:45.470" v="36" actId="478"/>
          <ac:picMkLst>
            <pc:docMk/>
            <pc:sldMk cId="520877462" sldId="2147480378"/>
            <ac:picMk id="5" creationId="{28F49376-95D3-D23D-FD92-FB9BDC9B25C9}"/>
          </ac:picMkLst>
        </pc:picChg>
      </pc:sldChg>
      <pc:sldChg chg="modSp add mod">
        <pc:chgData name="Dawn Tong" userId="88b0d136-dfc6-4520-abbf-21a5736b086d" providerId="ADAL" clId="{5F4B0039-4F52-4F81-B5A8-FFB18014850B}" dt="2024-10-10T06:27:29.839" v="231" actId="1076"/>
        <pc:sldMkLst>
          <pc:docMk/>
          <pc:sldMk cId="0" sldId="2147480379"/>
        </pc:sldMkLst>
        <pc:spChg chg="mod">
          <ac:chgData name="Dawn Tong" userId="88b0d136-dfc6-4520-abbf-21a5736b086d" providerId="ADAL" clId="{5F4B0039-4F52-4F81-B5A8-FFB18014850B}" dt="2024-10-10T06:27:29.839" v="231" actId="1076"/>
          <ac:spMkLst>
            <pc:docMk/>
            <pc:sldMk cId="0" sldId="2147480379"/>
            <ac:spMk id="8" creationId="{88AB279B-4004-9B4E-2214-B26020E06C4E}"/>
          </ac:spMkLst>
        </pc:spChg>
        <pc:spChg chg="mod">
          <ac:chgData name="Dawn Tong" userId="88b0d136-dfc6-4520-abbf-21a5736b086d" providerId="ADAL" clId="{5F4B0039-4F52-4F81-B5A8-FFB18014850B}" dt="2024-10-10T06:26:24.303" v="223" actId="2711"/>
          <ac:spMkLst>
            <pc:docMk/>
            <pc:sldMk cId="0" sldId="2147480379"/>
            <ac:spMk id="16389" creationId="{1B0DCE99-6ED2-5844-9786-53058EACE0C8}"/>
          </ac:spMkLst>
        </pc:spChg>
      </pc:sldChg>
      <pc:sldChg chg="addSp delSp modSp add del mod">
        <pc:chgData name="Dawn Tong" userId="88b0d136-dfc6-4520-abbf-21a5736b086d" providerId="ADAL" clId="{5F4B0039-4F52-4F81-B5A8-FFB18014850B}" dt="2024-10-10T06:17:19.886" v="173" actId="47"/>
        <pc:sldMkLst>
          <pc:docMk/>
          <pc:sldMk cId="2109127048" sldId="2147480379"/>
        </pc:sldMkLst>
        <pc:spChg chg="add del mod">
          <ac:chgData name="Dawn Tong" userId="88b0d136-dfc6-4520-abbf-21a5736b086d" providerId="ADAL" clId="{5F4B0039-4F52-4F81-B5A8-FFB18014850B}" dt="2024-10-10T06:10:02.344" v="119" actId="478"/>
          <ac:spMkLst>
            <pc:docMk/>
            <pc:sldMk cId="2109127048" sldId="2147480379"/>
            <ac:spMk id="3" creationId="{04D57E3F-111E-51E2-8A48-CB0240751363}"/>
          </ac:spMkLst>
        </pc:spChg>
        <pc:spChg chg="del">
          <ac:chgData name="Dawn Tong" userId="88b0d136-dfc6-4520-abbf-21a5736b086d" providerId="ADAL" clId="{5F4B0039-4F52-4F81-B5A8-FFB18014850B}" dt="2024-10-10T06:10:00.300" v="118" actId="478"/>
          <ac:spMkLst>
            <pc:docMk/>
            <pc:sldMk cId="2109127048" sldId="2147480379"/>
            <ac:spMk id="6" creationId="{B1BBA2E9-5860-054D-A445-23E787058A99}"/>
          </ac:spMkLst>
        </pc:spChg>
        <pc:spChg chg="mod">
          <ac:chgData name="Dawn Tong" userId="88b0d136-dfc6-4520-abbf-21a5736b086d" providerId="ADAL" clId="{5F4B0039-4F52-4F81-B5A8-FFB18014850B}" dt="2024-10-10T06:10:07.059" v="121" actId="1076"/>
          <ac:spMkLst>
            <pc:docMk/>
            <pc:sldMk cId="2109127048" sldId="2147480379"/>
            <ac:spMk id="11" creationId="{9AA65EED-508E-144D-BBF6-43433FF1BA21}"/>
          </ac:spMkLst>
        </pc:spChg>
      </pc:sldChg>
      <pc:sldChg chg="modSp add mod modClrScheme chgLayout">
        <pc:chgData name="Dawn Tong" userId="88b0d136-dfc6-4520-abbf-21a5736b086d" providerId="ADAL" clId="{5F4B0039-4F52-4F81-B5A8-FFB18014850B}" dt="2024-10-11T01:18:24.818" v="2311"/>
        <pc:sldMkLst>
          <pc:docMk/>
          <pc:sldMk cId="0" sldId="2147480380"/>
        </pc:sldMkLst>
        <pc:spChg chg="mod">
          <ac:chgData name="Dawn Tong" userId="88b0d136-dfc6-4520-abbf-21a5736b086d" providerId="ADAL" clId="{5F4B0039-4F52-4F81-B5A8-FFB18014850B}" dt="2024-10-10T06:31:53.812" v="248" actId="1076"/>
          <ac:spMkLst>
            <pc:docMk/>
            <pc:sldMk cId="0" sldId="2147480380"/>
            <ac:spMk id="8" creationId="{6D7FE895-0A48-2482-18BC-2EB3485A32A7}"/>
          </ac:spMkLst>
        </pc:spChg>
        <pc:spChg chg="mod ord">
          <ac:chgData name="Dawn Tong" userId="88b0d136-dfc6-4520-abbf-21a5736b086d" providerId="ADAL" clId="{5F4B0039-4F52-4F81-B5A8-FFB18014850B}" dt="2024-10-11T01:18:24.818" v="2311"/>
          <ac:spMkLst>
            <pc:docMk/>
            <pc:sldMk cId="0" sldId="2147480380"/>
            <ac:spMk id="16386" creationId="{7E4C8A1E-57A7-6297-007A-599A51B6EEF7}"/>
          </ac:spMkLst>
        </pc:spChg>
        <pc:spChg chg="mod">
          <ac:chgData name="Dawn Tong" userId="88b0d136-dfc6-4520-abbf-21a5736b086d" providerId="ADAL" clId="{5F4B0039-4F52-4F81-B5A8-FFB18014850B}" dt="2024-10-10T06:31:14.266" v="242" actId="2711"/>
          <ac:spMkLst>
            <pc:docMk/>
            <pc:sldMk cId="0" sldId="2147480380"/>
            <ac:spMk id="16389" creationId="{F0CF5B63-7BBA-6C6A-AF94-4FA327B10778}"/>
          </ac:spMkLst>
        </pc:spChg>
      </pc:sldChg>
      <pc:sldChg chg="add del">
        <pc:chgData name="Dawn Tong" userId="88b0d136-dfc6-4520-abbf-21a5736b086d" providerId="ADAL" clId="{5F4B0039-4F52-4F81-B5A8-FFB18014850B}" dt="2024-10-10T06:29:37.640" v="240"/>
        <pc:sldMkLst>
          <pc:docMk/>
          <pc:sldMk cId="1676499983" sldId="2147480380"/>
        </pc:sldMkLst>
      </pc:sldChg>
      <pc:sldChg chg="add del">
        <pc:chgData name="Dawn Tong" userId="88b0d136-dfc6-4520-abbf-21a5736b086d" providerId="ADAL" clId="{5F4B0039-4F52-4F81-B5A8-FFB18014850B}" dt="2024-10-10T06:29:28.805" v="238"/>
        <pc:sldMkLst>
          <pc:docMk/>
          <pc:sldMk cId="2198508296" sldId="2147480380"/>
        </pc:sldMkLst>
      </pc:sldChg>
      <pc:sldChg chg="modSp add mod modClrScheme chgLayout">
        <pc:chgData name="Dawn Tong" userId="88b0d136-dfc6-4520-abbf-21a5736b086d" providerId="ADAL" clId="{5F4B0039-4F52-4F81-B5A8-FFB18014850B}" dt="2024-10-11T01:18:24.818" v="2312"/>
        <pc:sldMkLst>
          <pc:docMk/>
          <pc:sldMk cId="0" sldId="2147480381"/>
        </pc:sldMkLst>
        <pc:spChg chg="mod">
          <ac:chgData name="Dawn Tong" userId="88b0d136-dfc6-4520-abbf-21a5736b086d" providerId="ADAL" clId="{5F4B0039-4F52-4F81-B5A8-FFB18014850B}" dt="2024-10-10T06:31:48.574" v="247" actId="1076"/>
          <ac:spMkLst>
            <pc:docMk/>
            <pc:sldMk cId="0" sldId="2147480381"/>
            <ac:spMk id="8" creationId="{32123AB0-C26F-D9FB-681A-581B2D420C46}"/>
          </ac:spMkLst>
        </pc:spChg>
        <pc:spChg chg="mod ord">
          <ac:chgData name="Dawn Tong" userId="88b0d136-dfc6-4520-abbf-21a5736b086d" providerId="ADAL" clId="{5F4B0039-4F52-4F81-B5A8-FFB18014850B}" dt="2024-10-11T01:18:24.818" v="2312"/>
          <ac:spMkLst>
            <pc:docMk/>
            <pc:sldMk cId="0" sldId="2147480381"/>
            <ac:spMk id="17410" creationId="{68CB523E-3F97-097B-3266-99089E8217AB}"/>
          </ac:spMkLst>
        </pc:spChg>
        <pc:spChg chg="mod">
          <ac:chgData name="Dawn Tong" userId="88b0d136-dfc6-4520-abbf-21a5736b086d" providerId="ADAL" clId="{5F4B0039-4F52-4F81-B5A8-FFB18014850B}" dt="2024-10-10T06:32:03.916" v="249" actId="2711"/>
          <ac:spMkLst>
            <pc:docMk/>
            <pc:sldMk cId="0" sldId="2147480381"/>
            <ac:spMk id="17413" creationId="{96B4AD3F-A1D9-5548-F5A1-548CAD02CB5F}"/>
          </ac:spMkLst>
        </pc:spChg>
      </pc:sldChg>
      <pc:sldChg chg="add">
        <pc:chgData name="Dawn Tong" userId="88b0d136-dfc6-4520-abbf-21a5736b086d" providerId="ADAL" clId="{5F4B0039-4F52-4F81-B5A8-FFB18014850B}" dt="2024-10-10T07:06:12.945" v="273" actId="2890"/>
        <pc:sldMkLst>
          <pc:docMk/>
          <pc:sldMk cId="1941977839" sldId="2147480382"/>
        </pc:sldMkLst>
      </pc:sldChg>
      <pc:sldChg chg="addSp delSp modSp add mod ord">
        <pc:chgData name="Dawn Tong" userId="88b0d136-dfc6-4520-abbf-21a5736b086d" providerId="ADAL" clId="{5F4B0039-4F52-4F81-B5A8-FFB18014850B}" dt="2024-10-10T10:24:14.776" v="2095" actId="167"/>
        <pc:sldMkLst>
          <pc:docMk/>
          <pc:sldMk cId="2743216213" sldId="2147480383"/>
        </pc:sldMkLst>
        <pc:spChg chg="add mod">
          <ac:chgData name="Dawn Tong" userId="88b0d136-dfc6-4520-abbf-21a5736b086d" providerId="ADAL" clId="{5F4B0039-4F52-4F81-B5A8-FFB18014850B}" dt="2024-10-10T07:33:17.040" v="318" actId="14100"/>
          <ac:spMkLst>
            <pc:docMk/>
            <pc:sldMk cId="2743216213" sldId="2147480383"/>
            <ac:spMk id="5" creationId="{1FC193AB-9AF5-B029-CF53-C0AE3FC399BD}"/>
          </ac:spMkLst>
        </pc:spChg>
        <pc:spChg chg="del">
          <ac:chgData name="Dawn Tong" userId="88b0d136-dfc6-4520-abbf-21a5736b086d" providerId="ADAL" clId="{5F4B0039-4F52-4F81-B5A8-FFB18014850B}" dt="2024-10-10T07:31:30.278" v="297" actId="478"/>
          <ac:spMkLst>
            <pc:docMk/>
            <pc:sldMk cId="2743216213" sldId="2147480383"/>
            <ac:spMk id="6" creationId="{829F5CA8-1835-4261-DFC9-735F95F1CF20}"/>
          </ac:spMkLst>
        </pc:spChg>
        <pc:spChg chg="del">
          <ac:chgData name="Dawn Tong" userId="88b0d136-dfc6-4520-abbf-21a5736b086d" providerId="ADAL" clId="{5F4B0039-4F52-4F81-B5A8-FFB18014850B}" dt="2024-10-10T07:31:25.272" v="295" actId="478"/>
          <ac:spMkLst>
            <pc:docMk/>
            <pc:sldMk cId="2743216213" sldId="2147480383"/>
            <ac:spMk id="7" creationId="{D86A7D92-3B92-B1A2-7387-65ECA16209AA}"/>
          </ac:spMkLst>
        </pc:spChg>
        <pc:spChg chg="add mod">
          <ac:chgData name="Dawn Tong" userId="88b0d136-dfc6-4520-abbf-21a5736b086d" providerId="ADAL" clId="{5F4B0039-4F52-4F81-B5A8-FFB18014850B}" dt="2024-10-10T07:40:54.116" v="330" actId="1036"/>
          <ac:spMkLst>
            <pc:docMk/>
            <pc:sldMk cId="2743216213" sldId="2147480383"/>
            <ac:spMk id="8" creationId="{CEC5EB43-5269-D0E3-92BF-6F9EBBE092AE}"/>
          </ac:spMkLst>
        </pc:spChg>
        <pc:spChg chg="add del mod">
          <ac:chgData name="Dawn Tong" userId="88b0d136-dfc6-4520-abbf-21a5736b086d" providerId="ADAL" clId="{5F4B0039-4F52-4F81-B5A8-FFB18014850B}" dt="2024-10-10T08:06:47.031" v="642" actId="478"/>
          <ac:spMkLst>
            <pc:docMk/>
            <pc:sldMk cId="2743216213" sldId="2147480383"/>
            <ac:spMk id="9" creationId="{A6EB2267-6DF6-5623-A6A9-FFF70EC697F1}"/>
          </ac:spMkLst>
        </pc:spChg>
        <pc:spChg chg="mod">
          <ac:chgData name="Dawn Tong" userId="88b0d136-dfc6-4520-abbf-21a5736b086d" providerId="ADAL" clId="{5F4B0039-4F52-4F81-B5A8-FFB18014850B}" dt="2024-10-10T07:32:59.230" v="315" actId="14100"/>
          <ac:spMkLst>
            <pc:docMk/>
            <pc:sldMk cId="2743216213" sldId="2147480383"/>
            <ac:spMk id="11" creationId="{8B84AB00-82F2-D8B9-33CF-5D48F3964BDF}"/>
          </ac:spMkLst>
        </pc:spChg>
        <pc:spChg chg="del mod">
          <ac:chgData name="Dawn Tong" userId="88b0d136-dfc6-4520-abbf-21a5736b086d" providerId="ADAL" clId="{5F4B0039-4F52-4F81-B5A8-FFB18014850B}" dt="2024-10-10T07:32:42.589" v="308" actId="478"/>
          <ac:spMkLst>
            <pc:docMk/>
            <pc:sldMk cId="2743216213" sldId="2147480383"/>
            <ac:spMk id="18" creationId="{7A694DCC-261C-26BE-744F-C4E695DF11DD}"/>
          </ac:spMkLst>
        </pc:spChg>
        <pc:spChg chg="del">
          <ac:chgData name="Dawn Tong" userId="88b0d136-dfc6-4520-abbf-21a5736b086d" providerId="ADAL" clId="{5F4B0039-4F52-4F81-B5A8-FFB18014850B}" dt="2024-10-10T07:40:41.211" v="320" actId="478"/>
          <ac:spMkLst>
            <pc:docMk/>
            <pc:sldMk cId="2743216213" sldId="2147480383"/>
            <ac:spMk id="19" creationId="{B1AB2609-6246-6DB8-DB54-8660B85E612C}"/>
          </ac:spMkLst>
        </pc:spChg>
        <pc:spChg chg="del">
          <ac:chgData name="Dawn Tong" userId="88b0d136-dfc6-4520-abbf-21a5736b086d" providerId="ADAL" clId="{5F4B0039-4F52-4F81-B5A8-FFB18014850B}" dt="2024-10-10T07:40:39.002" v="319" actId="478"/>
          <ac:spMkLst>
            <pc:docMk/>
            <pc:sldMk cId="2743216213" sldId="2147480383"/>
            <ac:spMk id="20" creationId="{A6EB2267-6DF6-5623-A6A9-FFF70EC697F1}"/>
          </ac:spMkLst>
        </pc:spChg>
        <pc:spChg chg="mod">
          <ac:chgData name="Dawn Tong" userId="88b0d136-dfc6-4520-abbf-21a5736b086d" providerId="ADAL" clId="{5F4B0039-4F52-4F81-B5A8-FFB18014850B}" dt="2024-10-10T07:32:26.531" v="303" actId="14100"/>
          <ac:spMkLst>
            <pc:docMk/>
            <pc:sldMk cId="2743216213" sldId="2147480383"/>
            <ac:spMk id="36" creationId="{A66FA55C-44F2-2B28-A125-B5E675F3FDBC}"/>
          </ac:spMkLst>
        </pc:spChg>
        <pc:spChg chg="mod">
          <ac:chgData name="Dawn Tong" userId="88b0d136-dfc6-4520-abbf-21a5736b086d" providerId="ADAL" clId="{5F4B0039-4F52-4F81-B5A8-FFB18014850B}" dt="2024-10-10T07:41:19.068" v="342" actId="20577"/>
          <ac:spMkLst>
            <pc:docMk/>
            <pc:sldMk cId="2743216213" sldId="2147480383"/>
            <ac:spMk id="84997" creationId="{520A595E-C394-34B8-E124-102EF7823C48}"/>
          </ac:spMkLst>
        </pc:spChg>
        <pc:spChg chg="del">
          <ac:chgData name="Dawn Tong" userId="88b0d136-dfc6-4520-abbf-21a5736b086d" providerId="ADAL" clId="{5F4B0039-4F52-4F81-B5A8-FFB18014850B}" dt="2024-10-10T07:31:26.289" v="296" actId="478"/>
          <ac:spMkLst>
            <pc:docMk/>
            <pc:sldMk cId="2743216213" sldId="2147480383"/>
            <ac:spMk id="85003" creationId="{D269467A-B4B3-958A-A269-FFF6686351AD}"/>
          </ac:spMkLst>
        </pc:spChg>
        <pc:picChg chg="del">
          <ac:chgData name="Dawn Tong" userId="88b0d136-dfc6-4520-abbf-21a5736b086d" providerId="ADAL" clId="{5F4B0039-4F52-4F81-B5A8-FFB18014850B}" dt="2024-10-10T07:32:15.843" v="299" actId="478"/>
          <ac:picMkLst>
            <pc:docMk/>
            <pc:sldMk cId="2743216213" sldId="2147480383"/>
            <ac:picMk id="3" creationId="{F3237D3A-3836-049A-5467-C653A351BB67}"/>
          </ac:picMkLst>
        </pc:picChg>
        <pc:picChg chg="add mod ord">
          <ac:chgData name="Dawn Tong" userId="88b0d136-dfc6-4520-abbf-21a5736b086d" providerId="ADAL" clId="{5F4B0039-4F52-4F81-B5A8-FFB18014850B}" dt="2024-10-10T10:24:14.776" v="2095" actId="167"/>
          <ac:picMkLst>
            <pc:docMk/>
            <pc:sldMk cId="2743216213" sldId="2147480383"/>
            <ac:picMk id="4" creationId="{475C8BC0-9685-496B-C396-4C370F0089FB}"/>
          </ac:picMkLst>
        </pc:picChg>
        <pc:picChg chg="mod">
          <ac:chgData name="Dawn Tong" userId="88b0d136-dfc6-4520-abbf-21a5736b086d" providerId="ADAL" clId="{5F4B0039-4F52-4F81-B5A8-FFB18014850B}" dt="2024-10-10T10:24:11.346" v="2094" actId="167"/>
          <ac:picMkLst>
            <pc:docMk/>
            <pc:sldMk cId="2743216213" sldId="2147480383"/>
            <ac:picMk id="84994" creationId="{D58D839B-ABAE-500D-B450-A031E0126C70}"/>
          </ac:picMkLst>
        </pc:picChg>
      </pc:sldChg>
      <pc:sldChg chg="delSp add mod">
        <pc:chgData name="Dawn Tong" userId="88b0d136-dfc6-4520-abbf-21a5736b086d" providerId="ADAL" clId="{5F4B0039-4F52-4F81-B5A8-FFB18014850B}" dt="2024-10-10T10:15:41.803" v="1844" actId="478"/>
        <pc:sldMkLst>
          <pc:docMk/>
          <pc:sldMk cId="796454845" sldId="2147480384"/>
        </pc:sldMkLst>
        <pc:spChg chg="del">
          <ac:chgData name="Dawn Tong" userId="88b0d136-dfc6-4520-abbf-21a5736b086d" providerId="ADAL" clId="{5F4B0039-4F52-4F81-B5A8-FFB18014850B}" dt="2024-10-10T10:15:40.389" v="1843" actId="478"/>
          <ac:spMkLst>
            <pc:docMk/>
            <pc:sldMk cId="796454845" sldId="2147480384"/>
            <ac:spMk id="6" creationId="{829F5CA8-1835-4261-DFC9-735F95F1CF20}"/>
          </ac:spMkLst>
        </pc:spChg>
        <pc:spChg chg="del">
          <ac:chgData name="Dawn Tong" userId="88b0d136-dfc6-4520-abbf-21a5736b086d" providerId="ADAL" clId="{5F4B0039-4F52-4F81-B5A8-FFB18014850B}" dt="2024-10-10T10:15:41.803" v="1844" actId="478"/>
          <ac:spMkLst>
            <pc:docMk/>
            <pc:sldMk cId="796454845" sldId="2147480384"/>
            <ac:spMk id="7" creationId="{D86A7D92-3B92-B1A2-7387-65ECA16209AA}"/>
          </ac:spMkLst>
        </pc:spChg>
        <pc:spChg chg="del">
          <ac:chgData name="Dawn Tong" userId="88b0d136-dfc6-4520-abbf-21a5736b086d" providerId="ADAL" clId="{5F4B0039-4F52-4F81-B5A8-FFB18014850B}" dt="2024-10-10T10:15:39.700" v="1842" actId="478"/>
          <ac:spMkLst>
            <pc:docMk/>
            <pc:sldMk cId="796454845" sldId="2147480384"/>
            <ac:spMk id="85003" creationId="{D269467A-B4B3-958A-A269-FFF6686351AD}"/>
          </ac:spMkLst>
        </pc:spChg>
      </pc:sldChg>
      <pc:sldChg chg="addSp delSp modSp add mod">
        <pc:chgData name="Dawn Tong" userId="88b0d136-dfc6-4520-abbf-21a5736b086d" providerId="ADAL" clId="{5F4B0039-4F52-4F81-B5A8-FFB18014850B}" dt="2024-10-10T07:50:30.603" v="454" actId="20577"/>
        <pc:sldMkLst>
          <pc:docMk/>
          <pc:sldMk cId="2613754164" sldId="2147480385"/>
        </pc:sldMkLst>
        <pc:spChg chg="mod">
          <ac:chgData name="Dawn Tong" userId="88b0d136-dfc6-4520-abbf-21a5736b086d" providerId="ADAL" clId="{5F4B0039-4F52-4F81-B5A8-FFB18014850B}" dt="2024-10-10T07:50:21.772" v="448" actId="1076"/>
          <ac:spMkLst>
            <pc:docMk/>
            <pc:sldMk cId="2613754164" sldId="2147480385"/>
            <ac:spMk id="19" creationId="{B1AB2609-6246-6DB8-DB54-8660B85E612C}"/>
          </ac:spMkLst>
        </pc:spChg>
        <pc:spChg chg="mod">
          <ac:chgData name="Dawn Tong" userId="88b0d136-dfc6-4520-abbf-21a5736b086d" providerId="ADAL" clId="{5F4B0039-4F52-4F81-B5A8-FFB18014850B}" dt="2024-10-10T07:50:18.082" v="447" actId="1076"/>
          <ac:spMkLst>
            <pc:docMk/>
            <pc:sldMk cId="2613754164" sldId="2147480385"/>
            <ac:spMk id="20" creationId="{A6EB2267-6DF6-5623-A6A9-FFF70EC697F1}"/>
          </ac:spMkLst>
        </pc:spChg>
        <pc:spChg chg="mod">
          <ac:chgData name="Dawn Tong" userId="88b0d136-dfc6-4520-abbf-21a5736b086d" providerId="ADAL" clId="{5F4B0039-4F52-4F81-B5A8-FFB18014850B}" dt="2024-10-10T07:50:30.603" v="454" actId="20577"/>
          <ac:spMkLst>
            <pc:docMk/>
            <pc:sldMk cId="2613754164" sldId="2147480385"/>
            <ac:spMk id="84997" creationId="{520A595E-C394-34B8-E124-102EF7823C48}"/>
          </ac:spMkLst>
        </pc:spChg>
        <pc:picChg chg="add mod ord">
          <ac:chgData name="Dawn Tong" userId="88b0d136-dfc6-4520-abbf-21a5736b086d" providerId="ADAL" clId="{5F4B0039-4F52-4F81-B5A8-FFB18014850B}" dt="2024-10-10T07:48:59.188" v="402" actId="167"/>
          <ac:picMkLst>
            <pc:docMk/>
            <pc:sldMk cId="2613754164" sldId="2147480385"/>
            <ac:picMk id="3" creationId="{032E21B3-3E75-75F6-0892-E61CB9D31FAF}"/>
          </ac:picMkLst>
        </pc:picChg>
        <pc:picChg chg="del">
          <ac:chgData name="Dawn Tong" userId="88b0d136-dfc6-4520-abbf-21a5736b086d" providerId="ADAL" clId="{5F4B0039-4F52-4F81-B5A8-FFB18014850B}" dt="2024-10-10T07:48:46.961" v="397" actId="478"/>
          <ac:picMkLst>
            <pc:docMk/>
            <pc:sldMk cId="2613754164" sldId="2147480385"/>
            <ac:picMk id="4" creationId="{E4F1A7B7-64EC-33A7-D6C7-9B89B0AB9F45}"/>
          </ac:picMkLst>
        </pc:picChg>
        <pc:picChg chg="mod">
          <ac:chgData name="Dawn Tong" userId="88b0d136-dfc6-4520-abbf-21a5736b086d" providerId="ADAL" clId="{5F4B0039-4F52-4F81-B5A8-FFB18014850B}" dt="2024-10-10T07:48:45.101" v="396" actId="167"/>
          <ac:picMkLst>
            <pc:docMk/>
            <pc:sldMk cId="2613754164" sldId="2147480385"/>
            <ac:picMk id="84994" creationId="{D58D839B-ABAE-500D-B450-A031E0126C70}"/>
          </ac:picMkLst>
        </pc:picChg>
      </pc:sldChg>
      <pc:sldChg chg="addSp delSp modSp add mod">
        <pc:chgData name="Dawn Tong" userId="88b0d136-dfc6-4520-abbf-21a5736b086d" providerId="ADAL" clId="{5F4B0039-4F52-4F81-B5A8-FFB18014850B}" dt="2024-10-10T07:58:49.394" v="541"/>
        <pc:sldMkLst>
          <pc:docMk/>
          <pc:sldMk cId="1819607206" sldId="2147480386"/>
        </pc:sldMkLst>
        <pc:spChg chg="add mod">
          <ac:chgData name="Dawn Tong" userId="88b0d136-dfc6-4520-abbf-21a5736b086d" providerId="ADAL" clId="{5F4B0039-4F52-4F81-B5A8-FFB18014850B}" dt="2024-10-10T07:54:17.382" v="496" actId="1076"/>
          <ac:spMkLst>
            <pc:docMk/>
            <pc:sldMk cId="1819607206" sldId="2147480386"/>
            <ac:spMk id="5" creationId="{F97D3D74-A9C6-8CAF-1AA1-C3DE7C8B8849}"/>
          </ac:spMkLst>
        </pc:spChg>
        <pc:spChg chg="del">
          <ac:chgData name="Dawn Tong" userId="88b0d136-dfc6-4520-abbf-21a5736b086d" providerId="ADAL" clId="{5F4B0039-4F52-4F81-B5A8-FFB18014850B}" dt="2024-10-10T07:53:46.204" v="486" actId="478"/>
          <ac:spMkLst>
            <pc:docMk/>
            <pc:sldMk cId="1819607206" sldId="2147480386"/>
            <ac:spMk id="19" creationId="{B1AB2609-6246-6DB8-DB54-8660B85E612C}"/>
          </ac:spMkLst>
        </pc:spChg>
        <pc:spChg chg="mod">
          <ac:chgData name="Dawn Tong" userId="88b0d136-dfc6-4520-abbf-21a5736b086d" providerId="ADAL" clId="{5F4B0039-4F52-4F81-B5A8-FFB18014850B}" dt="2024-10-10T07:58:49.394" v="541"/>
          <ac:spMkLst>
            <pc:docMk/>
            <pc:sldMk cId="1819607206" sldId="2147480386"/>
            <ac:spMk id="20" creationId="{A6EB2267-6DF6-5623-A6A9-FFF70EC697F1}"/>
          </ac:spMkLst>
        </pc:spChg>
        <pc:spChg chg="mod">
          <ac:chgData name="Dawn Tong" userId="88b0d136-dfc6-4520-abbf-21a5736b086d" providerId="ADAL" clId="{5F4B0039-4F52-4F81-B5A8-FFB18014850B}" dt="2024-10-10T07:55:51.764" v="518" actId="113"/>
          <ac:spMkLst>
            <pc:docMk/>
            <pc:sldMk cId="1819607206" sldId="2147480386"/>
            <ac:spMk id="84997" creationId="{520A595E-C394-34B8-E124-102EF7823C48}"/>
          </ac:spMkLst>
        </pc:spChg>
        <pc:picChg chg="del">
          <ac:chgData name="Dawn Tong" userId="88b0d136-dfc6-4520-abbf-21a5736b086d" providerId="ADAL" clId="{5F4B0039-4F52-4F81-B5A8-FFB18014850B}" dt="2024-10-10T07:52:04.936" v="463" actId="478"/>
          <ac:picMkLst>
            <pc:docMk/>
            <pc:sldMk cId="1819607206" sldId="2147480386"/>
            <ac:picMk id="3" creationId="{032E21B3-3E75-75F6-0892-E61CB9D31FAF}"/>
          </ac:picMkLst>
        </pc:picChg>
        <pc:picChg chg="add mod ord">
          <ac:chgData name="Dawn Tong" userId="88b0d136-dfc6-4520-abbf-21a5736b086d" providerId="ADAL" clId="{5F4B0039-4F52-4F81-B5A8-FFB18014850B}" dt="2024-10-10T07:52:22.775" v="471" actId="167"/>
          <ac:picMkLst>
            <pc:docMk/>
            <pc:sldMk cId="1819607206" sldId="2147480386"/>
            <ac:picMk id="4" creationId="{2A87AA45-C840-1B5A-5D50-3707D5605701}"/>
          </ac:picMkLst>
        </pc:picChg>
        <pc:picChg chg="mod">
          <ac:chgData name="Dawn Tong" userId="88b0d136-dfc6-4520-abbf-21a5736b086d" providerId="ADAL" clId="{5F4B0039-4F52-4F81-B5A8-FFB18014850B}" dt="2024-10-10T07:54:12.941" v="495" actId="1076"/>
          <ac:picMkLst>
            <pc:docMk/>
            <pc:sldMk cId="1819607206" sldId="2147480386"/>
            <ac:picMk id="84994" creationId="{D58D839B-ABAE-500D-B450-A031E0126C70}"/>
          </ac:picMkLst>
        </pc:picChg>
      </pc:sldChg>
      <pc:sldChg chg="addSp delSp modSp add mod">
        <pc:chgData name="Dawn Tong" userId="88b0d136-dfc6-4520-abbf-21a5736b086d" providerId="ADAL" clId="{5F4B0039-4F52-4F81-B5A8-FFB18014850B}" dt="2024-10-10T07:59:57.220" v="559" actId="14100"/>
        <pc:sldMkLst>
          <pc:docMk/>
          <pc:sldMk cId="2024197108" sldId="2147480387"/>
        </pc:sldMkLst>
        <pc:spChg chg="mod">
          <ac:chgData name="Dawn Tong" userId="88b0d136-dfc6-4520-abbf-21a5736b086d" providerId="ADAL" clId="{5F4B0039-4F52-4F81-B5A8-FFB18014850B}" dt="2024-10-10T07:58:12.832" v="536" actId="1076"/>
          <ac:spMkLst>
            <pc:docMk/>
            <pc:sldMk cId="2024197108" sldId="2147480387"/>
            <ac:spMk id="5" creationId="{F97D3D74-A9C6-8CAF-1AA1-C3DE7C8B8849}"/>
          </ac:spMkLst>
        </pc:spChg>
        <pc:spChg chg="add mod">
          <ac:chgData name="Dawn Tong" userId="88b0d136-dfc6-4520-abbf-21a5736b086d" providerId="ADAL" clId="{5F4B0039-4F52-4F81-B5A8-FFB18014850B}" dt="2024-10-10T07:58:24.640" v="540" actId="14100"/>
          <ac:spMkLst>
            <pc:docMk/>
            <pc:sldMk cId="2024197108" sldId="2147480387"/>
            <ac:spMk id="6" creationId="{34EB04D6-C47E-73BF-3A82-A79B35676981}"/>
          </ac:spMkLst>
        </pc:spChg>
        <pc:spChg chg="add mod">
          <ac:chgData name="Dawn Tong" userId="88b0d136-dfc6-4520-abbf-21a5736b086d" providerId="ADAL" clId="{5F4B0039-4F52-4F81-B5A8-FFB18014850B}" dt="2024-10-10T07:59:57.220" v="559" actId="14100"/>
          <ac:spMkLst>
            <pc:docMk/>
            <pc:sldMk cId="2024197108" sldId="2147480387"/>
            <ac:spMk id="7" creationId="{C6414235-4326-C2A7-5FAA-AD7B664CA386}"/>
          </ac:spMkLst>
        </pc:spChg>
        <pc:spChg chg="mod">
          <ac:chgData name="Dawn Tong" userId="88b0d136-dfc6-4520-abbf-21a5736b086d" providerId="ADAL" clId="{5F4B0039-4F52-4F81-B5A8-FFB18014850B}" dt="2024-10-10T07:59:26.487" v="549" actId="14100"/>
          <ac:spMkLst>
            <pc:docMk/>
            <pc:sldMk cId="2024197108" sldId="2147480387"/>
            <ac:spMk id="20" creationId="{A6EB2267-6DF6-5623-A6A9-FFF70EC697F1}"/>
          </ac:spMkLst>
        </pc:spChg>
        <pc:spChg chg="mod">
          <ac:chgData name="Dawn Tong" userId="88b0d136-dfc6-4520-abbf-21a5736b086d" providerId="ADAL" clId="{5F4B0039-4F52-4F81-B5A8-FFB18014850B}" dt="2024-10-10T07:56:11.120" v="521" actId="113"/>
          <ac:spMkLst>
            <pc:docMk/>
            <pc:sldMk cId="2024197108" sldId="2147480387"/>
            <ac:spMk id="84997" creationId="{520A595E-C394-34B8-E124-102EF7823C48}"/>
          </ac:spMkLst>
        </pc:spChg>
        <pc:spChg chg="del mod">
          <ac:chgData name="Dawn Tong" userId="88b0d136-dfc6-4520-abbf-21a5736b086d" providerId="ADAL" clId="{5F4B0039-4F52-4F81-B5A8-FFB18014850B}" dt="2024-10-10T07:59:17.699" v="545" actId="478"/>
          <ac:spMkLst>
            <pc:docMk/>
            <pc:sldMk cId="2024197108" sldId="2147480387"/>
            <ac:spMk id="84998" creationId="{5FA08118-6C2E-2D90-5B13-72C6C29434E7}"/>
          </ac:spMkLst>
        </pc:spChg>
        <pc:picChg chg="add mod ord">
          <ac:chgData name="Dawn Tong" userId="88b0d136-dfc6-4520-abbf-21a5736b086d" providerId="ADAL" clId="{5F4B0039-4F52-4F81-B5A8-FFB18014850B}" dt="2024-10-10T07:57:44.956" v="531" actId="167"/>
          <ac:picMkLst>
            <pc:docMk/>
            <pc:sldMk cId="2024197108" sldId="2147480387"/>
            <ac:picMk id="3" creationId="{2D47582E-6D73-A095-D1A0-7DD7E6456ECD}"/>
          </ac:picMkLst>
        </pc:picChg>
        <pc:picChg chg="del">
          <ac:chgData name="Dawn Tong" userId="88b0d136-dfc6-4520-abbf-21a5736b086d" providerId="ADAL" clId="{5F4B0039-4F52-4F81-B5A8-FFB18014850B}" dt="2024-10-10T07:57:30.222" v="525" actId="478"/>
          <ac:picMkLst>
            <pc:docMk/>
            <pc:sldMk cId="2024197108" sldId="2147480387"/>
            <ac:picMk id="4" creationId="{2A87AA45-C840-1B5A-5D50-3707D5605701}"/>
          </ac:picMkLst>
        </pc:picChg>
        <pc:picChg chg="mod">
          <ac:chgData name="Dawn Tong" userId="88b0d136-dfc6-4520-abbf-21a5736b086d" providerId="ADAL" clId="{5F4B0039-4F52-4F81-B5A8-FFB18014850B}" dt="2024-10-10T07:58:02.544" v="534" actId="1076"/>
          <ac:picMkLst>
            <pc:docMk/>
            <pc:sldMk cId="2024197108" sldId="2147480387"/>
            <ac:picMk id="84994" creationId="{D58D839B-ABAE-500D-B450-A031E0126C70}"/>
          </ac:picMkLst>
        </pc:picChg>
      </pc:sldChg>
      <pc:sldChg chg="addSp delSp modSp add mod modAnim">
        <pc:chgData name="Dawn Tong" userId="88b0d136-dfc6-4520-abbf-21a5736b086d" providerId="ADAL" clId="{5F4B0039-4F52-4F81-B5A8-FFB18014850B}" dt="2024-10-10T08:05:14.960" v="634" actId="20577"/>
        <pc:sldMkLst>
          <pc:docMk/>
          <pc:sldMk cId="2516664742" sldId="2147480388"/>
        </pc:sldMkLst>
        <pc:spChg chg="mod">
          <ac:chgData name="Dawn Tong" userId="88b0d136-dfc6-4520-abbf-21a5736b086d" providerId="ADAL" clId="{5F4B0039-4F52-4F81-B5A8-FFB18014850B}" dt="2024-10-10T08:02:20.829" v="572" actId="1076"/>
          <ac:spMkLst>
            <pc:docMk/>
            <pc:sldMk cId="2516664742" sldId="2147480388"/>
            <ac:spMk id="5" creationId="{F97D3D74-A9C6-8CAF-1AA1-C3DE7C8B8849}"/>
          </ac:spMkLst>
        </pc:spChg>
        <pc:spChg chg="del">
          <ac:chgData name="Dawn Tong" userId="88b0d136-dfc6-4520-abbf-21a5736b086d" providerId="ADAL" clId="{5F4B0039-4F52-4F81-B5A8-FFB18014850B}" dt="2024-10-10T08:02:12.778" v="569" actId="478"/>
          <ac:spMkLst>
            <pc:docMk/>
            <pc:sldMk cId="2516664742" sldId="2147480388"/>
            <ac:spMk id="6" creationId="{34EB04D6-C47E-73BF-3A82-A79B35676981}"/>
          </ac:spMkLst>
        </pc:spChg>
        <pc:spChg chg="del mod">
          <ac:chgData name="Dawn Tong" userId="88b0d136-dfc6-4520-abbf-21a5736b086d" providerId="ADAL" clId="{5F4B0039-4F52-4F81-B5A8-FFB18014850B}" dt="2024-10-10T08:02:15.322" v="571" actId="478"/>
          <ac:spMkLst>
            <pc:docMk/>
            <pc:sldMk cId="2516664742" sldId="2147480388"/>
            <ac:spMk id="7" creationId="{C6414235-4326-C2A7-5FAA-AD7B664CA386}"/>
          </ac:spMkLst>
        </pc:spChg>
        <pc:spChg chg="mod">
          <ac:chgData name="Dawn Tong" userId="88b0d136-dfc6-4520-abbf-21a5736b086d" providerId="ADAL" clId="{5F4B0039-4F52-4F81-B5A8-FFB18014850B}" dt="2024-10-10T08:02:46.041" v="598" actId="14100"/>
          <ac:spMkLst>
            <pc:docMk/>
            <pc:sldMk cId="2516664742" sldId="2147480388"/>
            <ac:spMk id="20" creationId="{A6EB2267-6DF6-5623-A6A9-FFF70EC697F1}"/>
          </ac:spMkLst>
        </pc:spChg>
        <pc:spChg chg="mod">
          <ac:chgData name="Dawn Tong" userId="88b0d136-dfc6-4520-abbf-21a5736b086d" providerId="ADAL" clId="{5F4B0039-4F52-4F81-B5A8-FFB18014850B}" dt="2024-10-10T08:05:14.960" v="634" actId="20577"/>
          <ac:spMkLst>
            <pc:docMk/>
            <pc:sldMk cId="2516664742" sldId="2147480388"/>
            <ac:spMk id="84997" creationId="{520A595E-C394-34B8-E124-102EF7823C48}"/>
          </ac:spMkLst>
        </pc:spChg>
        <pc:picChg chg="del">
          <ac:chgData name="Dawn Tong" userId="88b0d136-dfc6-4520-abbf-21a5736b086d" providerId="ADAL" clId="{5F4B0039-4F52-4F81-B5A8-FFB18014850B}" dt="2024-10-10T08:01:52.265" v="562" actId="478"/>
          <ac:picMkLst>
            <pc:docMk/>
            <pc:sldMk cId="2516664742" sldId="2147480388"/>
            <ac:picMk id="3" creationId="{2D47582E-6D73-A095-D1A0-7DD7E6456ECD}"/>
          </ac:picMkLst>
        </pc:picChg>
        <pc:picChg chg="add mod ord">
          <ac:chgData name="Dawn Tong" userId="88b0d136-dfc6-4520-abbf-21a5736b086d" providerId="ADAL" clId="{5F4B0039-4F52-4F81-B5A8-FFB18014850B}" dt="2024-10-10T08:02:10.016" v="568" actId="167"/>
          <ac:picMkLst>
            <pc:docMk/>
            <pc:sldMk cId="2516664742" sldId="2147480388"/>
            <ac:picMk id="4" creationId="{99EE3E5A-2C41-CB34-2478-138DFEC1720F}"/>
          </ac:picMkLst>
        </pc:picChg>
        <pc:picChg chg="add mod">
          <ac:chgData name="Dawn Tong" userId="88b0d136-dfc6-4520-abbf-21a5736b086d" providerId="ADAL" clId="{5F4B0039-4F52-4F81-B5A8-FFB18014850B}" dt="2024-10-10T08:04:46.608" v="601" actId="1076"/>
          <ac:picMkLst>
            <pc:docMk/>
            <pc:sldMk cId="2516664742" sldId="2147480388"/>
            <ac:picMk id="9" creationId="{D4BBD6C0-1BF3-390E-038F-F4C706B3A78D}"/>
          </ac:picMkLst>
        </pc:picChg>
        <pc:picChg chg="mod">
          <ac:chgData name="Dawn Tong" userId="88b0d136-dfc6-4520-abbf-21a5736b086d" providerId="ADAL" clId="{5F4B0039-4F52-4F81-B5A8-FFB18014850B}" dt="2024-10-10T08:02:04.831" v="567" actId="14100"/>
          <ac:picMkLst>
            <pc:docMk/>
            <pc:sldMk cId="2516664742" sldId="2147480388"/>
            <ac:picMk id="84994" creationId="{D58D839B-ABAE-500D-B450-A031E0126C70}"/>
          </ac:picMkLst>
        </pc:picChg>
      </pc:sldChg>
      <pc:sldChg chg="addSp delSp modSp add mod">
        <pc:chgData name="Dawn Tong" userId="88b0d136-dfc6-4520-abbf-21a5736b086d" providerId="ADAL" clId="{5F4B0039-4F52-4F81-B5A8-FFB18014850B}" dt="2024-10-10T09:41:00.910" v="1309" actId="21"/>
        <pc:sldMkLst>
          <pc:docMk/>
          <pc:sldMk cId="1008522816" sldId="2147480389"/>
        </pc:sldMkLst>
        <pc:spChg chg="add del mod">
          <ac:chgData name="Dawn Tong" userId="88b0d136-dfc6-4520-abbf-21a5736b086d" providerId="ADAL" clId="{5F4B0039-4F52-4F81-B5A8-FFB18014850B}" dt="2024-10-10T09:41:00.910" v="1309" actId="21"/>
          <ac:spMkLst>
            <pc:docMk/>
            <pc:sldMk cId="1008522816" sldId="2147480389"/>
            <ac:spMk id="2" creationId="{B59BAD3C-242A-414D-90EA-DF791136D272}"/>
          </ac:spMkLst>
        </pc:spChg>
        <pc:spChg chg="mod">
          <ac:chgData name="Dawn Tong" userId="88b0d136-dfc6-4520-abbf-21a5736b086d" providerId="ADAL" clId="{5F4B0039-4F52-4F81-B5A8-FFB18014850B}" dt="2024-10-10T08:07:08.702" v="656" actId="14100"/>
          <ac:spMkLst>
            <pc:docMk/>
            <pc:sldMk cId="1008522816" sldId="2147480389"/>
            <ac:spMk id="5" creationId="{1FC193AB-9AF5-B029-CF53-C0AE3FC399BD}"/>
          </ac:spMkLst>
        </pc:spChg>
        <pc:spChg chg="del">
          <ac:chgData name="Dawn Tong" userId="88b0d136-dfc6-4520-abbf-21a5736b086d" providerId="ADAL" clId="{5F4B0039-4F52-4F81-B5A8-FFB18014850B}" dt="2024-10-10T08:07:10.168" v="657" actId="478"/>
          <ac:spMkLst>
            <pc:docMk/>
            <pc:sldMk cId="1008522816" sldId="2147480389"/>
            <ac:spMk id="8" creationId="{CEC5EB43-5269-D0E3-92BF-6F9EBBE092AE}"/>
          </ac:spMkLst>
        </pc:spChg>
        <pc:spChg chg="del">
          <ac:chgData name="Dawn Tong" userId="88b0d136-dfc6-4520-abbf-21a5736b086d" providerId="ADAL" clId="{5F4B0039-4F52-4F81-B5A8-FFB18014850B}" dt="2024-10-10T08:07:01.785" v="654" actId="478"/>
          <ac:spMkLst>
            <pc:docMk/>
            <pc:sldMk cId="1008522816" sldId="2147480389"/>
            <ac:spMk id="11" creationId="{8B84AB00-82F2-D8B9-33CF-5D48F3964BDF}"/>
          </ac:spMkLst>
        </pc:spChg>
        <pc:spChg chg="mod">
          <ac:chgData name="Dawn Tong" userId="88b0d136-dfc6-4520-abbf-21a5736b086d" providerId="ADAL" clId="{5F4B0039-4F52-4F81-B5A8-FFB18014850B}" dt="2024-10-10T08:06:55.509" v="653" actId="20577"/>
          <ac:spMkLst>
            <pc:docMk/>
            <pc:sldMk cId="1008522816" sldId="2147480389"/>
            <ac:spMk id="84997" creationId="{520A595E-C394-34B8-E124-102EF7823C48}"/>
          </ac:spMkLst>
        </pc:spChg>
      </pc:sldChg>
      <pc:sldChg chg="addSp delSp modSp add mod">
        <pc:chgData name="Dawn Tong" userId="88b0d136-dfc6-4520-abbf-21a5736b086d" providerId="ADAL" clId="{5F4B0039-4F52-4F81-B5A8-FFB18014850B}" dt="2024-10-10T08:10:07.291" v="690" actId="478"/>
        <pc:sldMkLst>
          <pc:docMk/>
          <pc:sldMk cId="3461198738" sldId="2147480390"/>
        </pc:sldMkLst>
        <pc:spChg chg="mod">
          <ac:chgData name="Dawn Tong" userId="88b0d136-dfc6-4520-abbf-21a5736b086d" providerId="ADAL" clId="{5F4B0039-4F52-4F81-B5A8-FFB18014850B}" dt="2024-10-10T08:09:15.679" v="684" actId="14100"/>
          <ac:spMkLst>
            <pc:docMk/>
            <pc:sldMk cId="3461198738" sldId="2147480390"/>
            <ac:spMk id="5" creationId="{1FC193AB-9AF5-B029-CF53-C0AE3FC399BD}"/>
          </ac:spMkLst>
        </pc:spChg>
        <pc:spChg chg="add mod">
          <ac:chgData name="Dawn Tong" userId="88b0d136-dfc6-4520-abbf-21a5736b086d" providerId="ADAL" clId="{5F4B0039-4F52-4F81-B5A8-FFB18014850B}" dt="2024-10-10T08:09:33.158" v="689" actId="14100"/>
          <ac:spMkLst>
            <pc:docMk/>
            <pc:sldMk cId="3461198738" sldId="2147480390"/>
            <ac:spMk id="6" creationId="{E724B357-2F2A-BDA6-D3D9-75DB44823561}"/>
          </ac:spMkLst>
        </pc:spChg>
        <pc:spChg chg="del mod">
          <ac:chgData name="Dawn Tong" userId="88b0d136-dfc6-4520-abbf-21a5736b086d" providerId="ADAL" clId="{5F4B0039-4F52-4F81-B5A8-FFB18014850B}" dt="2024-10-10T08:10:07.291" v="690" actId="478"/>
          <ac:spMkLst>
            <pc:docMk/>
            <pc:sldMk cId="3461198738" sldId="2147480390"/>
            <ac:spMk id="9" creationId="{A6EB2267-6DF6-5623-A6A9-FFF70EC697F1}"/>
          </ac:spMkLst>
        </pc:spChg>
        <pc:spChg chg="mod">
          <ac:chgData name="Dawn Tong" userId="88b0d136-dfc6-4520-abbf-21a5736b086d" providerId="ADAL" clId="{5F4B0039-4F52-4F81-B5A8-FFB18014850B}" dt="2024-10-10T08:08:27.718" v="664" actId="20577"/>
          <ac:spMkLst>
            <pc:docMk/>
            <pc:sldMk cId="3461198738" sldId="2147480390"/>
            <ac:spMk id="84997" creationId="{520A595E-C394-34B8-E124-102EF7823C48}"/>
          </ac:spMkLst>
        </pc:spChg>
        <pc:picChg chg="add mod ord">
          <ac:chgData name="Dawn Tong" userId="88b0d136-dfc6-4520-abbf-21a5736b086d" providerId="ADAL" clId="{5F4B0039-4F52-4F81-B5A8-FFB18014850B}" dt="2024-10-10T08:09:08.345" v="681" actId="167"/>
          <ac:picMkLst>
            <pc:docMk/>
            <pc:sldMk cId="3461198738" sldId="2147480390"/>
            <ac:picMk id="3" creationId="{2168E42B-847E-551A-E2EB-1D6C5C4755BA}"/>
          </ac:picMkLst>
        </pc:picChg>
        <pc:picChg chg="del">
          <ac:chgData name="Dawn Tong" userId="88b0d136-dfc6-4520-abbf-21a5736b086d" providerId="ADAL" clId="{5F4B0039-4F52-4F81-B5A8-FFB18014850B}" dt="2024-10-10T08:08:32.889" v="666" actId="478"/>
          <ac:picMkLst>
            <pc:docMk/>
            <pc:sldMk cId="3461198738" sldId="2147480390"/>
            <ac:picMk id="4" creationId="{475C8BC0-9685-496B-C396-4C370F0089FB}"/>
          </ac:picMkLst>
        </pc:picChg>
        <pc:picChg chg="mod">
          <ac:chgData name="Dawn Tong" userId="88b0d136-dfc6-4520-abbf-21a5736b086d" providerId="ADAL" clId="{5F4B0039-4F52-4F81-B5A8-FFB18014850B}" dt="2024-10-10T08:09:05.050" v="680" actId="14100"/>
          <ac:picMkLst>
            <pc:docMk/>
            <pc:sldMk cId="3461198738" sldId="2147480390"/>
            <ac:picMk id="84994" creationId="{D58D839B-ABAE-500D-B450-A031E0126C70}"/>
          </ac:picMkLst>
        </pc:picChg>
      </pc:sldChg>
      <pc:sldChg chg="modSp add mod ord">
        <pc:chgData name="Dawn Tong" userId="88b0d136-dfc6-4520-abbf-21a5736b086d" providerId="ADAL" clId="{5F4B0039-4F52-4F81-B5A8-FFB18014850B}" dt="2024-10-10T09:55:37.069" v="1401" actId="20577"/>
        <pc:sldMkLst>
          <pc:docMk/>
          <pc:sldMk cId="1685727393" sldId="2147480391"/>
        </pc:sldMkLst>
        <pc:spChg chg="mod">
          <ac:chgData name="Dawn Tong" userId="88b0d136-dfc6-4520-abbf-21a5736b086d" providerId="ADAL" clId="{5F4B0039-4F52-4F81-B5A8-FFB18014850B}" dt="2024-10-10T09:55:37.069" v="1401" actId="20577"/>
          <ac:spMkLst>
            <pc:docMk/>
            <pc:sldMk cId="1685727393" sldId="2147480391"/>
            <ac:spMk id="83972" creationId="{905624DC-9318-1F4B-E948-4ED4CDA58420}"/>
          </ac:spMkLst>
        </pc:spChg>
      </pc:sldChg>
      <pc:sldChg chg="addSp delSp modSp add mod ord">
        <pc:chgData name="Dawn Tong" userId="88b0d136-dfc6-4520-abbf-21a5736b086d" providerId="ADAL" clId="{5F4B0039-4F52-4F81-B5A8-FFB18014850B}" dt="2024-10-10T09:28:01.851" v="1086" actId="478"/>
        <pc:sldMkLst>
          <pc:docMk/>
          <pc:sldMk cId="4005835138" sldId="2147480392"/>
        </pc:sldMkLst>
        <pc:spChg chg="mod">
          <ac:chgData name="Dawn Tong" userId="88b0d136-dfc6-4520-abbf-21a5736b086d" providerId="ADAL" clId="{5F4B0039-4F52-4F81-B5A8-FFB18014850B}" dt="2024-10-10T09:27:58.700" v="1085" actId="14100"/>
          <ac:spMkLst>
            <pc:docMk/>
            <pc:sldMk cId="4005835138" sldId="2147480392"/>
            <ac:spMk id="5" creationId="{1FC193AB-9AF5-B029-CF53-C0AE3FC399BD}"/>
          </ac:spMkLst>
        </pc:spChg>
        <pc:spChg chg="del">
          <ac:chgData name="Dawn Tong" userId="88b0d136-dfc6-4520-abbf-21a5736b086d" providerId="ADAL" clId="{5F4B0039-4F52-4F81-B5A8-FFB18014850B}" dt="2024-10-10T09:28:01.851" v="1086" actId="478"/>
          <ac:spMkLst>
            <pc:docMk/>
            <pc:sldMk cId="4005835138" sldId="2147480392"/>
            <ac:spMk id="6" creationId="{E724B357-2F2A-BDA6-D3D9-75DB44823561}"/>
          </ac:spMkLst>
        </pc:spChg>
        <pc:spChg chg="mod">
          <ac:chgData name="Dawn Tong" userId="88b0d136-dfc6-4520-abbf-21a5736b086d" providerId="ADAL" clId="{5F4B0039-4F52-4F81-B5A8-FFB18014850B}" dt="2024-10-10T09:26:56.950" v="1071" actId="20577"/>
          <ac:spMkLst>
            <pc:docMk/>
            <pc:sldMk cId="4005835138" sldId="2147480392"/>
            <ac:spMk id="84997" creationId="{520A595E-C394-34B8-E124-102EF7823C48}"/>
          </ac:spMkLst>
        </pc:spChg>
        <pc:picChg chg="del">
          <ac:chgData name="Dawn Tong" userId="88b0d136-dfc6-4520-abbf-21a5736b086d" providerId="ADAL" clId="{5F4B0039-4F52-4F81-B5A8-FFB18014850B}" dt="2024-10-10T09:27:00.369" v="1073" actId="478"/>
          <ac:picMkLst>
            <pc:docMk/>
            <pc:sldMk cId="4005835138" sldId="2147480392"/>
            <ac:picMk id="3" creationId="{2168E42B-847E-551A-E2EB-1D6C5C4755BA}"/>
          </ac:picMkLst>
        </pc:picChg>
        <pc:picChg chg="add mod ord">
          <ac:chgData name="Dawn Tong" userId="88b0d136-dfc6-4520-abbf-21a5736b086d" providerId="ADAL" clId="{5F4B0039-4F52-4F81-B5A8-FFB18014850B}" dt="2024-10-10T09:27:14.150" v="1079" actId="167"/>
          <ac:picMkLst>
            <pc:docMk/>
            <pc:sldMk cId="4005835138" sldId="2147480392"/>
            <ac:picMk id="4" creationId="{B792BDAE-4CB7-6251-4BB5-6812C5BA0E4B}"/>
          </ac:picMkLst>
        </pc:picChg>
        <pc:picChg chg="mod">
          <ac:chgData name="Dawn Tong" userId="88b0d136-dfc6-4520-abbf-21a5736b086d" providerId="ADAL" clId="{5F4B0039-4F52-4F81-B5A8-FFB18014850B}" dt="2024-10-10T09:27:54.327" v="1084" actId="1076"/>
          <ac:picMkLst>
            <pc:docMk/>
            <pc:sldMk cId="4005835138" sldId="2147480392"/>
            <ac:picMk id="84994" creationId="{D58D839B-ABAE-500D-B450-A031E0126C70}"/>
          </ac:picMkLst>
        </pc:picChg>
      </pc:sldChg>
      <pc:sldChg chg="addSp delSp modSp add mod">
        <pc:chgData name="Dawn Tong" userId="88b0d136-dfc6-4520-abbf-21a5736b086d" providerId="ADAL" clId="{5F4B0039-4F52-4F81-B5A8-FFB18014850B}" dt="2024-10-10T09:30:09.554" v="1117" actId="14100"/>
        <pc:sldMkLst>
          <pc:docMk/>
          <pc:sldMk cId="3579246598" sldId="2147480393"/>
        </pc:sldMkLst>
        <pc:spChg chg="mod">
          <ac:chgData name="Dawn Tong" userId="88b0d136-dfc6-4520-abbf-21a5736b086d" providerId="ADAL" clId="{5F4B0039-4F52-4F81-B5A8-FFB18014850B}" dt="2024-10-10T09:29:51.755" v="1103" actId="14100"/>
          <ac:spMkLst>
            <pc:docMk/>
            <pc:sldMk cId="3579246598" sldId="2147480393"/>
            <ac:spMk id="5" creationId="{1FC193AB-9AF5-B029-CF53-C0AE3FC399BD}"/>
          </ac:spMkLst>
        </pc:spChg>
        <pc:spChg chg="add mod">
          <ac:chgData name="Dawn Tong" userId="88b0d136-dfc6-4520-abbf-21a5736b086d" providerId="ADAL" clId="{5F4B0039-4F52-4F81-B5A8-FFB18014850B}" dt="2024-10-10T09:30:09.554" v="1117" actId="14100"/>
          <ac:spMkLst>
            <pc:docMk/>
            <pc:sldMk cId="3579246598" sldId="2147480393"/>
            <ac:spMk id="6" creationId="{4B824AEC-C9BF-8E6E-A153-8DD19201212E}"/>
          </ac:spMkLst>
        </pc:spChg>
        <pc:spChg chg="mod">
          <ac:chgData name="Dawn Tong" userId="88b0d136-dfc6-4520-abbf-21a5736b086d" providerId="ADAL" clId="{5F4B0039-4F52-4F81-B5A8-FFB18014850B}" dt="2024-10-10T09:29:58.883" v="1114" actId="20577"/>
          <ac:spMkLst>
            <pc:docMk/>
            <pc:sldMk cId="3579246598" sldId="2147480393"/>
            <ac:spMk id="84997" creationId="{520A595E-C394-34B8-E124-102EF7823C48}"/>
          </ac:spMkLst>
        </pc:spChg>
        <pc:picChg chg="add mod ord">
          <ac:chgData name="Dawn Tong" userId="88b0d136-dfc6-4520-abbf-21a5736b086d" providerId="ADAL" clId="{5F4B0039-4F52-4F81-B5A8-FFB18014850B}" dt="2024-10-10T09:29:45.521" v="1101" actId="167"/>
          <ac:picMkLst>
            <pc:docMk/>
            <pc:sldMk cId="3579246598" sldId="2147480393"/>
            <ac:picMk id="3" creationId="{C54FAFFA-A1D2-03DB-5F4C-489081F77FA6}"/>
          </ac:picMkLst>
        </pc:picChg>
        <pc:picChg chg="del">
          <ac:chgData name="Dawn Tong" userId="88b0d136-dfc6-4520-abbf-21a5736b086d" providerId="ADAL" clId="{5F4B0039-4F52-4F81-B5A8-FFB18014850B}" dt="2024-10-10T09:28:34.791" v="1089" actId="478"/>
          <ac:picMkLst>
            <pc:docMk/>
            <pc:sldMk cId="3579246598" sldId="2147480393"/>
            <ac:picMk id="4" creationId="{B792BDAE-4CB7-6251-4BB5-6812C5BA0E4B}"/>
          </ac:picMkLst>
        </pc:picChg>
        <pc:picChg chg="mod">
          <ac:chgData name="Dawn Tong" userId="88b0d136-dfc6-4520-abbf-21a5736b086d" providerId="ADAL" clId="{5F4B0039-4F52-4F81-B5A8-FFB18014850B}" dt="2024-10-10T09:29:43.382" v="1100" actId="14100"/>
          <ac:picMkLst>
            <pc:docMk/>
            <pc:sldMk cId="3579246598" sldId="2147480393"/>
            <ac:picMk id="84994" creationId="{D58D839B-ABAE-500D-B450-A031E0126C70}"/>
          </ac:picMkLst>
        </pc:picChg>
      </pc:sldChg>
      <pc:sldChg chg="addSp delSp modSp add mod">
        <pc:chgData name="Dawn Tong" userId="88b0d136-dfc6-4520-abbf-21a5736b086d" providerId="ADAL" clId="{5F4B0039-4F52-4F81-B5A8-FFB18014850B}" dt="2024-10-10T09:37:06.275" v="1215" actId="478"/>
        <pc:sldMkLst>
          <pc:docMk/>
          <pc:sldMk cId="1876727245" sldId="2147480394"/>
        </pc:sldMkLst>
        <pc:spChg chg="del">
          <ac:chgData name="Dawn Tong" userId="88b0d136-dfc6-4520-abbf-21a5736b086d" providerId="ADAL" clId="{5F4B0039-4F52-4F81-B5A8-FFB18014850B}" dt="2024-10-10T09:32:30.848" v="1130" actId="478"/>
          <ac:spMkLst>
            <pc:docMk/>
            <pc:sldMk cId="1876727245" sldId="2147480394"/>
            <ac:spMk id="5" creationId="{1FC193AB-9AF5-B029-CF53-C0AE3FC399BD}"/>
          </ac:spMkLst>
        </pc:spChg>
        <pc:spChg chg="mod">
          <ac:chgData name="Dawn Tong" userId="88b0d136-dfc6-4520-abbf-21a5736b086d" providerId="ADAL" clId="{5F4B0039-4F52-4F81-B5A8-FFB18014850B}" dt="2024-10-10T09:32:28.942" v="1129" actId="14100"/>
          <ac:spMkLst>
            <pc:docMk/>
            <pc:sldMk cId="1876727245" sldId="2147480394"/>
            <ac:spMk id="6" creationId="{4B824AEC-C9BF-8E6E-A153-8DD19201212E}"/>
          </ac:spMkLst>
        </pc:spChg>
        <pc:spChg chg="mod">
          <ac:chgData name="Dawn Tong" userId="88b0d136-dfc6-4520-abbf-21a5736b086d" providerId="ADAL" clId="{5F4B0039-4F52-4F81-B5A8-FFB18014850B}" dt="2024-10-10T09:32:39.119" v="1156" actId="20577"/>
          <ac:spMkLst>
            <pc:docMk/>
            <pc:sldMk cId="1876727245" sldId="2147480394"/>
            <ac:spMk id="84997" creationId="{520A595E-C394-34B8-E124-102EF7823C48}"/>
          </ac:spMkLst>
        </pc:spChg>
        <pc:picChg chg="del">
          <ac:chgData name="Dawn Tong" userId="88b0d136-dfc6-4520-abbf-21a5736b086d" providerId="ADAL" clId="{5F4B0039-4F52-4F81-B5A8-FFB18014850B}" dt="2024-10-10T09:32:04.514" v="1120" actId="478"/>
          <ac:picMkLst>
            <pc:docMk/>
            <pc:sldMk cId="1876727245" sldId="2147480394"/>
            <ac:picMk id="3" creationId="{C54FAFFA-A1D2-03DB-5F4C-489081F77FA6}"/>
          </ac:picMkLst>
        </pc:picChg>
        <pc:picChg chg="add mod ord">
          <ac:chgData name="Dawn Tong" userId="88b0d136-dfc6-4520-abbf-21a5736b086d" providerId="ADAL" clId="{5F4B0039-4F52-4F81-B5A8-FFB18014850B}" dt="2024-10-10T09:32:22.967" v="1127" actId="167"/>
          <ac:picMkLst>
            <pc:docMk/>
            <pc:sldMk cId="1876727245" sldId="2147480394"/>
            <ac:picMk id="4" creationId="{76974B1D-78FA-6621-11E0-37F63CB9026C}"/>
          </ac:picMkLst>
        </pc:picChg>
        <pc:picChg chg="add del mod">
          <ac:chgData name="Dawn Tong" userId="88b0d136-dfc6-4520-abbf-21a5736b086d" providerId="ADAL" clId="{5F4B0039-4F52-4F81-B5A8-FFB18014850B}" dt="2024-10-10T09:37:06.275" v="1215" actId="478"/>
          <ac:picMkLst>
            <pc:docMk/>
            <pc:sldMk cId="1876727245" sldId="2147480394"/>
            <ac:picMk id="8" creationId="{3F9EDE0C-5E3A-D9DB-1990-3A19DB3AB891}"/>
          </ac:picMkLst>
        </pc:picChg>
        <pc:picChg chg="mod">
          <ac:chgData name="Dawn Tong" userId="88b0d136-dfc6-4520-abbf-21a5736b086d" providerId="ADAL" clId="{5F4B0039-4F52-4F81-B5A8-FFB18014850B}" dt="2024-10-10T09:32:20.577" v="1126" actId="14100"/>
          <ac:picMkLst>
            <pc:docMk/>
            <pc:sldMk cId="1876727245" sldId="2147480394"/>
            <ac:picMk id="84994" creationId="{D58D839B-ABAE-500D-B450-A031E0126C70}"/>
          </ac:picMkLst>
        </pc:picChg>
      </pc:sldChg>
      <pc:sldChg chg="addSp delSp modSp add mod modAnim">
        <pc:chgData name="Dawn Tong" userId="88b0d136-dfc6-4520-abbf-21a5736b086d" providerId="ADAL" clId="{5F4B0039-4F52-4F81-B5A8-FFB18014850B}" dt="2024-10-11T01:50:00.721" v="2331" actId="1440"/>
        <pc:sldMkLst>
          <pc:docMk/>
          <pc:sldMk cId="1334272212" sldId="2147480395"/>
        </pc:sldMkLst>
        <pc:spChg chg="mod">
          <ac:chgData name="Dawn Tong" userId="88b0d136-dfc6-4520-abbf-21a5736b086d" providerId="ADAL" clId="{5F4B0039-4F52-4F81-B5A8-FFB18014850B}" dt="2024-10-10T09:33:32.163" v="1170" actId="14100"/>
          <ac:spMkLst>
            <pc:docMk/>
            <pc:sldMk cId="1334272212" sldId="2147480395"/>
            <ac:spMk id="6" creationId="{4B824AEC-C9BF-8E6E-A153-8DD19201212E}"/>
          </ac:spMkLst>
        </pc:spChg>
        <pc:spChg chg="mod">
          <ac:chgData name="Dawn Tong" userId="88b0d136-dfc6-4520-abbf-21a5736b086d" providerId="ADAL" clId="{5F4B0039-4F52-4F81-B5A8-FFB18014850B}" dt="2024-10-10T09:33:38.437" v="1192" actId="20577"/>
          <ac:spMkLst>
            <pc:docMk/>
            <pc:sldMk cId="1334272212" sldId="2147480395"/>
            <ac:spMk id="84997" creationId="{520A595E-C394-34B8-E124-102EF7823C48}"/>
          </ac:spMkLst>
        </pc:spChg>
        <pc:picChg chg="add mod ord">
          <ac:chgData name="Dawn Tong" userId="88b0d136-dfc6-4520-abbf-21a5736b086d" providerId="ADAL" clId="{5F4B0039-4F52-4F81-B5A8-FFB18014850B}" dt="2024-10-10T09:33:26.012" v="1168" actId="167"/>
          <ac:picMkLst>
            <pc:docMk/>
            <pc:sldMk cId="1334272212" sldId="2147480395"/>
            <ac:picMk id="3" creationId="{0EE2D6EC-194B-C874-AE8C-334809B1D02A}"/>
          </ac:picMkLst>
        </pc:picChg>
        <pc:picChg chg="del">
          <ac:chgData name="Dawn Tong" userId="88b0d136-dfc6-4520-abbf-21a5736b086d" providerId="ADAL" clId="{5F4B0039-4F52-4F81-B5A8-FFB18014850B}" dt="2024-10-10T09:33:06.188" v="1159" actId="478"/>
          <ac:picMkLst>
            <pc:docMk/>
            <pc:sldMk cId="1334272212" sldId="2147480395"/>
            <ac:picMk id="4" creationId="{76974B1D-78FA-6621-11E0-37F63CB9026C}"/>
          </ac:picMkLst>
        </pc:picChg>
        <pc:picChg chg="add mod">
          <ac:chgData name="Dawn Tong" userId="88b0d136-dfc6-4520-abbf-21a5736b086d" providerId="ADAL" clId="{5F4B0039-4F52-4F81-B5A8-FFB18014850B}" dt="2024-10-11T01:50:00.721" v="2331" actId="1440"/>
          <ac:picMkLst>
            <pc:docMk/>
            <pc:sldMk cId="1334272212" sldId="2147480395"/>
            <ac:picMk id="4" creationId="{8996E2A3-39ED-6E99-6C0C-CA83448993CB}"/>
          </ac:picMkLst>
        </pc:picChg>
        <pc:picChg chg="add del mod">
          <ac:chgData name="Dawn Tong" userId="88b0d136-dfc6-4520-abbf-21a5736b086d" providerId="ADAL" clId="{5F4B0039-4F52-4F81-B5A8-FFB18014850B}" dt="2024-10-11T01:49:39.346" v="2323" actId="478"/>
          <ac:picMkLst>
            <pc:docMk/>
            <pc:sldMk cId="1334272212" sldId="2147480395"/>
            <ac:picMk id="1026" creationId="{FC9FCF33-6204-E43E-3A9C-E5A28718C176}"/>
          </ac:picMkLst>
        </pc:picChg>
        <pc:picChg chg="mod">
          <ac:chgData name="Dawn Tong" userId="88b0d136-dfc6-4520-abbf-21a5736b086d" providerId="ADAL" clId="{5F4B0039-4F52-4F81-B5A8-FFB18014850B}" dt="2024-10-10T09:33:21.794" v="1166" actId="14100"/>
          <ac:picMkLst>
            <pc:docMk/>
            <pc:sldMk cId="1334272212" sldId="2147480395"/>
            <ac:picMk id="84994" creationId="{D58D839B-ABAE-500D-B450-A031E0126C70}"/>
          </ac:picMkLst>
        </pc:picChg>
      </pc:sldChg>
      <pc:sldChg chg="addSp delSp modSp add mod">
        <pc:chgData name="Dawn Tong" userId="88b0d136-dfc6-4520-abbf-21a5736b086d" providerId="ADAL" clId="{5F4B0039-4F52-4F81-B5A8-FFB18014850B}" dt="2024-10-10T09:38:44.320" v="1272" actId="20577"/>
        <pc:sldMkLst>
          <pc:docMk/>
          <pc:sldMk cId="3565733715" sldId="2147480396"/>
        </pc:sldMkLst>
        <pc:spChg chg="mod">
          <ac:chgData name="Dawn Tong" userId="88b0d136-dfc6-4520-abbf-21a5736b086d" providerId="ADAL" clId="{5F4B0039-4F52-4F81-B5A8-FFB18014850B}" dt="2024-10-10T09:37:38.920" v="1227" actId="14100"/>
          <ac:spMkLst>
            <pc:docMk/>
            <pc:sldMk cId="3565733715" sldId="2147480396"/>
            <ac:spMk id="6" creationId="{4B824AEC-C9BF-8E6E-A153-8DD19201212E}"/>
          </ac:spMkLst>
        </pc:spChg>
        <pc:spChg chg="mod">
          <ac:chgData name="Dawn Tong" userId="88b0d136-dfc6-4520-abbf-21a5736b086d" providerId="ADAL" clId="{5F4B0039-4F52-4F81-B5A8-FFB18014850B}" dt="2024-10-10T09:38:44.320" v="1272" actId="20577"/>
          <ac:spMkLst>
            <pc:docMk/>
            <pc:sldMk cId="3565733715" sldId="2147480396"/>
            <ac:spMk id="84997" creationId="{520A595E-C394-34B8-E124-102EF7823C48}"/>
          </ac:spMkLst>
        </pc:spChg>
        <pc:picChg chg="add mod ord">
          <ac:chgData name="Dawn Tong" userId="88b0d136-dfc6-4520-abbf-21a5736b086d" providerId="ADAL" clId="{5F4B0039-4F52-4F81-B5A8-FFB18014850B}" dt="2024-10-10T09:37:30.555" v="1225" actId="167"/>
          <ac:picMkLst>
            <pc:docMk/>
            <pc:sldMk cId="3565733715" sldId="2147480396"/>
            <ac:picMk id="3" creationId="{61FFE192-42A9-9B13-8C27-0D4394D4795F}"/>
          </ac:picMkLst>
        </pc:picChg>
        <pc:picChg chg="del">
          <ac:chgData name="Dawn Tong" userId="88b0d136-dfc6-4520-abbf-21a5736b086d" providerId="ADAL" clId="{5F4B0039-4F52-4F81-B5A8-FFB18014850B}" dt="2024-10-10T09:37:16.378" v="1218" actId="478"/>
          <ac:picMkLst>
            <pc:docMk/>
            <pc:sldMk cId="3565733715" sldId="2147480396"/>
            <ac:picMk id="4" creationId="{76974B1D-78FA-6621-11E0-37F63CB9026C}"/>
          </ac:picMkLst>
        </pc:picChg>
        <pc:picChg chg="mod">
          <ac:chgData name="Dawn Tong" userId="88b0d136-dfc6-4520-abbf-21a5736b086d" providerId="ADAL" clId="{5F4B0039-4F52-4F81-B5A8-FFB18014850B}" dt="2024-10-10T09:37:28.654" v="1224" actId="14100"/>
          <ac:picMkLst>
            <pc:docMk/>
            <pc:sldMk cId="3565733715" sldId="2147480396"/>
            <ac:picMk id="84994" creationId="{D58D839B-ABAE-500D-B450-A031E0126C70}"/>
          </ac:picMkLst>
        </pc:picChg>
      </pc:sldChg>
      <pc:sldChg chg="addSp delSp modSp add mod">
        <pc:chgData name="Dawn Tong" userId="88b0d136-dfc6-4520-abbf-21a5736b086d" providerId="ADAL" clId="{5F4B0039-4F52-4F81-B5A8-FFB18014850B}" dt="2024-10-10T09:41:35.122" v="1327" actId="14100"/>
        <pc:sldMkLst>
          <pc:docMk/>
          <pc:sldMk cId="1273661448" sldId="2147480397"/>
        </pc:sldMkLst>
        <pc:spChg chg="add mod">
          <ac:chgData name="Dawn Tong" userId="88b0d136-dfc6-4520-abbf-21a5736b086d" providerId="ADAL" clId="{5F4B0039-4F52-4F81-B5A8-FFB18014850B}" dt="2024-10-10T09:41:35.122" v="1327" actId="14100"/>
          <ac:spMkLst>
            <pc:docMk/>
            <pc:sldMk cId="1273661448" sldId="2147480397"/>
            <ac:spMk id="5" creationId="{B59BAD3C-242A-414D-90EA-DF791136D272}"/>
          </ac:spMkLst>
        </pc:spChg>
        <pc:spChg chg="mod">
          <ac:chgData name="Dawn Tong" userId="88b0d136-dfc6-4520-abbf-21a5736b086d" providerId="ADAL" clId="{5F4B0039-4F52-4F81-B5A8-FFB18014850B}" dt="2024-10-10T09:40:04.653" v="1292" actId="1035"/>
          <ac:spMkLst>
            <pc:docMk/>
            <pc:sldMk cId="1273661448" sldId="2147480397"/>
            <ac:spMk id="6" creationId="{4B824AEC-C9BF-8E6E-A153-8DD19201212E}"/>
          </ac:spMkLst>
        </pc:spChg>
        <pc:spChg chg="mod">
          <ac:chgData name="Dawn Tong" userId="88b0d136-dfc6-4520-abbf-21a5736b086d" providerId="ADAL" clId="{5F4B0039-4F52-4F81-B5A8-FFB18014850B}" dt="2024-10-10T09:40:12.969" v="1302" actId="20577"/>
          <ac:spMkLst>
            <pc:docMk/>
            <pc:sldMk cId="1273661448" sldId="2147480397"/>
            <ac:spMk id="84997" creationId="{520A595E-C394-34B8-E124-102EF7823C48}"/>
          </ac:spMkLst>
        </pc:spChg>
        <pc:picChg chg="del">
          <ac:chgData name="Dawn Tong" userId="88b0d136-dfc6-4520-abbf-21a5736b086d" providerId="ADAL" clId="{5F4B0039-4F52-4F81-B5A8-FFB18014850B}" dt="2024-10-10T09:39:35.546" v="1276" actId="478"/>
          <ac:picMkLst>
            <pc:docMk/>
            <pc:sldMk cId="1273661448" sldId="2147480397"/>
            <ac:picMk id="3" creationId="{61FFE192-42A9-9B13-8C27-0D4394D4795F}"/>
          </ac:picMkLst>
        </pc:picChg>
        <pc:picChg chg="add mod ord">
          <ac:chgData name="Dawn Tong" userId="88b0d136-dfc6-4520-abbf-21a5736b086d" providerId="ADAL" clId="{5F4B0039-4F52-4F81-B5A8-FFB18014850B}" dt="2024-10-10T09:39:51.963" v="1283" actId="167"/>
          <ac:picMkLst>
            <pc:docMk/>
            <pc:sldMk cId="1273661448" sldId="2147480397"/>
            <ac:picMk id="4" creationId="{F237792C-894B-9063-8C1C-9B743DD817E2}"/>
          </ac:picMkLst>
        </pc:picChg>
        <pc:picChg chg="mod">
          <ac:chgData name="Dawn Tong" userId="88b0d136-dfc6-4520-abbf-21a5736b086d" providerId="ADAL" clId="{5F4B0039-4F52-4F81-B5A8-FFB18014850B}" dt="2024-10-10T09:39:55.886" v="1285" actId="14100"/>
          <ac:picMkLst>
            <pc:docMk/>
            <pc:sldMk cId="1273661448" sldId="2147480397"/>
            <ac:picMk id="84994" creationId="{D58D839B-ABAE-500D-B450-A031E0126C70}"/>
          </ac:picMkLst>
        </pc:picChg>
      </pc:sldChg>
      <pc:sldChg chg="addSp delSp modSp add mod">
        <pc:chgData name="Dawn Tong" userId="88b0d136-dfc6-4520-abbf-21a5736b086d" providerId="ADAL" clId="{5F4B0039-4F52-4F81-B5A8-FFB18014850B}" dt="2024-10-10T09:43:53.584" v="1361" actId="20577"/>
        <pc:sldMkLst>
          <pc:docMk/>
          <pc:sldMk cId="3759790439" sldId="2147480398"/>
        </pc:sldMkLst>
        <pc:spChg chg="mod ord">
          <ac:chgData name="Dawn Tong" userId="88b0d136-dfc6-4520-abbf-21a5736b086d" providerId="ADAL" clId="{5F4B0039-4F52-4F81-B5A8-FFB18014850B}" dt="2024-10-10T09:43:48.090" v="1356" actId="14100"/>
          <ac:spMkLst>
            <pc:docMk/>
            <pc:sldMk cId="3759790439" sldId="2147480398"/>
            <ac:spMk id="5" creationId="{B59BAD3C-242A-414D-90EA-DF791136D272}"/>
          </ac:spMkLst>
        </pc:spChg>
        <pc:spChg chg="mod">
          <ac:chgData name="Dawn Tong" userId="88b0d136-dfc6-4520-abbf-21a5736b086d" providerId="ADAL" clId="{5F4B0039-4F52-4F81-B5A8-FFB18014850B}" dt="2024-10-10T09:42:31.389" v="1338" actId="1076"/>
          <ac:spMkLst>
            <pc:docMk/>
            <pc:sldMk cId="3759790439" sldId="2147480398"/>
            <ac:spMk id="6" creationId="{4B824AEC-C9BF-8E6E-A153-8DD19201212E}"/>
          </ac:spMkLst>
        </pc:spChg>
        <pc:spChg chg="mod">
          <ac:chgData name="Dawn Tong" userId="88b0d136-dfc6-4520-abbf-21a5736b086d" providerId="ADAL" clId="{5F4B0039-4F52-4F81-B5A8-FFB18014850B}" dt="2024-10-10T09:43:53.584" v="1361" actId="20577"/>
          <ac:spMkLst>
            <pc:docMk/>
            <pc:sldMk cId="3759790439" sldId="2147480398"/>
            <ac:spMk id="84997" creationId="{520A595E-C394-34B8-E124-102EF7823C48}"/>
          </ac:spMkLst>
        </pc:spChg>
        <pc:picChg chg="del">
          <ac:chgData name="Dawn Tong" userId="88b0d136-dfc6-4520-abbf-21a5736b086d" providerId="ADAL" clId="{5F4B0039-4F52-4F81-B5A8-FFB18014850B}" dt="2024-10-10T09:42:05.037" v="1330" actId="478"/>
          <ac:picMkLst>
            <pc:docMk/>
            <pc:sldMk cId="3759790439" sldId="2147480398"/>
            <ac:picMk id="4" creationId="{F237792C-894B-9063-8C1C-9B743DD817E2}"/>
          </ac:picMkLst>
        </pc:picChg>
        <pc:picChg chg="add mod">
          <ac:chgData name="Dawn Tong" userId="88b0d136-dfc6-4520-abbf-21a5736b086d" providerId="ADAL" clId="{5F4B0039-4F52-4F81-B5A8-FFB18014850B}" dt="2024-10-10T09:42:36.033" v="1339" actId="167"/>
          <ac:picMkLst>
            <pc:docMk/>
            <pc:sldMk cId="3759790439" sldId="2147480398"/>
            <ac:picMk id="16386" creationId="{D2B4D065-9613-E22B-E9DE-CA9CC011ED1F}"/>
          </ac:picMkLst>
        </pc:picChg>
        <pc:picChg chg="add mod">
          <ac:chgData name="Dawn Tong" userId="88b0d136-dfc6-4520-abbf-21a5736b086d" providerId="ADAL" clId="{5F4B0039-4F52-4F81-B5A8-FFB18014850B}" dt="2024-10-10T09:43:09.865" v="1348" actId="1076"/>
          <ac:picMkLst>
            <pc:docMk/>
            <pc:sldMk cId="3759790439" sldId="2147480398"/>
            <ac:picMk id="16388" creationId="{54AFEDC0-63BE-228B-00D5-F864914A67BC}"/>
          </ac:picMkLst>
        </pc:picChg>
        <pc:picChg chg="mod">
          <ac:chgData name="Dawn Tong" userId="88b0d136-dfc6-4520-abbf-21a5736b086d" providerId="ADAL" clId="{5F4B0039-4F52-4F81-B5A8-FFB18014850B}" dt="2024-10-10T09:43:02.196" v="1346" actId="14100"/>
          <ac:picMkLst>
            <pc:docMk/>
            <pc:sldMk cId="3759790439" sldId="2147480398"/>
            <ac:picMk id="84994" creationId="{D58D839B-ABAE-500D-B450-A031E0126C70}"/>
          </ac:picMkLst>
        </pc:picChg>
      </pc:sldChg>
      <pc:sldChg chg="addSp delSp modSp add mod">
        <pc:chgData name="Dawn Tong" userId="88b0d136-dfc6-4520-abbf-21a5736b086d" providerId="ADAL" clId="{5F4B0039-4F52-4F81-B5A8-FFB18014850B}" dt="2024-10-10T09:46:02.767" v="1386" actId="14100"/>
        <pc:sldMkLst>
          <pc:docMk/>
          <pc:sldMk cId="2520516601" sldId="2147480399"/>
        </pc:sldMkLst>
        <pc:spChg chg="mod">
          <ac:chgData name="Dawn Tong" userId="88b0d136-dfc6-4520-abbf-21a5736b086d" providerId="ADAL" clId="{5F4B0039-4F52-4F81-B5A8-FFB18014850B}" dt="2024-10-10T09:46:02.767" v="1386" actId="14100"/>
          <ac:spMkLst>
            <pc:docMk/>
            <pc:sldMk cId="2520516601" sldId="2147480399"/>
            <ac:spMk id="5" creationId="{B59BAD3C-242A-414D-90EA-DF791136D272}"/>
          </ac:spMkLst>
        </pc:spChg>
        <pc:spChg chg="mod">
          <ac:chgData name="Dawn Tong" userId="88b0d136-dfc6-4520-abbf-21a5736b086d" providerId="ADAL" clId="{5F4B0039-4F52-4F81-B5A8-FFB18014850B}" dt="2024-10-10T09:45:24.884" v="1379" actId="1076"/>
          <ac:spMkLst>
            <pc:docMk/>
            <pc:sldMk cId="2520516601" sldId="2147480399"/>
            <ac:spMk id="6" creationId="{4B824AEC-C9BF-8E6E-A153-8DD19201212E}"/>
          </ac:spMkLst>
        </pc:spChg>
        <pc:picChg chg="add mod ord">
          <ac:chgData name="Dawn Tong" userId="88b0d136-dfc6-4520-abbf-21a5736b086d" providerId="ADAL" clId="{5F4B0039-4F52-4F81-B5A8-FFB18014850B}" dt="2024-10-10T09:45:20.475" v="1378" actId="167"/>
          <ac:picMkLst>
            <pc:docMk/>
            <pc:sldMk cId="2520516601" sldId="2147480399"/>
            <ac:picMk id="3" creationId="{1C37E506-B464-47F0-3518-DF9C5920F361}"/>
          </ac:picMkLst>
        </pc:picChg>
        <pc:picChg chg="del">
          <ac:chgData name="Dawn Tong" userId="88b0d136-dfc6-4520-abbf-21a5736b086d" providerId="ADAL" clId="{5F4B0039-4F52-4F81-B5A8-FFB18014850B}" dt="2024-10-10T09:45:00.944" v="1364" actId="478"/>
          <ac:picMkLst>
            <pc:docMk/>
            <pc:sldMk cId="2520516601" sldId="2147480399"/>
            <ac:picMk id="4" creationId="{F237792C-894B-9063-8C1C-9B743DD817E2}"/>
          </ac:picMkLst>
        </pc:picChg>
        <pc:picChg chg="mod">
          <ac:chgData name="Dawn Tong" userId="88b0d136-dfc6-4520-abbf-21a5736b086d" providerId="ADAL" clId="{5F4B0039-4F52-4F81-B5A8-FFB18014850B}" dt="2024-10-10T09:45:14.214" v="1369" actId="14100"/>
          <ac:picMkLst>
            <pc:docMk/>
            <pc:sldMk cId="2520516601" sldId="2147480399"/>
            <ac:picMk id="84994" creationId="{D58D839B-ABAE-500D-B450-A031E0126C70}"/>
          </ac:picMkLst>
        </pc:picChg>
      </pc:sldChg>
      <pc:sldChg chg="add">
        <pc:chgData name="Dawn Tong" userId="88b0d136-dfc6-4520-abbf-21a5736b086d" providerId="ADAL" clId="{5F4B0039-4F52-4F81-B5A8-FFB18014850B}" dt="2024-10-10T09:46:28.006" v="1387" actId="2890"/>
        <pc:sldMkLst>
          <pc:docMk/>
          <pc:sldMk cId="3449343280" sldId="2147480400"/>
        </pc:sldMkLst>
      </pc:sldChg>
      <pc:sldChg chg="addSp delSp modSp add mod ord">
        <pc:chgData name="Dawn Tong" userId="88b0d136-dfc6-4520-abbf-21a5736b086d" providerId="ADAL" clId="{5F4B0039-4F52-4F81-B5A8-FFB18014850B}" dt="2024-10-10T10:04:25.270" v="1531" actId="20577"/>
        <pc:sldMkLst>
          <pc:docMk/>
          <pc:sldMk cId="3774589948" sldId="2147480401"/>
        </pc:sldMkLst>
        <pc:spChg chg="add mod">
          <ac:chgData name="Dawn Tong" userId="88b0d136-dfc6-4520-abbf-21a5736b086d" providerId="ADAL" clId="{5F4B0039-4F52-4F81-B5A8-FFB18014850B}" dt="2024-10-10T10:00:15.510" v="1419" actId="14100"/>
          <ac:spMkLst>
            <pc:docMk/>
            <pc:sldMk cId="3774589948" sldId="2147480401"/>
            <ac:spMk id="4" creationId="{76EABDB4-95E6-F0EE-605E-0BDA8A5215C3}"/>
          </ac:spMkLst>
        </pc:spChg>
        <pc:spChg chg="mod">
          <ac:chgData name="Dawn Tong" userId="88b0d136-dfc6-4520-abbf-21a5736b086d" providerId="ADAL" clId="{5F4B0039-4F52-4F81-B5A8-FFB18014850B}" dt="2024-10-10T10:00:46.760" v="1421" actId="14100"/>
          <ac:spMkLst>
            <pc:docMk/>
            <pc:sldMk cId="3774589948" sldId="2147480401"/>
            <ac:spMk id="5" creationId="{B59BAD3C-242A-414D-90EA-DF791136D272}"/>
          </ac:spMkLst>
        </pc:spChg>
        <pc:spChg chg="mod">
          <ac:chgData name="Dawn Tong" userId="88b0d136-dfc6-4520-abbf-21a5736b086d" providerId="ADAL" clId="{5F4B0039-4F52-4F81-B5A8-FFB18014850B}" dt="2024-10-10T10:00:07.258" v="1416" actId="1076"/>
          <ac:spMkLst>
            <pc:docMk/>
            <pc:sldMk cId="3774589948" sldId="2147480401"/>
            <ac:spMk id="6" creationId="{4B824AEC-C9BF-8E6E-A153-8DD19201212E}"/>
          </ac:spMkLst>
        </pc:spChg>
        <pc:spChg chg="mod">
          <ac:chgData name="Dawn Tong" userId="88b0d136-dfc6-4520-abbf-21a5736b086d" providerId="ADAL" clId="{5F4B0039-4F52-4F81-B5A8-FFB18014850B}" dt="2024-10-10T10:04:25.270" v="1531" actId="20577"/>
          <ac:spMkLst>
            <pc:docMk/>
            <pc:sldMk cId="3774589948" sldId="2147480401"/>
            <ac:spMk id="84997" creationId="{520A595E-C394-34B8-E124-102EF7823C48}"/>
          </ac:spMkLst>
        </pc:spChg>
        <pc:picChg chg="add mod ord">
          <ac:chgData name="Dawn Tong" userId="88b0d136-dfc6-4520-abbf-21a5736b086d" providerId="ADAL" clId="{5F4B0039-4F52-4F81-B5A8-FFB18014850B}" dt="2024-10-10T09:59:56.924" v="1412" actId="167"/>
          <ac:picMkLst>
            <pc:docMk/>
            <pc:sldMk cId="3774589948" sldId="2147480401"/>
            <ac:picMk id="3" creationId="{C8869E97-FA64-48F0-76C9-9538E934C2F4}"/>
          </ac:picMkLst>
        </pc:picChg>
        <pc:picChg chg="del">
          <ac:chgData name="Dawn Tong" userId="88b0d136-dfc6-4520-abbf-21a5736b086d" providerId="ADAL" clId="{5F4B0039-4F52-4F81-B5A8-FFB18014850B}" dt="2024-10-10T09:59:42.645" v="1406" actId="478"/>
          <ac:picMkLst>
            <pc:docMk/>
            <pc:sldMk cId="3774589948" sldId="2147480401"/>
            <ac:picMk id="16386" creationId="{D2B4D065-9613-E22B-E9DE-CA9CC011ED1F}"/>
          </ac:picMkLst>
        </pc:picChg>
        <pc:picChg chg="del">
          <ac:chgData name="Dawn Tong" userId="88b0d136-dfc6-4520-abbf-21a5736b086d" providerId="ADAL" clId="{5F4B0039-4F52-4F81-B5A8-FFB18014850B}" dt="2024-10-10T09:59:58.586" v="1413" actId="478"/>
          <ac:picMkLst>
            <pc:docMk/>
            <pc:sldMk cId="3774589948" sldId="2147480401"/>
            <ac:picMk id="16388" creationId="{54AFEDC0-63BE-228B-00D5-F864914A67BC}"/>
          </ac:picMkLst>
        </pc:picChg>
        <pc:picChg chg="mod">
          <ac:chgData name="Dawn Tong" userId="88b0d136-dfc6-4520-abbf-21a5736b086d" providerId="ADAL" clId="{5F4B0039-4F52-4F81-B5A8-FFB18014850B}" dt="2024-10-10T09:59:53.730" v="1411" actId="14100"/>
          <ac:picMkLst>
            <pc:docMk/>
            <pc:sldMk cId="3774589948" sldId="2147480401"/>
            <ac:picMk id="84994" creationId="{D58D839B-ABAE-500D-B450-A031E0126C70}"/>
          </ac:picMkLst>
        </pc:picChg>
      </pc:sldChg>
      <pc:sldChg chg="addSp delSp modSp add mod">
        <pc:chgData name="Dawn Tong" userId="88b0d136-dfc6-4520-abbf-21a5736b086d" providerId="ADAL" clId="{5F4B0039-4F52-4F81-B5A8-FFB18014850B}" dt="2024-10-10T10:03:45.802" v="1500" actId="1076"/>
        <pc:sldMkLst>
          <pc:docMk/>
          <pc:sldMk cId="3098101085" sldId="2147480402"/>
        </pc:sldMkLst>
        <pc:spChg chg="mod">
          <ac:chgData name="Dawn Tong" userId="88b0d136-dfc6-4520-abbf-21a5736b086d" providerId="ADAL" clId="{5F4B0039-4F52-4F81-B5A8-FFB18014850B}" dt="2024-10-10T10:02:12.795" v="1460" actId="1037"/>
          <ac:spMkLst>
            <pc:docMk/>
            <pc:sldMk cId="3098101085" sldId="2147480402"/>
            <ac:spMk id="4" creationId="{76EABDB4-95E6-F0EE-605E-0BDA8A5215C3}"/>
          </ac:spMkLst>
        </pc:spChg>
        <pc:spChg chg="mod">
          <ac:chgData name="Dawn Tong" userId="88b0d136-dfc6-4520-abbf-21a5736b086d" providerId="ADAL" clId="{5F4B0039-4F52-4F81-B5A8-FFB18014850B}" dt="2024-10-10T10:03:45.802" v="1500" actId="1076"/>
          <ac:spMkLst>
            <pc:docMk/>
            <pc:sldMk cId="3098101085" sldId="2147480402"/>
            <ac:spMk id="5" creationId="{B59BAD3C-242A-414D-90EA-DF791136D272}"/>
          </ac:spMkLst>
        </pc:spChg>
        <pc:spChg chg="mod">
          <ac:chgData name="Dawn Tong" userId="88b0d136-dfc6-4520-abbf-21a5736b086d" providerId="ADAL" clId="{5F4B0039-4F52-4F81-B5A8-FFB18014850B}" dt="2024-10-10T10:01:48.209" v="1447" actId="1037"/>
          <ac:spMkLst>
            <pc:docMk/>
            <pc:sldMk cId="3098101085" sldId="2147480402"/>
            <ac:spMk id="6" creationId="{4B824AEC-C9BF-8E6E-A153-8DD19201212E}"/>
          </ac:spMkLst>
        </pc:spChg>
        <pc:spChg chg="add mod">
          <ac:chgData name="Dawn Tong" userId="88b0d136-dfc6-4520-abbf-21a5736b086d" providerId="ADAL" clId="{5F4B0039-4F52-4F81-B5A8-FFB18014850B}" dt="2024-10-10T10:02:00.649" v="1453" actId="1035"/>
          <ac:spMkLst>
            <pc:docMk/>
            <pc:sldMk cId="3098101085" sldId="2147480402"/>
            <ac:spMk id="8" creationId="{8514AEB4-9882-2905-E3B7-A55CE20BEB52}"/>
          </ac:spMkLst>
        </pc:spChg>
        <pc:spChg chg="add mod">
          <ac:chgData name="Dawn Tong" userId="88b0d136-dfc6-4520-abbf-21a5736b086d" providerId="ADAL" clId="{5F4B0039-4F52-4F81-B5A8-FFB18014850B}" dt="2024-10-10T10:03:34.843" v="1496" actId="14100"/>
          <ac:spMkLst>
            <pc:docMk/>
            <pc:sldMk cId="3098101085" sldId="2147480402"/>
            <ac:spMk id="9" creationId="{0C0B3B2D-0158-7DA8-0A5B-F22DDE731BBB}"/>
          </ac:spMkLst>
        </pc:spChg>
        <pc:spChg chg="mod">
          <ac:chgData name="Dawn Tong" userId="88b0d136-dfc6-4520-abbf-21a5736b086d" providerId="ADAL" clId="{5F4B0039-4F52-4F81-B5A8-FFB18014850B}" dt="2024-10-10T10:02:21.729" v="1489" actId="20577"/>
          <ac:spMkLst>
            <pc:docMk/>
            <pc:sldMk cId="3098101085" sldId="2147480402"/>
            <ac:spMk id="84997" creationId="{520A595E-C394-34B8-E124-102EF7823C48}"/>
          </ac:spMkLst>
        </pc:spChg>
        <pc:picChg chg="del">
          <ac:chgData name="Dawn Tong" userId="88b0d136-dfc6-4520-abbf-21a5736b086d" providerId="ADAL" clId="{5F4B0039-4F52-4F81-B5A8-FFB18014850B}" dt="2024-10-10T10:01:29.389" v="1435" actId="478"/>
          <ac:picMkLst>
            <pc:docMk/>
            <pc:sldMk cId="3098101085" sldId="2147480402"/>
            <ac:picMk id="3" creationId="{C8869E97-FA64-48F0-76C9-9538E934C2F4}"/>
          </ac:picMkLst>
        </pc:picChg>
        <pc:picChg chg="add mod ord">
          <ac:chgData name="Dawn Tong" userId="88b0d136-dfc6-4520-abbf-21a5736b086d" providerId="ADAL" clId="{5F4B0039-4F52-4F81-B5A8-FFB18014850B}" dt="2024-10-10T10:01:39.301" v="1440" actId="167"/>
          <ac:picMkLst>
            <pc:docMk/>
            <pc:sldMk cId="3098101085" sldId="2147480402"/>
            <ac:picMk id="7" creationId="{BE3EABA6-8D2E-6FD8-D5D3-454FBD1A9797}"/>
          </ac:picMkLst>
        </pc:picChg>
        <pc:picChg chg="mod">
          <ac:chgData name="Dawn Tong" userId="88b0d136-dfc6-4520-abbf-21a5736b086d" providerId="ADAL" clId="{5F4B0039-4F52-4F81-B5A8-FFB18014850B}" dt="2024-10-10T10:01:28.077" v="1434" actId="167"/>
          <ac:picMkLst>
            <pc:docMk/>
            <pc:sldMk cId="3098101085" sldId="2147480402"/>
            <ac:picMk id="84994" creationId="{D58D839B-ABAE-500D-B450-A031E0126C70}"/>
          </ac:picMkLst>
        </pc:picChg>
      </pc:sldChg>
      <pc:sldChg chg="addSp delSp modSp add mod">
        <pc:chgData name="Dawn Tong" userId="88b0d136-dfc6-4520-abbf-21a5736b086d" providerId="ADAL" clId="{5F4B0039-4F52-4F81-B5A8-FFB18014850B}" dt="2024-10-11T01:50:13.855" v="2332" actId="478"/>
        <pc:sldMkLst>
          <pc:docMk/>
          <pc:sldMk cId="3170117640" sldId="2147480403"/>
        </pc:sldMkLst>
        <pc:spChg chg="del">
          <ac:chgData name="Dawn Tong" userId="88b0d136-dfc6-4520-abbf-21a5736b086d" providerId="ADAL" clId="{5F4B0039-4F52-4F81-B5A8-FFB18014850B}" dt="2024-10-10T10:05:33.191" v="1547" actId="478"/>
          <ac:spMkLst>
            <pc:docMk/>
            <pc:sldMk cId="3170117640" sldId="2147480403"/>
            <ac:spMk id="4" creationId="{76EABDB4-95E6-F0EE-605E-0BDA8A5215C3}"/>
          </ac:spMkLst>
        </pc:spChg>
        <pc:spChg chg="del">
          <ac:chgData name="Dawn Tong" userId="88b0d136-dfc6-4520-abbf-21a5736b086d" providerId="ADAL" clId="{5F4B0039-4F52-4F81-B5A8-FFB18014850B}" dt="2024-10-11T01:50:13.855" v="2332" actId="478"/>
          <ac:spMkLst>
            <pc:docMk/>
            <pc:sldMk cId="3170117640" sldId="2147480403"/>
            <ac:spMk id="5" creationId="{B59BAD3C-242A-414D-90EA-DF791136D272}"/>
          </ac:spMkLst>
        </pc:spChg>
        <pc:spChg chg="mod">
          <ac:chgData name="Dawn Tong" userId="88b0d136-dfc6-4520-abbf-21a5736b086d" providerId="ADAL" clId="{5F4B0039-4F52-4F81-B5A8-FFB18014850B}" dt="2024-10-10T10:05:28.906" v="1545" actId="1036"/>
          <ac:spMkLst>
            <pc:docMk/>
            <pc:sldMk cId="3170117640" sldId="2147480403"/>
            <ac:spMk id="6" creationId="{4B824AEC-C9BF-8E6E-A153-8DD19201212E}"/>
          </ac:spMkLst>
        </pc:spChg>
        <pc:spChg chg="del">
          <ac:chgData name="Dawn Tong" userId="88b0d136-dfc6-4520-abbf-21a5736b086d" providerId="ADAL" clId="{5F4B0039-4F52-4F81-B5A8-FFB18014850B}" dt="2024-10-10T10:05:31.324" v="1546" actId="478"/>
          <ac:spMkLst>
            <pc:docMk/>
            <pc:sldMk cId="3170117640" sldId="2147480403"/>
            <ac:spMk id="8" creationId="{8514AEB4-9882-2905-E3B7-A55CE20BEB52}"/>
          </ac:spMkLst>
        </pc:spChg>
        <pc:spChg chg="del">
          <ac:chgData name="Dawn Tong" userId="88b0d136-dfc6-4520-abbf-21a5736b086d" providerId="ADAL" clId="{5F4B0039-4F52-4F81-B5A8-FFB18014850B}" dt="2024-10-10T10:05:34.120" v="1548" actId="478"/>
          <ac:spMkLst>
            <pc:docMk/>
            <pc:sldMk cId="3170117640" sldId="2147480403"/>
            <ac:spMk id="9" creationId="{0C0B3B2D-0158-7DA8-0A5B-F22DDE731BBB}"/>
          </ac:spMkLst>
        </pc:spChg>
        <pc:spChg chg="mod">
          <ac:chgData name="Dawn Tong" userId="88b0d136-dfc6-4520-abbf-21a5736b086d" providerId="ADAL" clId="{5F4B0039-4F52-4F81-B5A8-FFB18014850B}" dt="2024-10-10T10:04:04.438" v="1517" actId="20577"/>
          <ac:spMkLst>
            <pc:docMk/>
            <pc:sldMk cId="3170117640" sldId="2147480403"/>
            <ac:spMk id="84997" creationId="{520A595E-C394-34B8-E124-102EF7823C48}"/>
          </ac:spMkLst>
        </pc:spChg>
        <pc:picChg chg="add mod ord">
          <ac:chgData name="Dawn Tong" userId="88b0d136-dfc6-4520-abbf-21a5736b086d" providerId="ADAL" clId="{5F4B0039-4F52-4F81-B5A8-FFB18014850B}" dt="2024-10-10T10:05:22.661" v="1538" actId="167"/>
          <ac:picMkLst>
            <pc:docMk/>
            <pc:sldMk cId="3170117640" sldId="2147480403"/>
            <ac:picMk id="3" creationId="{CE3E02A1-A351-E23A-7AC6-DE80721C35B4}"/>
          </ac:picMkLst>
        </pc:picChg>
        <pc:picChg chg="del">
          <ac:chgData name="Dawn Tong" userId="88b0d136-dfc6-4520-abbf-21a5736b086d" providerId="ADAL" clId="{5F4B0039-4F52-4F81-B5A8-FFB18014850B}" dt="2024-10-10T10:05:08.972" v="1533" actId="478"/>
          <ac:picMkLst>
            <pc:docMk/>
            <pc:sldMk cId="3170117640" sldId="2147480403"/>
            <ac:picMk id="7" creationId="{BE3EABA6-8D2E-6FD8-D5D3-454FBD1A9797}"/>
          </ac:picMkLst>
        </pc:picChg>
        <pc:picChg chg="mod">
          <ac:chgData name="Dawn Tong" userId="88b0d136-dfc6-4520-abbf-21a5736b086d" providerId="ADAL" clId="{5F4B0039-4F52-4F81-B5A8-FFB18014850B}" dt="2024-10-10T10:05:07.909" v="1532" actId="167"/>
          <ac:picMkLst>
            <pc:docMk/>
            <pc:sldMk cId="3170117640" sldId="2147480403"/>
            <ac:picMk id="84994" creationId="{D58D839B-ABAE-500D-B450-A031E0126C70}"/>
          </ac:picMkLst>
        </pc:picChg>
      </pc:sldChg>
      <pc:sldChg chg="addSp delSp modSp add mod">
        <pc:chgData name="Dawn Tong" userId="88b0d136-dfc6-4520-abbf-21a5736b086d" providerId="ADAL" clId="{5F4B0039-4F52-4F81-B5A8-FFB18014850B}" dt="2024-10-10T10:08:10.469" v="1619" actId="478"/>
        <pc:sldMkLst>
          <pc:docMk/>
          <pc:sldMk cId="4005675791" sldId="2147480404"/>
        </pc:sldMkLst>
        <pc:spChg chg="mod">
          <ac:chgData name="Dawn Tong" userId="88b0d136-dfc6-4520-abbf-21a5736b086d" providerId="ADAL" clId="{5F4B0039-4F52-4F81-B5A8-FFB18014850B}" dt="2024-10-10T10:07:36.304" v="1612" actId="1076"/>
          <ac:spMkLst>
            <pc:docMk/>
            <pc:sldMk cId="4005675791" sldId="2147480404"/>
            <ac:spMk id="5" creationId="{B59BAD3C-242A-414D-90EA-DF791136D272}"/>
          </ac:spMkLst>
        </pc:spChg>
        <pc:spChg chg="mod">
          <ac:chgData name="Dawn Tong" userId="88b0d136-dfc6-4520-abbf-21a5736b086d" providerId="ADAL" clId="{5F4B0039-4F52-4F81-B5A8-FFB18014850B}" dt="2024-10-10T10:07:43.534" v="1613" actId="1076"/>
          <ac:spMkLst>
            <pc:docMk/>
            <pc:sldMk cId="4005675791" sldId="2147480404"/>
            <ac:spMk id="6" creationId="{4B824AEC-C9BF-8E6E-A153-8DD19201212E}"/>
          </ac:spMkLst>
        </pc:spChg>
        <pc:spChg chg="add del mod">
          <ac:chgData name="Dawn Tong" userId="88b0d136-dfc6-4520-abbf-21a5736b086d" providerId="ADAL" clId="{5F4B0039-4F52-4F81-B5A8-FFB18014850B}" dt="2024-10-10T10:08:10.469" v="1619" actId="478"/>
          <ac:spMkLst>
            <pc:docMk/>
            <pc:sldMk cId="4005675791" sldId="2147480404"/>
            <ac:spMk id="7" creationId="{2F983428-86B5-CE45-8170-E5CDD8D04E09}"/>
          </ac:spMkLst>
        </pc:spChg>
        <pc:spChg chg="add mod">
          <ac:chgData name="Dawn Tong" userId="88b0d136-dfc6-4520-abbf-21a5736b086d" providerId="ADAL" clId="{5F4B0039-4F52-4F81-B5A8-FFB18014850B}" dt="2024-10-10T10:08:09.028" v="1618" actId="14100"/>
          <ac:spMkLst>
            <pc:docMk/>
            <pc:sldMk cId="4005675791" sldId="2147480404"/>
            <ac:spMk id="8" creationId="{0DECFF82-02F1-EA50-605C-8F5D73C8DDBE}"/>
          </ac:spMkLst>
        </pc:spChg>
        <pc:picChg chg="del">
          <ac:chgData name="Dawn Tong" userId="88b0d136-dfc6-4520-abbf-21a5736b086d" providerId="ADAL" clId="{5F4B0039-4F52-4F81-B5A8-FFB18014850B}" dt="2024-10-10T10:06:55.656" v="1551" actId="478"/>
          <ac:picMkLst>
            <pc:docMk/>
            <pc:sldMk cId="4005675791" sldId="2147480404"/>
            <ac:picMk id="3" creationId="{CE3E02A1-A351-E23A-7AC6-DE80721C35B4}"/>
          </ac:picMkLst>
        </pc:picChg>
        <pc:picChg chg="add mod ord">
          <ac:chgData name="Dawn Tong" userId="88b0d136-dfc6-4520-abbf-21a5736b086d" providerId="ADAL" clId="{5F4B0039-4F52-4F81-B5A8-FFB18014850B}" dt="2024-10-10T10:07:07.655" v="1556" actId="167"/>
          <ac:picMkLst>
            <pc:docMk/>
            <pc:sldMk cId="4005675791" sldId="2147480404"/>
            <ac:picMk id="4" creationId="{1D934E37-1F7A-F6C0-2FFB-6FA5E02D14B7}"/>
          </ac:picMkLst>
        </pc:picChg>
        <pc:picChg chg="mod">
          <ac:chgData name="Dawn Tong" userId="88b0d136-dfc6-4520-abbf-21a5736b086d" providerId="ADAL" clId="{5F4B0039-4F52-4F81-B5A8-FFB18014850B}" dt="2024-10-10T10:07:05.798" v="1555" actId="14100"/>
          <ac:picMkLst>
            <pc:docMk/>
            <pc:sldMk cId="4005675791" sldId="2147480404"/>
            <ac:picMk id="84994" creationId="{D58D839B-ABAE-500D-B450-A031E0126C70}"/>
          </ac:picMkLst>
        </pc:picChg>
      </pc:sldChg>
      <pc:sldChg chg="addSp delSp modSp add mod modAnim">
        <pc:chgData name="Dawn Tong" userId="88b0d136-dfc6-4520-abbf-21a5736b086d" providerId="ADAL" clId="{5F4B0039-4F52-4F81-B5A8-FFB18014850B}" dt="2024-10-10T10:11:07.738" v="1713"/>
        <pc:sldMkLst>
          <pc:docMk/>
          <pc:sldMk cId="2929584425" sldId="2147480405"/>
        </pc:sldMkLst>
        <pc:spChg chg="mod ord">
          <ac:chgData name="Dawn Tong" userId="88b0d136-dfc6-4520-abbf-21a5736b086d" providerId="ADAL" clId="{5F4B0039-4F52-4F81-B5A8-FFB18014850B}" dt="2024-10-10T10:11:06.286" v="1712" actId="1076"/>
          <ac:spMkLst>
            <pc:docMk/>
            <pc:sldMk cId="2929584425" sldId="2147480405"/>
            <ac:spMk id="5" creationId="{B59BAD3C-242A-414D-90EA-DF791136D272}"/>
          </ac:spMkLst>
        </pc:spChg>
        <pc:spChg chg="mod">
          <ac:chgData name="Dawn Tong" userId="88b0d136-dfc6-4520-abbf-21a5736b086d" providerId="ADAL" clId="{5F4B0039-4F52-4F81-B5A8-FFB18014850B}" dt="2024-10-10T10:09:41.285" v="1645" actId="14100"/>
          <ac:spMkLst>
            <pc:docMk/>
            <pc:sldMk cId="2929584425" sldId="2147480405"/>
            <ac:spMk id="6" creationId="{4B824AEC-C9BF-8E6E-A153-8DD19201212E}"/>
          </ac:spMkLst>
        </pc:spChg>
        <pc:spChg chg="del">
          <ac:chgData name="Dawn Tong" userId="88b0d136-dfc6-4520-abbf-21a5736b086d" providerId="ADAL" clId="{5F4B0039-4F52-4F81-B5A8-FFB18014850B}" dt="2024-10-10T10:09:46.383" v="1646" actId="478"/>
          <ac:spMkLst>
            <pc:docMk/>
            <pc:sldMk cId="2929584425" sldId="2147480405"/>
            <ac:spMk id="8" creationId="{0DECFF82-02F1-EA50-605C-8F5D73C8DDBE}"/>
          </ac:spMkLst>
        </pc:spChg>
        <pc:spChg chg="mod">
          <ac:chgData name="Dawn Tong" userId="88b0d136-dfc6-4520-abbf-21a5736b086d" providerId="ADAL" clId="{5F4B0039-4F52-4F81-B5A8-FFB18014850B}" dt="2024-10-10T10:09:36.208" v="1643" actId="20577"/>
          <ac:spMkLst>
            <pc:docMk/>
            <pc:sldMk cId="2929584425" sldId="2147480405"/>
            <ac:spMk id="84997" creationId="{520A595E-C394-34B8-E124-102EF7823C48}"/>
          </ac:spMkLst>
        </pc:spChg>
        <pc:picChg chg="add mod ord">
          <ac:chgData name="Dawn Tong" userId="88b0d136-dfc6-4520-abbf-21a5736b086d" providerId="ADAL" clId="{5F4B0039-4F52-4F81-B5A8-FFB18014850B}" dt="2024-10-10T10:09:31.108" v="1628" actId="167"/>
          <ac:picMkLst>
            <pc:docMk/>
            <pc:sldMk cId="2929584425" sldId="2147480405"/>
            <ac:picMk id="3" creationId="{E585652E-BE90-48A9-255C-587998902D2C}"/>
          </ac:picMkLst>
        </pc:picChg>
        <pc:picChg chg="del">
          <ac:chgData name="Dawn Tong" userId="88b0d136-dfc6-4520-abbf-21a5736b086d" providerId="ADAL" clId="{5F4B0039-4F52-4F81-B5A8-FFB18014850B}" dt="2024-10-10T10:09:17.275" v="1622" actId="478"/>
          <ac:picMkLst>
            <pc:docMk/>
            <pc:sldMk cId="2929584425" sldId="2147480405"/>
            <ac:picMk id="4" creationId="{1D934E37-1F7A-F6C0-2FFB-6FA5E02D14B7}"/>
          </ac:picMkLst>
        </pc:picChg>
        <pc:picChg chg="add mod">
          <ac:chgData name="Dawn Tong" userId="88b0d136-dfc6-4520-abbf-21a5736b086d" providerId="ADAL" clId="{5F4B0039-4F52-4F81-B5A8-FFB18014850B}" dt="2024-10-10T10:10:22.446" v="1654" actId="1076"/>
          <ac:picMkLst>
            <pc:docMk/>
            <pc:sldMk cId="2929584425" sldId="2147480405"/>
            <ac:picMk id="9" creationId="{57CDF75E-43E9-E8B8-70AD-358E1E9CDA71}"/>
          </ac:picMkLst>
        </pc:picChg>
        <pc:picChg chg="mod">
          <ac:chgData name="Dawn Tong" userId="88b0d136-dfc6-4520-abbf-21a5736b086d" providerId="ADAL" clId="{5F4B0039-4F52-4F81-B5A8-FFB18014850B}" dt="2024-10-10T10:09:16.125" v="1621" actId="167"/>
          <ac:picMkLst>
            <pc:docMk/>
            <pc:sldMk cId="2929584425" sldId="2147480405"/>
            <ac:picMk id="84994" creationId="{D58D839B-ABAE-500D-B450-A031E0126C70}"/>
          </ac:picMkLst>
        </pc:picChg>
      </pc:sldChg>
      <pc:sldChg chg="addSp delSp modSp add mod delAnim modAnim">
        <pc:chgData name="Dawn Tong" userId="88b0d136-dfc6-4520-abbf-21a5736b086d" providerId="ADAL" clId="{5F4B0039-4F52-4F81-B5A8-FFB18014850B}" dt="2024-10-10T10:15:25.944" v="1841" actId="20577"/>
        <pc:sldMkLst>
          <pc:docMk/>
          <pc:sldMk cId="3899640882" sldId="2147480406"/>
        </pc:sldMkLst>
        <pc:spChg chg="mod ord">
          <ac:chgData name="Dawn Tong" userId="88b0d136-dfc6-4520-abbf-21a5736b086d" providerId="ADAL" clId="{5F4B0039-4F52-4F81-B5A8-FFB18014850B}" dt="2024-10-10T10:14:51.665" v="1807" actId="14100"/>
          <ac:spMkLst>
            <pc:docMk/>
            <pc:sldMk cId="3899640882" sldId="2147480406"/>
            <ac:spMk id="5" creationId="{B59BAD3C-242A-414D-90EA-DF791136D272}"/>
          </ac:spMkLst>
        </pc:spChg>
        <pc:spChg chg="mod ord">
          <ac:chgData name="Dawn Tong" userId="88b0d136-dfc6-4520-abbf-21a5736b086d" providerId="ADAL" clId="{5F4B0039-4F52-4F81-B5A8-FFB18014850B}" dt="2024-10-10T10:14:45.211" v="1804" actId="14100"/>
          <ac:spMkLst>
            <pc:docMk/>
            <pc:sldMk cId="3899640882" sldId="2147480406"/>
            <ac:spMk id="6" creationId="{4B824AEC-C9BF-8E6E-A153-8DD19201212E}"/>
          </ac:spMkLst>
        </pc:spChg>
        <pc:spChg chg="mod">
          <ac:chgData name="Dawn Tong" userId="88b0d136-dfc6-4520-abbf-21a5736b086d" providerId="ADAL" clId="{5F4B0039-4F52-4F81-B5A8-FFB18014850B}" dt="2024-10-10T10:15:25.944" v="1841" actId="20577"/>
          <ac:spMkLst>
            <pc:docMk/>
            <pc:sldMk cId="3899640882" sldId="2147480406"/>
            <ac:spMk id="84997" creationId="{520A595E-C394-34B8-E124-102EF7823C48}"/>
          </ac:spMkLst>
        </pc:spChg>
        <pc:picChg chg="del">
          <ac:chgData name="Dawn Tong" userId="88b0d136-dfc6-4520-abbf-21a5736b086d" providerId="ADAL" clId="{5F4B0039-4F52-4F81-B5A8-FFB18014850B}" dt="2024-10-10T10:12:15.140" v="1718" actId="478"/>
          <ac:picMkLst>
            <pc:docMk/>
            <pc:sldMk cId="3899640882" sldId="2147480406"/>
            <ac:picMk id="3" creationId="{E585652E-BE90-48A9-255C-587998902D2C}"/>
          </ac:picMkLst>
        </pc:picChg>
        <pc:picChg chg="add del mod">
          <ac:chgData name="Dawn Tong" userId="88b0d136-dfc6-4520-abbf-21a5736b086d" providerId="ADAL" clId="{5F4B0039-4F52-4F81-B5A8-FFB18014850B}" dt="2024-10-10T10:14:23.246" v="1795" actId="478"/>
          <ac:picMkLst>
            <pc:docMk/>
            <pc:sldMk cId="3899640882" sldId="2147480406"/>
            <ac:picMk id="4" creationId="{982D0043-0E94-2AFF-881C-474F458FAB55}"/>
          </ac:picMkLst>
        </pc:picChg>
        <pc:picChg chg="add del mod ord">
          <ac:chgData name="Dawn Tong" userId="88b0d136-dfc6-4520-abbf-21a5736b086d" providerId="ADAL" clId="{5F4B0039-4F52-4F81-B5A8-FFB18014850B}" dt="2024-10-10T10:14:25.949" v="1797" actId="478"/>
          <ac:picMkLst>
            <pc:docMk/>
            <pc:sldMk cId="3899640882" sldId="2147480406"/>
            <ac:picMk id="8" creationId="{A11FC1F3-8B8D-E966-429E-0808D3AC7EDF}"/>
          </ac:picMkLst>
        </pc:picChg>
        <pc:picChg chg="del">
          <ac:chgData name="Dawn Tong" userId="88b0d136-dfc6-4520-abbf-21a5736b086d" providerId="ADAL" clId="{5F4B0039-4F52-4F81-B5A8-FFB18014850B}" dt="2024-10-10T10:12:11.847" v="1715" actId="478"/>
          <ac:picMkLst>
            <pc:docMk/>
            <pc:sldMk cId="3899640882" sldId="2147480406"/>
            <ac:picMk id="9" creationId="{57CDF75E-43E9-E8B8-70AD-358E1E9CDA71}"/>
          </ac:picMkLst>
        </pc:picChg>
        <pc:picChg chg="add mod ord">
          <ac:chgData name="Dawn Tong" userId="88b0d136-dfc6-4520-abbf-21a5736b086d" providerId="ADAL" clId="{5F4B0039-4F52-4F81-B5A8-FFB18014850B}" dt="2024-10-10T10:14:36.985" v="1801" actId="167"/>
          <ac:picMkLst>
            <pc:docMk/>
            <pc:sldMk cId="3899640882" sldId="2147480406"/>
            <ac:picMk id="11" creationId="{61AAA59B-A13A-03DB-C8BB-A27EE059CED7}"/>
          </ac:picMkLst>
        </pc:picChg>
        <pc:picChg chg="mod">
          <ac:chgData name="Dawn Tong" userId="88b0d136-dfc6-4520-abbf-21a5736b086d" providerId="ADAL" clId="{5F4B0039-4F52-4F81-B5A8-FFB18014850B}" dt="2024-10-10T10:14:25.170" v="1796" actId="167"/>
          <ac:picMkLst>
            <pc:docMk/>
            <pc:sldMk cId="3899640882" sldId="2147480406"/>
            <ac:picMk id="84994" creationId="{D58D839B-ABAE-500D-B450-A031E0126C70}"/>
          </ac:picMkLst>
        </pc:picChg>
      </pc:sldChg>
      <pc:sldChg chg="modSp add mod ord">
        <pc:chgData name="Dawn Tong" userId="88b0d136-dfc6-4520-abbf-21a5736b086d" providerId="ADAL" clId="{5F4B0039-4F52-4F81-B5A8-FFB18014850B}" dt="2024-10-10T10:21:14.686" v="1930" actId="20577"/>
        <pc:sldMkLst>
          <pc:docMk/>
          <pc:sldMk cId="1842520003" sldId="2147480407"/>
        </pc:sldMkLst>
        <pc:spChg chg="mod">
          <ac:chgData name="Dawn Tong" userId="88b0d136-dfc6-4520-abbf-21a5736b086d" providerId="ADAL" clId="{5F4B0039-4F52-4F81-B5A8-FFB18014850B}" dt="2024-10-10T10:21:14.686" v="1930" actId="20577"/>
          <ac:spMkLst>
            <pc:docMk/>
            <pc:sldMk cId="1842520003" sldId="2147480407"/>
            <ac:spMk id="83972" creationId="{905624DC-9318-1F4B-E948-4ED4CDA58420}"/>
          </ac:spMkLst>
        </pc:spChg>
      </pc:sldChg>
      <pc:sldChg chg="addSp delSp modSp add mod ord">
        <pc:chgData name="Dawn Tong" userId="88b0d136-dfc6-4520-abbf-21a5736b086d" providerId="ADAL" clId="{5F4B0039-4F52-4F81-B5A8-FFB18014850B}" dt="2024-10-11T01:55:06.474" v="2336" actId="14100"/>
        <pc:sldMkLst>
          <pc:docMk/>
          <pc:sldMk cId="3151330875" sldId="2147480408"/>
        </pc:sldMkLst>
        <pc:spChg chg="mod">
          <ac:chgData name="Dawn Tong" userId="88b0d136-dfc6-4520-abbf-21a5736b086d" providerId="ADAL" clId="{5F4B0039-4F52-4F81-B5A8-FFB18014850B}" dt="2024-10-11T01:55:06.474" v="2336" actId="14100"/>
          <ac:spMkLst>
            <pc:docMk/>
            <pc:sldMk cId="3151330875" sldId="2147480408"/>
            <ac:spMk id="5" creationId="{B59BAD3C-242A-414D-90EA-DF791136D272}"/>
          </ac:spMkLst>
        </pc:spChg>
        <pc:spChg chg="mod">
          <ac:chgData name="Dawn Tong" userId="88b0d136-dfc6-4520-abbf-21a5736b086d" providerId="ADAL" clId="{5F4B0039-4F52-4F81-B5A8-FFB18014850B}" dt="2024-10-10T10:22:13.438" v="1948" actId="1037"/>
          <ac:spMkLst>
            <pc:docMk/>
            <pc:sldMk cId="3151330875" sldId="2147480408"/>
            <ac:spMk id="6" creationId="{4B824AEC-C9BF-8E6E-A153-8DD19201212E}"/>
          </ac:spMkLst>
        </pc:spChg>
        <pc:spChg chg="mod">
          <ac:chgData name="Dawn Tong" userId="88b0d136-dfc6-4520-abbf-21a5736b086d" providerId="ADAL" clId="{5F4B0039-4F52-4F81-B5A8-FFB18014850B}" dt="2024-10-10T10:23:01.673" v="2093" actId="20577"/>
          <ac:spMkLst>
            <pc:docMk/>
            <pc:sldMk cId="3151330875" sldId="2147480408"/>
            <ac:spMk id="84997" creationId="{520A595E-C394-34B8-E124-102EF7823C48}"/>
          </ac:spMkLst>
        </pc:spChg>
        <pc:picChg chg="add mod ord">
          <ac:chgData name="Dawn Tong" userId="88b0d136-dfc6-4520-abbf-21a5736b086d" providerId="ADAL" clId="{5F4B0039-4F52-4F81-B5A8-FFB18014850B}" dt="2024-10-10T10:21:55.402" v="1940" actId="167"/>
          <ac:picMkLst>
            <pc:docMk/>
            <pc:sldMk cId="3151330875" sldId="2147480408"/>
            <ac:picMk id="3" creationId="{2047329D-77E9-F73F-C509-B28A656C39DF}"/>
          </ac:picMkLst>
        </pc:picChg>
        <pc:picChg chg="del">
          <ac:chgData name="Dawn Tong" userId="88b0d136-dfc6-4520-abbf-21a5736b086d" providerId="ADAL" clId="{5F4B0039-4F52-4F81-B5A8-FFB18014850B}" dt="2024-10-10T10:21:45.162" v="1935" actId="478"/>
          <ac:picMkLst>
            <pc:docMk/>
            <pc:sldMk cId="3151330875" sldId="2147480408"/>
            <ac:picMk id="11" creationId="{61AAA59B-A13A-03DB-C8BB-A27EE059CED7}"/>
          </ac:picMkLst>
        </pc:picChg>
        <pc:picChg chg="mod">
          <ac:chgData name="Dawn Tong" userId="88b0d136-dfc6-4520-abbf-21a5736b086d" providerId="ADAL" clId="{5F4B0039-4F52-4F81-B5A8-FFB18014850B}" dt="2024-10-10T10:21:44.092" v="1934" actId="167"/>
          <ac:picMkLst>
            <pc:docMk/>
            <pc:sldMk cId="3151330875" sldId="2147480408"/>
            <ac:picMk id="84994" creationId="{D58D839B-ABAE-500D-B450-A031E0126C70}"/>
          </ac:picMkLst>
        </pc:picChg>
      </pc:sldChg>
      <pc:sldChg chg="addSp delSp modSp add mod">
        <pc:chgData name="Dawn Tong" userId="88b0d136-dfc6-4520-abbf-21a5736b086d" providerId="ADAL" clId="{5F4B0039-4F52-4F81-B5A8-FFB18014850B}" dt="2024-10-10T10:28:04.856" v="2183" actId="14100"/>
        <pc:sldMkLst>
          <pc:docMk/>
          <pc:sldMk cId="792379208" sldId="2147480409"/>
        </pc:sldMkLst>
        <pc:spChg chg="mod ord">
          <ac:chgData name="Dawn Tong" userId="88b0d136-dfc6-4520-abbf-21a5736b086d" providerId="ADAL" clId="{5F4B0039-4F52-4F81-B5A8-FFB18014850B}" dt="2024-10-10T10:28:04.856" v="2183" actId="14100"/>
          <ac:spMkLst>
            <pc:docMk/>
            <pc:sldMk cId="792379208" sldId="2147480409"/>
            <ac:spMk id="5" creationId="{B59BAD3C-242A-414D-90EA-DF791136D272}"/>
          </ac:spMkLst>
        </pc:spChg>
        <pc:spChg chg="mod ord">
          <ac:chgData name="Dawn Tong" userId="88b0d136-dfc6-4520-abbf-21a5736b086d" providerId="ADAL" clId="{5F4B0039-4F52-4F81-B5A8-FFB18014850B}" dt="2024-10-10T10:26:32.726" v="2125" actId="14100"/>
          <ac:spMkLst>
            <pc:docMk/>
            <pc:sldMk cId="792379208" sldId="2147480409"/>
            <ac:spMk id="6" creationId="{4B824AEC-C9BF-8E6E-A153-8DD19201212E}"/>
          </ac:spMkLst>
        </pc:spChg>
        <pc:spChg chg="mod">
          <ac:chgData name="Dawn Tong" userId="88b0d136-dfc6-4520-abbf-21a5736b086d" providerId="ADAL" clId="{5F4B0039-4F52-4F81-B5A8-FFB18014850B}" dt="2024-10-10T10:26:38.734" v="2133" actId="20577"/>
          <ac:spMkLst>
            <pc:docMk/>
            <pc:sldMk cId="792379208" sldId="2147480409"/>
            <ac:spMk id="84997" creationId="{520A595E-C394-34B8-E124-102EF7823C48}"/>
          </ac:spMkLst>
        </pc:spChg>
        <pc:grpChg chg="add mod">
          <ac:chgData name="Dawn Tong" userId="88b0d136-dfc6-4520-abbf-21a5736b086d" providerId="ADAL" clId="{5F4B0039-4F52-4F81-B5A8-FFB18014850B}" dt="2024-10-10T10:26:09.667" v="2118" actId="1076"/>
          <ac:grpSpMkLst>
            <pc:docMk/>
            <pc:sldMk cId="792379208" sldId="2147480409"/>
            <ac:grpSpMk id="4" creationId="{B5F64102-C2FE-694C-E70C-198CE932F1C5}"/>
          </ac:grpSpMkLst>
        </pc:grpChg>
        <pc:picChg chg="add mod modCrop">
          <ac:chgData name="Dawn Tong" userId="88b0d136-dfc6-4520-abbf-21a5736b086d" providerId="ADAL" clId="{5F4B0039-4F52-4F81-B5A8-FFB18014850B}" dt="2024-10-10T10:26:09.667" v="2118" actId="1076"/>
          <ac:picMkLst>
            <pc:docMk/>
            <pc:sldMk cId="792379208" sldId="2147480409"/>
            <ac:picMk id="2" creationId="{3C6AEA09-B56A-E9A6-95FC-C80475B4297E}"/>
          </ac:picMkLst>
        </pc:picChg>
        <pc:picChg chg="del">
          <ac:chgData name="Dawn Tong" userId="88b0d136-dfc6-4520-abbf-21a5736b086d" providerId="ADAL" clId="{5F4B0039-4F52-4F81-B5A8-FFB18014850B}" dt="2024-10-10T10:24:32.478" v="2098" actId="478"/>
          <ac:picMkLst>
            <pc:docMk/>
            <pc:sldMk cId="792379208" sldId="2147480409"/>
            <ac:picMk id="3" creationId="{2047329D-77E9-F73F-C509-B28A656C39DF}"/>
          </ac:picMkLst>
        </pc:picChg>
        <pc:picChg chg="add mod">
          <ac:chgData name="Dawn Tong" userId="88b0d136-dfc6-4520-abbf-21a5736b086d" providerId="ADAL" clId="{5F4B0039-4F52-4F81-B5A8-FFB18014850B}" dt="2024-10-10T10:26:09.667" v="2118" actId="1076"/>
          <ac:picMkLst>
            <pc:docMk/>
            <pc:sldMk cId="792379208" sldId="2147480409"/>
            <ac:picMk id="17410" creationId="{401DD2E3-AF97-5F62-559D-14DED45B7B59}"/>
          </ac:picMkLst>
        </pc:picChg>
        <pc:picChg chg="mod">
          <ac:chgData name="Dawn Tong" userId="88b0d136-dfc6-4520-abbf-21a5736b086d" providerId="ADAL" clId="{5F4B0039-4F52-4F81-B5A8-FFB18014850B}" dt="2024-10-10T10:26:21.401" v="2122" actId="14100"/>
          <ac:picMkLst>
            <pc:docMk/>
            <pc:sldMk cId="792379208" sldId="2147480409"/>
            <ac:picMk id="84994" creationId="{D58D839B-ABAE-500D-B450-A031E0126C70}"/>
          </ac:picMkLst>
        </pc:picChg>
      </pc:sldChg>
      <pc:sldChg chg="addSp delSp modSp add mod">
        <pc:chgData name="Dawn Tong" userId="88b0d136-dfc6-4520-abbf-21a5736b086d" providerId="ADAL" clId="{5F4B0039-4F52-4F81-B5A8-FFB18014850B}" dt="2024-10-10T10:49:39.747" v="2303" actId="20577"/>
        <pc:sldMkLst>
          <pc:docMk/>
          <pc:sldMk cId="3076600984" sldId="2147480410"/>
        </pc:sldMkLst>
        <pc:spChg chg="mod">
          <ac:chgData name="Dawn Tong" userId="88b0d136-dfc6-4520-abbf-21a5736b086d" providerId="ADAL" clId="{5F4B0039-4F52-4F81-B5A8-FFB18014850B}" dt="2024-10-10T10:49:18.923" v="2272" actId="14100"/>
          <ac:spMkLst>
            <pc:docMk/>
            <pc:sldMk cId="3076600984" sldId="2147480410"/>
            <ac:spMk id="5" creationId="{1FC193AB-9AF5-B029-CF53-C0AE3FC399BD}"/>
          </ac:spMkLst>
        </pc:spChg>
        <pc:spChg chg="del">
          <ac:chgData name="Dawn Tong" userId="88b0d136-dfc6-4520-abbf-21a5736b086d" providerId="ADAL" clId="{5F4B0039-4F52-4F81-B5A8-FFB18014850B}" dt="2024-10-10T10:49:20.603" v="2273" actId="478"/>
          <ac:spMkLst>
            <pc:docMk/>
            <pc:sldMk cId="3076600984" sldId="2147480410"/>
            <ac:spMk id="6" creationId="{E724B357-2F2A-BDA6-D3D9-75DB44823561}"/>
          </ac:spMkLst>
        </pc:spChg>
        <pc:spChg chg="mod">
          <ac:chgData name="Dawn Tong" userId="88b0d136-dfc6-4520-abbf-21a5736b086d" providerId="ADAL" clId="{5F4B0039-4F52-4F81-B5A8-FFB18014850B}" dt="2024-10-10T10:49:39.747" v="2303" actId="20577"/>
          <ac:spMkLst>
            <pc:docMk/>
            <pc:sldMk cId="3076600984" sldId="2147480410"/>
            <ac:spMk id="84997" creationId="{520A595E-C394-34B8-E124-102EF7823C48}"/>
          </ac:spMkLst>
        </pc:spChg>
        <pc:picChg chg="del">
          <ac:chgData name="Dawn Tong" userId="88b0d136-dfc6-4520-abbf-21a5736b086d" providerId="ADAL" clId="{5F4B0039-4F52-4F81-B5A8-FFB18014850B}" dt="2024-10-10T10:49:00.271" v="2265" actId="478"/>
          <ac:picMkLst>
            <pc:docMk/>
            <pc:sldMk cId="3076600984" sldId="2147480410"/>
            <ac:picMk id="3" creationId="{2168E42B-847E-551A-E2EB-1D6C5C4755BA}"/>
          </ac:picMkLst>
        </pc:picChg>
        <pc:picChg chg="add mod ord">
          <ac:chgData name="Dawn Tong" userId="88b0d136-dfc6-4520-abbf-21a5736b086d" providerId="ADAL" clId="{5F4B0039-4F52-4F81-B5A8-FFB18014850B}" dt="2024-10-10T10:49:13.557" v="2270" actId="167"/>
          <ac:picMkLst>
            <pc:docMk/>
            <pc:sldMk cId="3076600984" sldId="2147480410"/>
            <ac:picMk id="4" creationId="{F085D384-4B95-31EE-709B-27A52AAA96F8}"/>
          </ac:picMkLst>
        </pc:picChg>
        <pc:picChg chg="mod">
          <ac:chgData name="Dawn Tong" userId="88b0d136-dfc6-4520-abbf-21a5736b086d" providerId="ADAL" clId="{5F4B0039-4F52-4F81-B5A8-FFB18014850B}" dt="2024-10-10T10:48:59.072" v="2264" actId="167"/>
          <ac:picMkLst>
            <pc:docMk/>
            <pc:sldMk cId="3076600984" sldId="2147480410"/>
            <ac:picMk id="84994" creationId="{D58D839B-ABAE-500D-B450-A031E0126C70}"/>
          </ac:picMkLst>
        </pc:picChg>
      </pc:sldChg>
      <pc:sldChg chg="modSp add mod ord modAnim">
        <pc:chgData name="Dawn Tong" userId="88b0d136-dfc6-4520-abbf-21a5736b086d" providerId="ADAL" clId="{5F4B0039-4F52-4F81-B5A8-FFB18014850B}" dt="2024-10-11T02:40:31.039" v="2436"/>
        <pc:sldMkLst>
          <pc:docMk/>
          <pc:sldMk cId="1683246988" sldId="2147480411"/>
        </pc:sldMkLst>
        <pc:spChg chg="mod">
          <ac:chgData name="Dawn Tong" userId="88b0d136-dfc6-4520-abbf-21a5736b086d" providerId="ADAL" clId="{5F4B0039-4F52-4F81-B5A8-FFB18014850B}" dt="2024-10-11T02:38:30.956" v="2342" actId="20577"/>
          <ac:spMkLst>
            <pc:docMk/>
            <pc:sldMk cId="1683246988" sldId="2147480411"/>
            <ac:spMk id="3" creationId="{B7B3E828-BBA1-D0F1-322C-56353D3163D7}"/>
          </ac:spMkLst>
        </pc:spChg>
        <pc:spChg chg="mod">
          <ac:chgData name="Dawn Tong" userId="88b0d136-dfc6-4520-abbf-21a5736b086d" providerId="ADAL" clId="{5F4B0039-4F52-4F81-B5A8-FFB18014850B}" dt="2024-10-11T02:40:11.517" v="2432" actId="20577"/>
          <ac:spMkLst>
            <pc:docMk/>
            <pc:sldMk cId="1683246988" sldId="2147480411"/>
            <ac:spMk id="4" creationId="{6374F6FD-85F2-2ECD-FA6C-7D0E36596C10}"/>
          </ac:spMkLst>
        </pc:spChg>
      </pc:sldChg>
      <pc:sldChg chg="addSp delSp modSp add mod modAnim">
        <pc:chgData name="Dawn Tong" userId="88b0d136-dfc6-4520-abbf-21a5736b086d" providerId="ADAL" clId="{5F4B0039-4F52-4F81-B5A8-FFB18014850B}" dt="2024-10-11T14:11:28.944" v="2923" actId="1076"/>
        <pc:sldMkLst>
          <pc:docMk/>
          <pc:sldMk cId="3865834320" sldId="2147480412"/>
        </pc:sldMkLst>
        <pc:spChg chg="mod">
          <ac:chgData name="Dawn Tong" userId="88b0d136-dfc6-4520-abbf-21a5736b086d" providerId="ADAL" clId="{5F4B0039-4F52-4F81-B5A8-FFB18014850B}" dt="2024-10-11T14:10:23.547" v="2909" actId="1076"/>
          <ac:spMkLst>
            <pc:docMk/>
            <pc:sldMk cId="3865834320" sldId="2147480412"/>
            <ac:spMk id="5" creationId="{9AF65D17-A4B1-5B59-DEBD-3787315D7415}"/>
          </ac:spMkLst>
        </pc:spChg>
        <pc:spChg chg="mod">
          <ac:chgData name="Dawn Tong" userId="88b0d136-dfc6-4520-abbf-21a5736b086d" providerId="ADAL" clId="{5F4B0039-4F52-4F81-B5A8-FFB18014850B}" dt="2024-10-11T14:11:28.944" v="2923" actId="1076"/>
          <ac:spMkLst>
            <pc:docMk/>
            <pc:sldMk cId="3865834320" sldId="2147480412"/>
            <ac:spMk id="9" creationId="{00000000-0000-0000-0000-000000000000}"/>
          </ac:spMkLst>
        </pc:spChg>
        <pc:spChg chg="mod">
          <ac:chgData name="Dawn Tong" userId="88b0d136-dfc6-4520-abbf-21a5736b086d" providerId="ADAL" clId="{5F4B0039-4F52-4F81-B5A8-FFB18014850B}" dt="2024-10-11T14:09:38.587" v="2893" actId="20577"/>
          <ac:spMkLst>
            <pc:docMk/>
            <pc:sldMk cId="3865834320" sldId="2147480412"/>
            <ac:spMk id="37" creationId="{00000000-0000-0000-0000-000000000000}"/>
          </ac:spMkLst>
        </pc:spChg>
        <pc:grpChg chg="add mod">
          <ac:chgData name="Dawn Tong" userId="88b0d136-dfc6-4520-abbf-21a5736b086d" providerId="ADAL" clId="{5F4B0039-4F52-4F81-B5A8-FFB18014850B}" dt="2024-10-11T14:10:26.772" v="2911" actId="1076"/>
          <ac:grpSpMkLst>
            <pc:docMk/>
            <pc:sldMk cId="3865834320" sldId="2147480412"/>
            <ac:grpSpMk id="7" creationId="{2F919BFD-41AB-9E58-F01C-F5C2B19C6B80}"/>
          </ac:grpSpMkLst>
        </pc:grpChg>
        <pc:picChg chg="add mod ord">
          <ac:chgData name="Dawn Tong" userId="88b0d136-dfc6-4520-abbf-21a5736b086d" providerId="ADAL" clId="{5F4B0039-4F52-4F81-B5A8-FFB18014850B}" dt="2024-10-11T14:10:20.887" v="2908" actId="1035"/>
          <ac:picMkLst>
            <pc:docMk/>
            <pc:sldMk cId="3865834320" sldId="2147480412"/>
            <ac:picMk id="3" creationId="{F9E28C36-4871-C633-D386-4B85FFA2AE0A}"/>
          </ac:picMkLst>
        </pc:picChg>
        <pc:picChg chg="mod ord">
          <ac:chgData name="Dawn Tong" userId="88b0d136-dfc6-4520-abbf-21a5736b086d" providerId="ADAL" clId="{5F4B0039-4F52-4F81-B5A8-FFB18014850B}" dt="2024-10-11T14:10:10.750" v="2900" actId="14100"/>
          <ac:picMkLst>
            <pc:docMk/>
            <pc:sldMk cId="3865834320" sldId="2147480412"/>
            <ac:picMk id="6" creationId="{C297EF85-5DE5-7EB8-453A-5D73973CAF82}"/>
          </ac:picMkLst>
        </pc:picChg>
        <pc:picChg chg="del">
          <ac:chgData name="Dawn Tong" userId="88b0d136-dfc6-4520-abbf-21a5736b086d" providerId="ADAL" clId="{5F4B0039-4F52-4F81-B5A8-FFB18014850B}" dt="2024-10-11T14:08:36.564" v="2880" actId="478"/>
          <ac:picMkLst>
            <pc:docMk/>
            <pc:sldMk cId="3865834320" sldId="2147480412"/>
            <ac:picMk id="8" creationId="{DD3A33D6-4F4E-440C-2AC2-CD6E021D8506}"/>
          </ac:picMkLst>
        </pc:picChg>
        <pc:picChg chg="mod">
          <ac:chgData name="Dawn Tong" userId="88b0d136-dfc6-4520-abbf-21a5736b086d" providerId="ADAL" clId="{5F4B0039-4F52-4F81-B5A8-FFB18014850B}" dt="2024-10-11T14:10:34.431" v="2914" actId="14100"/>
          <ac:picMkLst>
            <pc:docMk/>
            <pc:sldMk cId="3865834320" sldId="2147480412"/>
            <ac:picMk id="10" creationId="{F8D8FDA7-DA07-4F8D-B46C-318DB577E211}"/>
          </ac:picMkLst>
        </pc:picChg>
        <pc:picChg chg="mod">
          <ac:chgData name="Dawn Tong" userId="88b0d136-dfc6-4520-abbf-21a5736b086d" providerId="ADAL" clId="{5F4B0039-4F52-4F81-B5A8-FFB18014850B}" dt="2024-10-11T14:10:29.101" v="2913" actId="1038"/>
          <ac:picMkLst>
            <pc:docMk/>
            <pc:sldMk cId="3865834320" sldId="2147480412"/>
            <ac:picMk id="11" creationId="{023409AF-1FC7-44FA-640B-625078FB6B34}"/>
          </ac:picMkLst>
        </pc:picChg>
      </pc:sldChg>
      <pc:sldChg chg="addSp delSp modSp new mod setBg">
        <pc:chgData name="Dawn Tong" userId="88b0d136-dfc6-4520-abbf-21a5736b086d" providerId="ADAL" clId="{5F4B0039-4F52-4F81-B5A8-FFB18014850B}" dt="2024-10-11T14:13:21.008" v="2958" actId="1076"/>
        <pc:sldMkLst>
          <pc:docMk/>
          <pc:sldMk cId="2670774147" sldId="2147480413"/>
        </pc:sldMkLst>
        <pc:spChg chg="mod">
          <ac:chgData name="Dawn Tong" userId="88b0d136-dfc6-4520-abbf-21a5736b086d" providerId="ADAL" clId="{5F4B0039-4F52-4F81-B5A8-FFB18014850B}" dt="2024-10-11T14:13:12.080" v="2953" actId="1076"/>
          <ac:spMkLst>
            <pc:docMk/>
            <pc:sldMk cId="2670774147" sldId="2147480413"/>
            <ac:spMk id="2" creationId="{DBCC51DA-ECA7-4E3E-D864-6665C650F6A6}"/>
          </ac:spMkLst>
        </pc:spChg>
        <pc:spChg chg="add del">
          <ac:chgData name="Dawn Tong" userId="88b0d136-dfc6-4520-abbf-21a5736b086d" providerId="ADAL" clId="{5F4B0039-4F52-4F81-B5A8-FFB18014850B}" dt="2024-10-11T14:12:26.028" v="2932" actId="26606"/>
          <ac:spMkLst>
            <pc:docMk/>
            <pc:sldMk cId="2670774147" sldId="2147480413"/>
            <ac:spMk id="9" creationId="{362D44EE-C852-4460-B8B5-C4F2BC20510C}"/>
          </ac:spMkLst>
        </pc:spChg>
        <pc:spChg chg="add del">
          <ac:chgData name="Dawn Tong" userId="88b0d136-dfc6-4520-abbf-21a5736b086d" providerId="ADAL" clId="{5F4B0039-4F52-4F81-B5A8-FFB18014850B}" dt="2024-10-11T14:12:26.028" v="2932" actId="26606"/>
          <ac:spMkLst>
            <pc:docMk/>
            <pc:sldMk cId="2670774147" sldId="2147480413"/>
            <ac:spMk id="11" creationId="{658970D8-8D1D-4B5C-894B-E871CC86543D}"/>
          </ac:spMkLst>
        </pc:spChg>
        <pc:spChg chg="add del">
          <ac:chgData name="Dawn Tong" userId="88b0d136-dfc6-4520-abbf-21a5736b086d" providerId="ADAL" clId="{5F4B0039-4F52-4F81-B5A8-FFB18014850B}" dt="2024-10-11T14:12:26.028" v="2932" actId="26606"/>
          <ac:spMkLst>
            <pc:docMk/>
            <pc:sldMk cId="2670774147" sldId="2147480413"/>
            <ac:spMk id="13" creationId="{F227E5B6-9132-43CA-B503-37A18562ADF2}"/>
          </ac:spMkLst>
        </pc:spChg>
        <pc:spChg chg="add del">
          <ac:chgData name="Dawn Tong" userId="88b0d136-dfc6-4520-abbf-21a5736b086d" providerId="ADAL" clId="{5F4B0039-4F52-4F81-B5A8-FFB18014850B}" dt="2024-10-11T14:12:26.028" v="2932" actId="26606"/>
          <ac:spMkLst>
            <pc:docMk/>
            <pc:sldMk cId="2670774147" sldId="2147480413"/>
            <ac:spMk id="15" creationId="{03C2051E-A88D-48E5-BACF-AAED17892722}"/>
          </ac:spMkLst>
        </pc:spChg>
        <pc:spChg chg="add del">
          <ac:chgData name="Dawn Tong" userId="88b0d136-dfc6-4520-abbf-21a5736b086d" providerId="ADAL" clId="{5F4B0039-4F52-4F81-B5A8-FFB18014850B}" dt="2024-10-11T14:12:38.526" v="2934" actId="26606"/>
          <ac:spMkLst>
            <pc:docMk/>
            <pc:sldMk cId="2670774147" sldId="2147480413"/>
            <ac:spMk id="16" creationId="{B81933D1-5615-42C7-9C0B-4EB7105CCE2D}"/>
          </ac:spMkLst>
        </pc:spChg>
        <pc:spChg chg="add del">
          <ac:chgData name="Dawn Tong" userId="88b0d136-dfc6-4520-abbf-21a5736b086d" providerId="ADAL" clId="{5F4B0039-4F52-4F81-B5A8-FFB18014850B}" dt="2024-10-11T14:12:26.028" v="2932" actId="26606"/>
          <ac:spMkLst>
            <pc:docMk/>
            <pc:sldMk cId="2670774147" sldId="2147480413"/>
            <ac:spMk id="17" creationId="{7821A508-2985-4905-874A-527429BAABFA}"/>
          </ac:spMkLst>
        </pc:spChg>
        <pc:spChg chg="add del">
          <ac:chgData name="Dawn Tong" userId="88b0d136-dfc6-4520-abbf-21a5736b086d" providerId="ADAL" clId="{5F4B0039-4F52-4F81-B5A8-FFB18014850B}" dt="2024-10-11T14:12:38.526" v="2934" actId="26606"/>
          <ac:spMkLst>
            <pc:docMk/>
            <pc:sldMk cId="2670774147" sldId="2147480413"/>
            <ac:spMk id="18" creationId="{19C9EAEA-39D0-4B0E-A0EB-51E7B26740B1}"/>
          </ac:spMkLst>
        </pc:spChg>
        <pc:spChg chg="add del">
          <ac:chgData name="Dawn Tong" userId="88b0d136-dfc6-4520-abbf-21a5736b086d" providerId="ADAL" clId="{5F4B0039-4F52-4F81-B5A8-FFB18014850B}" dt="2024-10-11T14:12:26.028" v="2932" actId="26606"/>
          <ac:spMkLst>
            <pc:docMk/>
            <pc:sldMk cId="2670774147" sldId="2147480413"/>
            <ac:spMk id="19" creationId="{D2929CB1-0E3C-4B2D-ADC5-0154FB33BA44}"/>
          </ac:spMkLst>
        </pc:spChg>
        <pc:spChg chg="add del">
          <ac:chgData name="Dawn Tong" userId="88b0d136-dfc6-4520-abbf-21a5736b086d" providerId="ADAL" clId="{5F4B0039-4F52-4F81-B5A8-FFB18014850B}" dt="2024-10-11T14:12:26.028" v="2932" actId="26606"/>
          <ac:spMkLst>
            <pc:docMk/>
            <pc:sldMk cId="2670774147" sldId="2147480413"/>
            <ac:spMk id="21" creationId="{5F2F0C84-BE8C-4DC2-A6D3-30349A801D5C}"/>
          </ac:spMkLst>
        </pc:spChg>
        <pc:spChg chg="add del">
          <ac:chgData name="Dawn Tong" userId="88b0d136-dfc6-4520-abbf-21a5736b086d" providerId="ADAL" clId="{5F4B0039-4F52-4F81-B5A8-FFB18014850B}" dt="2024-10-11T14:12:38.526" v="2934" actId="26606"/>
          <ac:spMkLst>
            <pc:docMk/>
            <pc:sldMk cId="2670774147" sldId="2147480413"/>
            <ac:spMk id="23" creationId="{47942995-B07F-4636-9A06-C6A104B260A8}"/>
          </ac:spMkLst>
        </pc:spChg>
        <pc:spChg chg="add">
          <ac:chgData name="Dawn Tong" userId="88b0d136-dfc6-4520-abbf-21a5736b086d" providerId="ADAL" clId="{5F4B0039-4F52-4F81-B5A8-FFB18014850B}" dt="2024-10-11T14:12:38.538" v="2935" actId="26606"/>
          <ac:spMkLst>
            <pc:docMk/>
            <pc:sldMk cId="2670774147" sldId="2147480413"/>
            <ac:spMk id="27" creationId="{2B577FF9-3543-4875-815D-3D87BD8A2002}"/>
          </ac:spMkLst>
        </pc:spChg>
        <pc:spChg chg="add">
          <ac:chgData name="Dawn Tong" userId="88b0d136-dfc6-4520-abbf-21a5736b086d" providerId="ADAL" clId="{5F4B0039-4F52-4F81-B5A8-FFB18014850B}" dt="2024-10-11T14:12:38.538" v="2935" actId="26606"/>
          <ac:spMkLst>
            <pc:docMk/>
            <pc:sldMk cId="2670774147" sldId="2147480413"/>
            <ac:spMk id="28" creationId="{F5569EEC-E12F-4856-B407-02B2813A4AA5}"/>
          </ac:spMkLst>
        </pc:spChg>
        <pc:spChg chg="add">
          <ac:chgData name="Dawn Tong" userId="88b0d136-dfc6-4520-abbf-21a5736b086d" providerId="ADAL" clId="{5F4B0039-4F52-4F81-B5A8-FFB18014850B}" dt="2024-10-11T14:12:38.538" v="2935" actId="26606"/>
          <ac:spMkLst>
            <pc:docMk/>
            <pc:sldMk cId="2670774147" sldId="2147480413"/>
            <ac:spMk id="29" creationId="{CF860788-3A6A-45A3-B3F1-06F159665603}"/>
          </ac:spMkLst>
        </pc:spChg>
        <pc:spChg chg="add">
          <ac:chgData name="Dawn Tong" userId="88b0d136-dfc6-4520-abbf-21a5736b086d" providerId="ADAL" clId="{5F4B0039-4F52-4F81-B5A8-FFB18014850B}" dt="2024-10-11T14:12:38.538" v="2935" actId="26606"/>
          <ac:spMkLst>
            <pc:docMk/>
            <pc:sldMk cId="2670774147" sldId="2147480413"/>
            <ac:spMk id="30" creationId="{DF1E3393-B852-4883-B778-ED3525112942}"/>
          </ac:spMkLst>
        </pc:spChg>
        <pc:spChg chg="add">
          <ac:chgData name="Dawn Tong" userId="88b0d136-dfc6-4520-abbf-21a5736b086d" providerId="ADAL" clId="{5F4B0039-4F52-4F81-B5A8-FFB18014850B}" dt="2024-10-11T14:12:38.538" v="2935" actId="26606"/>
          <ac:spMkLst>
            <pc:docMk/>
            <pc:sldMk cId="2670774147" sldId="2147480413"/>
            <ac:spMk id="31" creationId="{39853D09-4205-4CC7-83EB-288E886AC9E4}"/>
          </ac:spMkLst>
        </pc:spChg>
        <pc:spChg chg="add">
          <ac:chgData name="Dawn Tong" userId="88b0d136-dfc6-4520-abbf-21a5736b086d" providerId="ADAL" clId="{5F4B0039-4F52-4F81-B5A8-FFB18014850B}" dt="2024-10-11T14:12:38.538" v="2935" actId="26606"/>
          <ac:spMkLst>
            <pc:docMk/>
            <pc:sldMk cId="2670774147" sldId="2147480413"/>
            <ac:spMk id="32" creationId="{0D040B79-3E73-4A31-840D-D6B9C9FDFC46}"/>
          </ac:spMkLst>
        </pc:spChg>
        <pc:spChg chg="add">
          <ac:chgData name="Dawn Tong" userId="88b0d136-dfc6-4520-abbf-21a5736b086d" providerId="ADAL" clId="{5F4B0039-4F52-4F81-B5A8-FFB18014850B}" dt="2024-10-11T14:12:38.538" v="2935" actId="26606"/>
          <ac:spMkLst>
            <pc:docMk/>
            <pc:sldMk cId="2670774147" sldId="2147480413"/>
            <ac:spMk id="33" creationId="{156C6AE5-3F8B-42AC-9EA4-1B686A11E93F}"/>
          </ac:spMkLst>
        </pc:spChg>
        <pc:grpChg chg="add del">
          <ac:chgData name="Dawn Tong" userId="88b0d136-dfc6-4520-abbf-21a5736b086d" providerId="ADAL" clId="{5F4B0039-4F52-4F81-B5A8-FFB18014850B}" dt="2024-10-11T14:12:38.526" v="2934" actId="26606"/>
          <ac:grpSpMkLst>
            <pc:docMk/>
            <pc:sldMk cId="2670774147" sldId="2147480413"/>
            <ac:grpSpMk id="24" creationId="{032D8612-31EB-44CF-A1D0-14FD4C705424}"/>
          </ac:grpSpMkLst>
        </pc:grpChg>
        <pc:picChg chg="add mod">
          <ac:chgData name="Dawn Tong" userId="88b0d136-dfc6-4520-abbf-21a5736b086d" providerId="ADAL" clId="{5F4B0039-4F52-4F81-B5A8-FFB18014850B}" dt="2024-10-11T14:13:21.008" v="2958" actId="1076"/>
          <ac:picMkLst>
            <pc:docMk/>
            <pc:sldMk cId="2670774147" sldId="2147480413"/>
            <ac:picMk id="4" creationId="{330E5046-2A55-F45D-7EC1-D0CEE09CC06C}"/>
          </ac:picMkLst>
        </pc:picChg>
      </pc:sldChg>
      <pc:sldChg chg="add ord">
        <pc:chgData name="Dawn Tong" userId="88b0d136-dfc6-4520-abbf-21a5736b086d" providerId="ADAL" clId="{5F4B0039-4F52-4F81-B5A8-FFB18014850B}" dt="2024-10-11T14:13:45.083" v="2961"/>
        <pc:sldMkLst>
          <pc:docMk/>
          <pc:sldMk cId="3639477261" sldId="2147480414"/>
        </pc:sldMkLst>
      </pc:sldChg>
      <pc:sldMasterChg chg="modSldLayout sldLayoutOrd">
        <pc:chgData name="Dawn Tong" userId="88b0d136-dfc6-4520-abbf-21a5736b086d" providerId="ADAL" clId="{5F4B0039-4F52-4F81-B5A8-FFB18014850B}" dt="2024-10-10T05:20:46.665" v="1"/>
        <pc:sldMasterMkLst>
          <pc:docMk/>
          <pc:sldMasterMk cId="0" sldId="2147483675"/>
        </pc:sldMasterMkLst>
        <pc:sldLayoutChg chg="modSp mod ord">
          <pc:chgData name="Dawn Tong" userId="88b0d136-dfc6-4520-abbf-21a5736b086d" providerId="ADAL" clId="{5F4B0039-4F52-4F81-B5A8-FFB18014850B}" dt="2024-10-10T05:20:46.665" v="1"/>
          <pc:sldLayoutMkLst>
            <pc:docMk/>
            <pc:sldMasterMk cId="0" sldId="2147483675"/>
            <pc:sldLayoutMk cId="860941961" sldId="2147485021"/>
          </pc:sldLayoutMkLst>
          <pc:spChg chg="mod">
            <ac:chgData name="Dawn Tong" userId="88b0d136-dfc6-4520-abbf-21a5736b086d" providerId="ADAL" clId="{5F4B0039-4F52-4F81-B5A8-FFB18014850B}" dt="2024-10-10T05:20:46.665" v="1"/>
            <ac:spMkLst>
              <pc:docMk/>
              <pc:sldMasterMk cId="0" sldId="2147483675"/>
              <pc:sldLayoutMk cId="860941961" sldId="2147485021"/>
              <ac:spMk id="2" creationId="{00000000-0000-0000-0000-000000000000}"/>
            </ac:spMkLst>
          </pc:spChg>
          <pc:spChg chg="mod">
            <ac:chgData name="Dawn Tong" userId="88b0d136-dfc6-4520-abbf-21a5736b086d" providerId="ADAL" clId="{5F4B0039-4F52-4F81-B5A8-FFB18014850B}" dt="2024-10-10T05:20:46.665" v="1"/>
            <ac:spMkLst>
              <pc:docMk/>
              <pc:sldMasterMk cId="0" sldId="2147483675"/>
              <pc:sldLayoutMk cId="860941961" sldId="2147485021"/>
              <ac:spMk id="3" creationId="{00000000-0000-0000-0000-000000000000}"/>
            </ac:spMkLst>
          </pc:spChg>
        </pc:sldLayoutChg>
        <pc:sldLayoutChg chg="modSp mod ord">
          <pc:chgData name="Dawn Tong" userId="88b0d136-dfc6-4520-abbf-21a5736b086d" providerId="ADAL" clId="{5F4B0039-4F52-4F81-B5A8-FFB18014850B}" dt="2024-10-10T05:20:46.665" v="1"/>
          <pc:sldLayoutMkLst>
            <pc:docMk/>
            <pc:sldMasterMk cId="0" sldId="2147483675"/>
            <pc:sldLayoutMk cId="1227938619" sldId="2147485022"/>
          </pc:sldLayoutMkLst>
          <pc:spChg chg="mod">
            <ac:chgData name="Dawn Tong" userId="88b0d136-dfc6-4520-abbf-21a5736b086d" providerId="ADAL" clId="{5F4B0039-4F52-4F81-B5A8-FFB18014850B}" dt="2024-10-10T05:20:46.665" v="1"/>
            <ac:spMkLst>
              <pc:docMk/>
              <pc:sldMasterMk cId="0" sldId="2147483675"/>
              <pc:sldLayoutMk cId="1227938619" sldId="2147485022"/>
              <ac:spMk id="2" creationId="{00000000-0000-0000-0000-000000000000}"/>
            </ac:spMkLst>
          </pc:spChg>
          <pc:spChg chg="mod">
            <ac:chgData name="Dawn Tong" userId="88b0d136-dfc6-4520-abbf-21a5736b086d" providerId="ADAL" clId="{5F4B0039-4F52-4F81-B5A8-FFB18014850B}" dt="2024-10-10T05:20:46.665" v="1"/>
            <ac:spMkLst>
              <pc:docMk/>
              <pc:sldMasterMk cId="0" sldId="2147483675"/>
              <pc:sldLayoutMk cId="1227938619" sldId="2147485022"/>
              <ac:spMk id="3" creationId="{00000000-0000-0000-0000-000000000000}"/>
            </ac:spMkLst>
          </pc:spChg>
          <pc:spChg chg="mod">
            <ac:chgData name="Dawn Tong" userId="88b0d136-dfc6-4520-abbf-21a5736b086d" providerId="ADAL" clId="{5F4B0039-4F52-4F81-B5A8-FFB18014850B}" dt="2024-10-10T05:20:46.665" v="1"/>
            <ac:spMkLst>
              <pc:docMk/>
              <pc:sldMasterMk cId="0" sldId="2147483675"/>
              <pc:sldLayoutMk cId="1227938619" sldId="2147485022"/>
              <ac:spMk id="4" creationId="{00000000-0000-0000-0000-000000000000}"/>
            </ac:spMkLst>
          </pc:spChg>
        </pc:sldLayoutChg>
        <pc:sldLayoutChg chg="modSp mod ord">
          <pc:chgData name="Dawn Tong" userId="88b0d136-dfc6-4520-abbf-21a5736b086d" providerId="ADAL" clId="{5F4B0039-4F52-4F81-B5A8-FFB18014850B}" dt="2024-10-10T05:20:46.665" v="1"/>
          <pc:sldLayoutMkLst>
            <pc:docMk/>
            <pc:sldMasterMk cId="0" sldId="2147483675"/>
            <pc:sldLayoutMk cId="1957552039" sldId="2147485023"/>
          </pc:sldLayoutMkLst>
          <pc:spChg chg="mod">
            <ac:chgData name="Dawn Tong" userId="88b0d136-dfc6-4520-abbf-21a5736b086d" providerId="ADAL" clId="{5F4B0039-4F52-4F81-B5A8-FFB18014850B}" dt="2024-10-10T05:20:46.665" v="1"/>
            <ac:spMkLst>
              <pc:docMk/>
              <pc:sldMasterMk cId="0" sldId="2147483675"/>
              <pc:sldLayoutMk cId="1957552039" sldId="2147485023"/>
              <ac:spMk id="2" creationId="{00000000-0000-0000-0000-000000000000}"/>
            </ac:spMkLst>
          </pc:spChg>
          <pc:spChg chg="mod">
            <ac:chgData name="Dawn Tong" userId="88b0d136-dfc6-4520-abbf-21a5736b086d" providerId="ADAL" clId="{5F4B0039-4F52-4F81-B5A8-FFB18014850B}" dt="2024-10-10T05:20:46.665" v="1"/>
            <ac:spMkLst>
              <pc:docMk/>
              <pc:sldMasterMk cId="0" sldId="2147483675"/>
              <pc:sldLayoutMk cId="1957552039" sldId="2147485023"/>
              <ac:spMk id="6" creationId="{00000000-0000-0000-0000-000000000000}"/>
            </ac:spMkLst>
          </pc:spChg>
        </pc:sldLayoutChg>
        <pc:sldLayoutChg chg="modSp mod ord">
          <pc:chgData name="Dawn Tong" userId="88b0d136-dfc6-4520-abbf-21a5736b086d" providerId="ADAL" clId="{5F4B0039-4F52-4F81-B5A8-FFB18014850B}" dt="2024-10-10T05:20:46.665" v="1"/>
          <pc:sldLayoutMkLst>
            <pc:docMk/>
            <pc:sldMasterMk cId="0" sldId="2147483675"/>
            <pc:sldLayoutMk cId="1563077534" sldId="2147485024"/>
          </pc:sldLayoutMkLst>
          <pc:spChg chg="mod">
            <ac:chgData name="Dawn Tong" userId="88b0d136-dfc6-4520-abbf-21a5736b086d" providerId="ADAL" clId="{5F4B0039-4F52-4F81-B5A8-FFB18014850B}" dt="2024-10-10T05:20:46.665" v="1"/>
            <ac:spMkLst>
              <pc:docMk/>
              <pc:sldMasterMk cId="0" sldId="2147483675"/>
              <pc:sldLayoutMk cId="1563077534" sldId="2147485024"/>
              <ac:spMk id="2" creationId="{00000000-0000-0000-0000-000000000000}"/>
            </ac:spMkLst>
          </pc:spChg>
          <pc:spChg chg="mod">
            <ac:chgData name="Dawn Tong" userId="88b0d136-dfc6-4520-abbf-21a5736b086d" providerId="ADAL" clId="{5F4B0039-4F52-4F81-B5A8-FFB18014850B}" dt="2024-10-10T05:20:46.665" v="1"/>
            <ac:spMkLst>
              <pc:docMk/>
              <pc:sldMasterMk cId="0" sldId="2147483675"/>
              <pc:sldLayoutMk cId="1563077534" sldId="2147485024"/>
              <ac:spMk id="3" creationId="{00000000-0000-0000-0000-000000000000}"/>
            </ac:spMkLst>
          </pc:spChg>
        </pc:sldLayoutChg>
        <pc:sldLayoutChg chg="modSp mod ord">
          <pc:chgData name="Dawn Tong" userId="88b0d136-dfc6-4520-abbf-21a5736b086d" providerId="ADAL" clId="{5F4B0039-4F52-4F81-B5A8-FFB18014850B}" dt="2024-10-10T05:20:46.665" v="1"/>
          <pc:sldLayoutMkLst>
            <pc:docMk/>
            <pc:sldMasterMk cId="0" sldId="2147483675"/>
            <pc:sldLayoutMk cId="1006343356" sldId="2147485025"/>
          </pc:sldLayoutMkLst>
          <pc:spChg chg="mod">
            <ac:chgData name="Dawn Tong" userId="88b0d136-dfc6-4520-abbf-21a5736b086d" providerId="ADAL" clId="{5F4B0039-4F52-4F81-B5A8-FFB18014850B}" dt="2024-10-10T05:20:46.665" v="1"/>
            <ac:spMkLst>
              <pc:docMk/>
              <pc:sldMasterMk cId="0" sldId="2147483675"/>
              <pc:sldLayoutMk cId="1006343356" sldId="2147485025"/>
              <ac:spMk id="2" creationId="{00000000-0000-0000-0000-000000000000}"/>
            </ac:spMkLst>
          </pc:spChg>
          <pc:spChg chg="mod">
            <ac:chgData name="Dawn Tong" userId="88b0d136-dfc6-4520-abbf-21a5736b086d" providerId="ADAL" clId="{5F4B0039-4F52-4F81-B5A8-FFB18014850B}" dt="2024-10-10T05:20:46.665" v="1"/>
            <ac:spMkLst>
              <pc:docMk/>
              <pc:sldMasterMk cId="0" sldId="2147483675"/>
              <pc:sldLayoutMk cId="1006343356" sldId="2147485025"/>
              <ac:spMk id="3" creationId="{00000000-0000-0000-0000-000000000000}"/>
            </ac:spMkLst>
          </pc:spChg>
        </pc:sldLayoutChg>
        <pc:sldLayoutChg chg="modSp mod ord">
          <pc:chgData name="Dawn Tong" userId="88b0d136-dfc6-4520-abbf-21a5736b086d" providerId="ADAL" clId="{5F4B0039-4F52-4F81-B5A8-FFB18014850B}" dt="2024-10-10T05:20:46.665" v="1"/>
          <pc:sldLayoutMkLst>
            <pc:docMk/>
            <pc:sldMasterMk cId="0" sldId="2147483675"/>
            <pc:sldLayoutMk cId="568399263" sldId="2147485026"/>
          </pc:sldLayoutMkLst>
          <pc:spChg chg="mod">
            <ac:chgData name="Dawn Tong" userId="88b0d136-dfc6-4520-abbf-21a5736b086d" providerId="ADAL" clId="{5F4B0039-4F52-4F81-B5A8-FFB18014850B}" dt="2024-10-10T05:20:46.665" v="1"/>
            <ac:spMkLst>
              <pc:docMk/>
              <pc:sldMasterMk cId="0" sldId="2147483675"/>
              <pc:sldLayoutMk cId="568399263" sldId="2147485026"/>
              <ac:spMk id="2" creationId="{00000000-0000-0000-0000-000000000000}"/>
            </ac:spMkLst>
          </pc:spChg>
          <pc:spChg chg="mod">
            <ac:chgData name="Dawn Tong" userId="88b0d136-dfc6-4520-abbf-21a5736b086d" providerId="ADAL" clId="{5F4B0039-4F52-4F81-B5A8-FFB18014850B}" dt="2024-10-10T05:20:46.665" v="1"/>
            <ac:spMkLst>
              <pc:docMk/>
              <pc:sldMasterMk cId="0" sldId="2147483675"/>
              <pc:sldLayoutMk cId="568399263" sldId="2147485026"/>
              <ac:spMk id="3" creationId="{00000000-0000-0000-0000-000000000000}"/>
            </ac:spMkLst>
          </pc:spChg>
          <pc:spChg chg="mod">
            <ac:chgData name="Dawn Tong" userId="88b0d136-dfc6-4520-abbf-21a5736b086d" providerId="ADAL" clId="{5F4B0039-4F52-4F81-B5A8-FFB18014850B}" dt="2024-10-10T05:20:46.665" v="1"/>
            <ac:spMkLst>
              <pc:docMk/>
              <pc:sldMasterMk cId="0" sldId="2147483675"/>
              <pc:sldLayoutMk cId="568399263" sldId="2147485026"/>
              <ac:spMk id="4" creationId="{00000000-0000-0000-0000-000000000000}"/>
            </ac:spMkLst>
          </pc:spChg>
        </pc:sldLayoutChg>
        <pc:sldLayoutChg chg="modSp mod ord">
          <pc:chgData name="Dawn Tong" userId="88b0d136-dfc6-4520-abbf-21a5736b086d" providerId="ADAL" clId="{5F4B0039-4F52-4F81-B5A8-FFB18014850B}" dt="2024-10-10T05:20:46.665" v="1"/>
          <pc:sldLayoutMkLst>
            <pc:docMk/>
            <pc:sldMasterMk cId="0" sldId="2147483675"/>
            <pc:sldLayoutMk cId="903717960" sldId="2147485027"/>
          </pc:sldLayoutMkLst>
          <pc:spChg chg="mod">
            <ac:chgData name="Dawn Tong" userId="88b0d136-dfc6-4520-abbf-21a5736b086d" providerId="ADAL" clId="{5F4B0039-4F52-4F81-B5A8-FFB18014850B}" dt="2024-10-10T05:20:46.665" v="1"/>
            <ac:spMkLst>
              <pc:docMk/>
              <pc:sldMasterMk cId="0" sldId="2147483675"/>
              <pc:sldLayoutMk cId="903717960" sldId="2147485027"/>
              <ac:spMk id="2" creationId="{00000000-0000-0000-0000-000000000000}"/>
            </ac:spMkLst>
          </pc:spChg>
          <pc:spChg chg="mod">
            <ac:chgData name="Dawn Tong" userId="88b0d136-dfc6-4520-abbf-21a5736b086d" providerId="ADAL" clId="{5F4B0039-4F52-4F81-B5A8-FFB18014850B}" dt="2024-10-10T05:20:46.665" v="1"/>
            <ac:spMkLst>
              <pc:docMk/>
              <pc:sldMasterMk cId="0" sldId="2147483675"/>
              <pc:sldLayoutMk cId="903717960" sldId="2147485027"/>
              <ac:spMk id="3" creationId="{00000000-0000-0000-0000-000000000000}"/>
            </ac:spMkLst>
          </pc:spChg>
        </pc:sldLayoutChg>
        <pc:sldLayoutChg chg="modSp mod ord">
          <pc:chgData name="Dawn Tong" userId="88b0d136-dfc6-4520-abbf-21a5736b086d" providerId="ADAL" clId="{5F4B0039-4F52-4F81-B5A8-FFB18014850B}" dt="2024-10-10T05:20:46.665" v="1"/>
          <pc:sldLayoutMkLst>
            <pc:docMk/>
            <pc:sldMasterMk cId="0" sldId="2147483675"/>
            <pc:sldLayoutMk cId="1464313844" sldId="2147485028"/>
          </pc:sldLayoutMkLst>
          <pc:spChg chg="mod">
            <ac:chgData name="Dawn Tong" userId="88b0d136-dfc6-4520-abbf-21a5736b086d" providerId="ADAL" clId="{5F4B0039-4F52-4F81-B5A8-FFB18014850B}" dt="2024-10-10T05:20:46.665" v="1"/>
            <ac:spMkLst>
              <pc:docMk/>
              <pc:sldMasterMk cId="0" sldId="2147483675"/>
              <pc:sldLayoutMk cId="1464313844" sldId="2147485028"/>
              <ac:spMk id="2" creationId="{00000000-0000-0000-0000-000000000000}"/>
            </ac:spMkLst>
          </pc:spChg>
          <pc:spChg chg="mod">
            <ac:chgData name="Dawn Tong" userId="88b0d136-dfc6-4520-abbf-21a5736b086d" providerId="ADAL" clId="{5F4B0039-4F52-4F81-B5A8-FFB18014850B}" dt="2024-10-10T05:20:46.665" v="1"/>
            <ac:spMkLst>
              <pc:docMk/>
              <pc:sldMasterMk cId="0" sldId="2147483675"/>
              <pc:sldLayoutMk cId="1464313844" sldId="2147485028"/>
              <ac:spMk id="3" creationId="{00000000-0000-0000-0000-000000000000}"/>
            </ac:spMkLst>
          </pc:spChg>
        </pc:sldLayoutChg>
        <pc:sldLayoutChg chg="modSp mod ord">
          <pc:chgData name="Dawn Tong" userId="88b0d136-dfc6-4520-abbf-21a5736b086d" providerId="ADAL" clId="{5F4B0039-4F52-4F81-B5A8-FFB18014850B}" dt="2024-10-10T05:20:46.665" v="1"/>
          <pc:sldLayoutMkLst>
            <pc:docMk/>
            <pc:sldMasterMk cId="0" sldId="2147483675"/>
            <pc:sldLayoutMk cId="415267687" sldId="2147485029"/>
          </pc:sldLayoutMkLst>
          <pc:spChg chg="mod">
            <ac:chgData name="Dawn Tong" userId="88b0d136-dfc6-4520-abbf-21a5736b086d" providerId="ADAL" clId="{5F4B0039-4F52-4F81-B5A8-FFB18014850B}" dt="2024-10-10T05:20:46.665" v="1"/>
            <ac:spMkLst>
              <pc:docMk/>
              <pc:sldMasterMk cId="0" sldId="2147483675"/>
              <pc:sldLayoutMk cId="415267687" sldId="2147485029"/>
              <ac:spMk id="2" creationId="{00000000-0000-0000-0000-000000000000}"/>
            </ac:spMkLst>
          </pc:spChg>
        </pc:sldLayoutChg>
        <pc:sldLayoutChg chg="modSp mod ord">
          <pc:chgData name="Dawn Tong" userId="88b0d136-dfc6-4520-abbf-21a5736b086d" providerId="ADAL" clId="{5F4B0039-4F52-4F81-B5A8-FFB18014850B}" dt="2024-10-10T05:20:46.665" v="1"/>
          <pc:sldLayoutMkLst>
            <pc:docMk/>
            <pc:sldMasterMk cId="0" sldId="2147483675"/>
            <pc:sldLayoutMk cId="1408266036" sldId="2147485030"/>
          </pc:sldLayoutMkLst>
          <pc:spChg chg="mod">
            <ac:chgData name="Dawn Tong" userId="88b0d136-dfc6-4520-abbf-21a5736b086d" providerId="ADAL" clId="{5F4B0039-4F52-4F81-B5A8-FFB18014850B}" dt="2024-10-10T05:20:46.665" v="1"/>
            <ac:spMkLst>
              <pc:docMk/>
              <pc:sldMasterMk cId="0" sldId="2147483675"/>
              <pc:sldLayoutMk cId="1408266036" sldId="2147485030"/>
              <ac:spMk id="2" creationId="{00000000-0000-0000-0000-000000000000}"/>
            </ac:spMkLst>
          </pc:spChg>
          <pc:spChg chg="mod">
            <ac:chgData name="Dawn Tong" userId="88b0d136-dfc6-4520-abbf-21a5736b086d" providerId="ADAL" clId="{5F4B0039-4F52-4F81-B5A8-FFB18014850B}" dt="2024-10-10T05:20:46.665" v="1"/>
            <ac:spMkLst>
              <pc:docMk/>
              <pc:sldMasterMk cId="0" sldId="2147483675"/>
              <pc:sldLayoutMk cId="1408266036" sldId="2147485030"/>
              <ac:spMk id="3" creationId="{00000000-0000-0000-0000-000000000000}"/>
            </ac:spMkLst>
          </pc:spChg>
        </pc:sldLayoutChg>
        <pc:sldLayoutChg chg="modSp mod ord">
          <pc:chgData name="Dawn Tong" userId="88b0d136-dfc6-4520-abbf-21a5736b086d" providerId="ADAL" clId="{5F4B0039-4F52-4F81-B5A8-FFB18014850B}" dt="2024-10-10T05:20:46.665" v="1"/>
          <pc:sldLayoutMkLst>
            <pc:docMk/>
            <pc:sldMasterMk cId="0" sldId="2147483675"/>
            <pc:sldLayoutMk cId="3700804375" sldId="2147485031"/>
          </pc:sldLayoutMkLst>
          <pc:spChg chg="mod">
            <ac:chgData name="Dawn Tong" userId="88b0d136-dfc6-4520-abbf-21a5736b086d" providerId="ADAL" clId="{5F4B0039-4F52-4F81-B5A8-FFB18014850B}" dt="2024-10-10T05:20:46.665" v="1"/>
            <ac:spMkLst>
              <pc:docMk/>
              <pc:sldMasterMk cId="0" sldId="2147483675"/>
              <pc:sldLayoutMk cId="3700804375" sldId="2147485031"/>
              <ac:spMk id="2" creationId="{00000000-0000-0000-0000-000000000000}"/>
            </ac:spMkLst>
          </pc:spChg>
          <pc:spChg chg="mod">
            <ac:chgData name="Dawn Tong" userId="88b0d136-dfc6-4520-abbf-21a5736b086d" providerId="ADAL" clId="{5F4B0039-4F52-4F81-B5A8-FFB18014850B}" dt="2024-10-10T05:20:46.665" v="1"/>
            <ac:spMkLst>
              <pc:docMk/>
              <pc:sldMasterMk cId="0" sldId="2147483675"/>
              <pc:sldLayoutMk cId="3700804375" sldId="2147485031"/>
              <ac:spMk id="3" creationId="{00000000-0000-0000-0000-000000000000}"/>
            </ac:spMkLst>
          </pc:spChg>
          <pc:spChg chg="mod">
            <ac:chgData name="Dawn Tong" userId="88b0d136-dfc6-4520-abbf-21a5736b086d" providerId="ADAL" clId="{5F4B0039-4F52-4F81-B5A8-FFB18014850B}" dt="2024-10-10T05:20:46.665" v="1"/>
            <ac:spMkLst>
              <pc:docMk/>
              <pc:sldMasterMk cId="0" sldId="2147483675"/>
              <pc:sldLayoutMk cId="3700804375" sldId="2147485031"/>
              <ac:spMk id="4" creationId="{00000000-0000-0000-0000-000000000000}"/>
            </ac:spMkLst>
          </pc:spChg>
        </pc:sldLayoutChg>
        <pc:sldLayoutChg chg="modSp mod ord">
          <pc:chgData name="Dawn Tong" userId="88b0d136-dfc6-4520-abbf-21a5736b086d" providerId="ADAL" clId="{5F4B0039-4F52-4F81-B5A8-FFB18014850B}" dt="2024-10-10T05:20:46.665" v="1"/>
          <pc:sldLayoutMkLst>
            <pc:docMk/>
            <pc:sldMasterMk cId="0" sldId="2147483675"/>
            <pc:sldLayoutMk cId="4184783283" sldId="2147485032"/>
          </pc:sldLayoutMkLst>
          <pc:spChg chg="mod">
            <ac:chgData name="Dawn Tong" userId="88b0d136-dfc6-4520-abbf-21a5736b086d" providerId="ADAL" clId="{5F4B0039-4F52-4F81-B5A8-FFB18014850B}" dt="2024-10-10T05:20:46.665" v="1"/>
            <ac:spMkLst>
              <pc:docMk/>
              <pc:sldMasterMk cId="0" sldId="2147483675"/>
              <pc:sldLayoutMk cId="4184783283" sldId="2147485032"/>
              <ac:spMk id="2" creationId="{00000000-0000-0000-0000-000000000000}"/>
            </ac:spMkLst>
          </pc:spChg>
          <pc:spChg chg="mod">
            <ac:chgData name="Dawn Tong" userId="88b0d136-dfc6-4520-abbf-21a5736b086d" providerId="ADAL" clId="{5F4B0039-4F52-4F81-B5A8-FFB18014850B}" dt="2024-10-10T05:20:46.665" v="1"/>
            <ac:spMkLst>
              <pc:docMk/>
              <pc:sldMasterMk cId="0" sldId="2147483675"/>
              <pc:sldLayoutMk cId="4184783283" sldId="2147485032"/>
              <ac:spMk id="3" creationId="{00000000-0000-0000-0000-000000000000}"/>
            </ac:spMkLst>
          </pc:spChg>
          <pc:spChg chg="mod">
            <ac:chgData name="Dawn Tong" userId="88b0d136-dfc6-4520-abbf-21a5736b086d" providerId="ADAL" clId="{5F4B0039-4F52-4F81-B5A8-FFB18014850B}" dt="2024-10-10T05:20:46.665" v="1"/>
            <ac:spMkLst>
              <pc:docMk/>
              <pc:sldMasterMk cId="0" sldId="2147483675"/>
              <pc:sldLayoutMk cId="4184783283" sldId="2147485032"/>
              <ac:spMk id="4" creationId="{00000000-0000-0000-0000-000000000000}"/>
            </ac:spMkLst>
          </pc:spChg>
        </pc:sldLayoutChg>
        <pc:sldLayoutChg chg="modSp mod ord">
          <pc:chgData name="Dawn Tong" userId="88b0d136-dfc6-4520-abbf-21a5736b086d" providerId="ADAL" clId="{5F4B0039-4F52-4F81-B5A8-FFB18014850B}" dt="2024-10-10T05:20:46.665" v="1"/>
          <pc:sldLayoutMkLst>
            <pc:docMk/>
            <pc:sldMasterMk cId="0" sldId="2147483675"/>
            <pc:sldLayoutMk cId="2790617658" sldId="2147485033"/>
          </pc:sldLayoutMkLst>
          <pc:spChg chg="mod">
            <ac:chgData name="Dawn Tong" userId="88b0d136-dfc6-4520-abbf-21a5736b086d" providerId="ADAL" clId="{5F4B0039-4F52-4F81-B5A8-FFB18014850B}" dt="2024-10-10T05:20:46.665" v="1"/>
            <ac:spMkLst>
              <pc:docMk/>
              <pc:sldMasterMk cId="0" sldId="2147483675"/>
              <pc:sldLayoutMk cId="2790617658" sldId="2147485033"/>
              <ac:spMk id="2" creationId="{00000000-0000-0000-0000-000000000000}"/>
            </ac:spMkLst>
          </pc:spChg>
          <pc:spChg chg="mod">
            <ac:chgData name="Dawn Tong" userId="88b0d136-dfc6-4520-abbf-21a5736b086d" providerId="ADAL" clId="{5F4B0039-4F52-4F81-B5A8-FFB18014850B}" dt="2024-10-10T05:20:46.665" v="1"/>
            <ac:spMkLst>
              <pc:docMk/>
              <pc:sldMasterMk cId="0" sldId="2147483675"/>
              <pc:sldLayoutMk cId="2790617658" sldId="2147485033"/>
              <ac:spMk id="3" creationId="{00000000-0000-0000-0000-000000000000}"/>
            </ac:spMkLst>
          </pc:spChg>
          <pc:spChg chg="mod">
            <ac:chgData name="Dawn Tong" userId="88b0d136-dfc6-4520-abbf-21a5736b086d" providerId="ADAL" clId="{5F4B0039-4F52-4F81-B5A8-FFB18014850B}" dt="2024-10-10T05:20:46.665" v="1"/>
            <ac:spMkLst>
              <pc:docMk/>
              <pc:sldMasterMk cId="0" sldId="2147483675"/>
              <pc:sldLayoutMk cId="2790617658" sldId="2147485033"/>
              <ac:spMk id="4" creationId="{00000000-0000-0000-0000-000000000000}"/>
            </ac:spMkLst>
          </pc:spChg>
          <pc:spChg chg="mod">
            <ac:chgData name="Dawn Tong" userId="88b0d136-dfc6-4520-abbf-21a5736b086d" providerId="ADAL" clId="{5F4B0039-4F52-4F81-B5A8-FFB18014850B}" dt="2024-10-10T05:20:46.665" v="1"/>
            <ac:spMkLst>
              <pc:docMk/>
              <pc:sldMasterMk cId="0" sldId="2147483675"/>
              <pc:sldLayoutMk cId="2790617658" sldId="2147485033"/>
              <ac:spMk id="6" creationId="{00000000-0000-0000-0000-000000000000}"/>
            </ac:spMkLst>
          </pc:spChg>
        </pc:sldLayoutChg>
        <pc:sldLayoutChg chg="modSp mod ord">
          <pc:chgData name="Dawn Tong" userId="88b0d136-dfc6-4520-abbf-21a5736b086d" providerId="ADAL" clId="{5F4B0039-4F52-4F81-B5A8-FFB18014850B}" dt="2024-10-10T05:20:46.665" v="1"/>
          <pc:sldLayoutMkLst>
            <pc:docMk/>
            <pc:sldMasterMk cId="0" sldId="2147483675"/>
            <pc:sldLayoutMk cId="1923236339" sldId="2147485034"/>
          </pc:sldLayoutMkLst>
          <pc:spChg chg="mod">
            <ac:chgData name="Dawn Tong" userId="88b0d136-dfc6-4520-abbf-21a5736b086d" providerId="ADAL" clId="{5F4B0039-4F52-4F81-B5A8-FFB18014850B}" dt="2024-10-10T05:20:46.665" v="1"/>
            <ac:spMkLst>
              <pc:docMk/>
              <pc:sldMasterMk cId="0" sldId="2147483675"/>
              <pc:sldLayoutMk cId="1923236339" sldId="2147485034"/>
              <ac:spMk id="2" creationId="{00000000-0000-0000-0000-000000000000}"/>
            </ac:spMkLst>
          </pc:spChg>
          <pc:spChg chg="mod">
            <ac:chgData name="Dawn Tong" userId="88b0d136-dfc6-4520-abbf-21a5736b086d" providerId="ADAL" clId="{5F4B0039-4F52-4F81-B5A8-FFB18014850B}" dt="2024-10-10T05:20:46.665" v="1"/>
            <ac:spMkLst>
              <pc:docMk/>
              <pc:sldMasterMk cId="0" sldId="2147483675"/>
              <pc:sldLayoutMk cId="1923236339" sldId="2147485034"/>
              <ac:spMk id="3" creationId="{00000000-0000-0000-0000-000000000000}"/>
            </ac:spMkLst>
          </pc:spChg>
          <pc:spChg chg="mod">
            <ac:chgData name="Dawn Tong" userId="88b0d136-dfc6-4520-abbf-21a5736b086d" providerId="ADAL" clId="{5F4B0039-4F52-4F81-B5A8-FFB18014850B}" dt="2024-10-10T05:20:46.665" v="1"/>
            <ac:spMkLst>
              <pc:docMk/>
              <pc:sldMasterMk cId="0" sldId="2147483675"/>
              <pc:sldLayoutMk cId="1923236339" sldId="2147485034"/>
              <ac:spMk id="4" creationId="{00000000-0000-0000-0000-000000000000}"/>
            </ac:spMkLst>
          </pc:spChg>
          <pc:spChg chg="mod">
            <ac:chgData name="Dawn Tong" userId="88b0d136-dfc6-4520-abbf-21a5736b086d" providerId="ADAL" clId="{5F4B0039-4F52-4F81-B5A8-FFB18014850B}" dt="2024-10-10T05:20:46.665" v="1"/>
            <ac:spMkLst>
              <pc:docMk/>
              <pc:sldMasterMk cId="0" sldId="2147483675"/>
              <pc:sldLayoutMk cId="1923236339" sldId="2147485034"/>
              <ac:spMk id="5" creationId="{00000000-0000-0000-0000-000000000000}"/>
            </ac:spMkLst>
          </pc:spChg>
          <pc:spChg chg="mod">
            <ac:chgData name="Dawn Tong" userId="88b0d136-dfc6-4520-abbf-21a5736b086d" providerId="ADAL" clId="{5F4B0039-4F52-4F81-B5A8-FFB18014850B}" dt="2024-10-10T05:20:46.665" v="1"/>
            <ac:spMkLst>
              <pc:docMk/>
              <pc:sldMasterMk cId="0" sldId="2147483675"/>
              <pc:sldLayoutMk cId="1923236339" sldId="2147485034"/>
              <ac:spMk id="6" creationId="{00000000-0000-0000-0000-000000000000}"/>
            </ac:spMkLst>
          </pc:spChg>
        </pc:sldLayoutChg>
        <pc:sldLayoutChg chg="modSp mod ord">
          <pc:chgData name="Dawn Tong" userId="88b0d136-dfc6-4520-abbf-21a5736b086d" providerId="ADAL" clId="{5F4B0039-4F52-4F81-B5A8-FFB18014850B}" dt="2024-10-10T05:20:46.665" v="1"/>
          <pc:sldLayoutMkLst>
            <pc:docMk/>
            <pc:sldMasterMk cId="0" sldId="2147483675"/>
            <pc:sldLayoutMk cId="3986979187" sldId="2147485035"/>
          </pc:sldLayoutMkLst>
          <pc:spChg chg="mod">
            <ac:chgData name="Dawn Tong" userId="88b0d136-dfc6-4520-abbf-21a5736b086d" providerId="ADAL" clId="{5F4B0039-4F52-4F81-B5A8-FFB18014850B}" dt="2024-10-10T05:20:46.665" v="1"/>
            <ac:spMkLst>
              <pc:docMk/>
              <pc:sldMasterMk cId="0" sldId="2147483675"/>
              <pc:sldLayoutMk cId="3986979187" sldId="2147485035"/>
              <ac:spMk id="2" creationId="{00000000-0000-0000-0000-000000000000}"/>
            </ac:spMkLst>
          </pc:spChg>
          <pc:spChg chg="mod">
            <ac:chgData name="Dawn Tong" userId="88b0d136-dfc6-4520-abbf-21a5736b086d" providerId="ADAL" clId="{5F4B0039-4F52-4F81-B5A8-FFB18014850B}" dt="2024-10-10T05:20:46.665" v="1"/>
            <ac:spMkLst>
              <pc:docMk/>
              <pc:sldMasterMk cId="0" sldId="2147483675"/>
              <pc:sldLayoutMk cId="3986979187" sldId="2147485035"/>
              <ac:spMk id="3" creationId="{00000000-0000-0000-0000-000000000000}"/>
            </ac:spMkLst>
          </pc:spChg>
          <pc:spChg chg="mod">
            <ac:chgData name="Dawn Tong" userId="88b0d136-dfc6-4520-abbf-21a5736b086d" providerId="ADAL" clId="{5F4B0039-4F52-4F81-B5A8-FFB18014850B}" dt="2024-10-10T05:20:46.665" v="1"/>
            <ac:spMkLst>
              <pc:docMk/>
              <pc:sldMasterMk cId="0" sldId="2147483675"/>
              <pc:sldLayoutMk cId="3986979187" sldId="2147485035"/>
              <ac:spMk id="4" creationId="{00000000-0000-0000-0000-000000000000}"/>
            </ac:spMkLst>
          </pc:spChg>
          <pc:spChg chg="mod">
            <ac:chgData name="Dawn Tong" userId="88b0d136-dfc6-4520-abbf-21a5736b086d" providerId="ADAL" clId="{5F4B0039-4F52-4F81-B5A8-FFB18014850B}" dt="2024-10-10T05:20:46.665" v="1"/>
            <ac:spMkLst>
              <pc:docMk/>
              <pc:sldMasterMk cId="0" sldId="2147483675"/>
              <pc:sldLayoutMk cId="3986979187" sldId="2147485035"/>
              <ac:spMk id="5" creationId="{00000000-0000-0000-0000-000000000000}"/>
            </ac:spMkLst>
          </pc:spChg>
        </pc:sldLayoutChg>
        <pc:sldLayoutChg chg="modSp mod ord">
          <pc:chgData name="Dawn Tong" userId="88b0d136-dfc6-4520-abbf-21a5736b086d" providerId="ADAL" clId="{5F4B0039-4F52-4F81-B5A8-FFB18014850B}" dt="2024-10-10T05:20:46.665" v="1"/>
          <pc:sldLayoutMkLst>
            <pc:docMk/>
            <pc:sldMasterMk cId="0" sldId="2147483675"/>
            <pc:sldLayoutMk cId="758450279" sldId="2147485036"/>
          </pc:sldLayoutMkLst>
          <pc:spChg chg="mod">
            <ac:chgData name="Dawn Tong" userId="88b0d136-dfc6-4520-abbf-21a5736b086d" providerId="ADAL" clId="{5F4B0039-4F52-4F81-B5A8-FFB18014850B}" dt="2024-10-10T05:20:46.665" v="1"/>
            <ac:spMkLst>
              <pc:docMk/>
              <pc:sldMasterMk cId="0" sldId="2147483675"/>
              <pc:sldLayoutMk cId="758450279" sldId="2147485036"/>
              <ac:spMk id="2" creationId="{00000000-0000-0000-0000-000000000000}"/>
            </ac:spMkLst>
          </pc:spChg>
          <pc:spChg chg="mod">
            <ac:chgData name="Dawn Tong" userId="88b0d136-dfc6-4520-abbf-21a5736b086d" providerId="ADAL" clId="{5F4B0039-4F52-4F81-B5A8-FFB18014850B}" dt="2024-10-10T05:20:46.665" v="1"/>
            <ac:spMkLst>
              <pc:docMk/>
              <pc:sldMasterMk cId="0" sldId="2147483675"/>
              <pc:sldLayoutMk cId="758450279" sldId="2147485036"/>
              <ac:spMk id="3" creationId="{00000000-0000-0000-0000-000000000000}"/>
            </ac:spMkLst>
          </pc:spChg>
        </pc:sldLayoutChg>
        <pc:sldLayoutChg chg="modSp mod ord">
          <pc:chgData name="Dawn Tong" userId="88b0d136-dfc6-4520-abbf-21a5736b086d" providerId="ADAL" clId="{5F4B0039-4F52-4F81-B5A8-FFB18014850B}" dt="2024-10-10T05:20:46.665" v="1"/>
          <pc:sldLayoutMkLst>
            <pc:docMk/>
            <pc:sldMasterMk cId="0" sldId="2147483675"/>
            <pc:sldLayoutMk cId="1979465710" sldId="2147485037"/>
          </pc:sldLayoutMkLst>
          <pc:spChg chg="mod">
            <ac:chgData name="Dawn Tong" userId="88b0d136-dfc6-4520-abbf-21a5736b086d" providerId="ADAL" clId="{5F4B0039-4F52-4F81-B5A8-FFB18014850B}" dt="2024-10-10T05:20:46.665" v="1"/>
            <ac:spMkLst>
              <pc:docMk/>
              <pc:sldMasterMk cId="0" sldId="2147483675"/>
              <pc:sldLayoutMk cId="1979465710" sldId="2147485037"/>
              <ac:spMk id="2" creationId="{00000000-0000-0000-0000-000000000000}"/>
            </ac:spMkLst>
          </pc:spChg>
        </pc:sldLayoutChg>
        <pc:sldLayoutChg chg="modSp mod ord">
          <pc:chgData name="Dawn Tong" userId="88b0d136-dfc6-4520-abbf-21a5736b086d" providerId="ADAL" clId="{5F4B0039-4F52-4F81-B5A8-FFB18014850B}" dt="2024-10-10T05:20:46.665" v="1"/>
          <pc:sldLayoutMkLst>
            <pc:docMk/>
            <pc:sldMasterMk cId="0" sldId="2147483675"/>
            <pc:sldLayoutMk cId="3995840342" sldId="2147485038"/>
          </pc:sldLayoutMkLst>
          <pc:spChg chg="mod">
            <ac:chgData name="Dawn Tong" userId="88b0d136-dfc6-4520-abbf-21a5736b086d" providerId="ADAL" clId="{5F4B0039-4F52-4F81-B5A8-FFB18014850B}" dt="2024-10-10T05:20:46.665" v="1"/>
            <ac:spMkLst>
              <pc:docMk/>
              <pc:sldMasterMk cId="0" sldId="2147483675"/>
              <pc:sldLayoutMk cId="3995840342" sldId="2147485038"/>
              <ac:spMk id="2" creationId="{00000000-0000-0000-0000-000000000000}"/>
            </ac:spMkLst>
          </pc:spChg>
          <pc:spChg chg="mod">
            <ac:chgData name="Dawn Tong" userId="88b0d136-dfc6-4520-abbf-21a5736b086d" providerId="ADAL" clId="{5F4B0039-4F52-4F81-B5A8-FFB18014850B}" dt="2024-10-10T05:20:46.665" v="1"/>
            <ac:spMkLst>
              <pc:docMk/>
              <pc:sldMasterMk cId="0" sldId="2147483675"/>
              <pc:sldLayoutMk cId="3995840342" sldId="2147485038"/>
              <ac:spMk id="6" creationId="{00000000-0000-0000-0000-000000000000}"/>
            </ac:spMkLst>
          </pc:spChg>
        </pc:sldLayoutChg>
        <pc:sldLayoutChg chg="modSp mod ord">
          <pc:chgData name="Dawn Tong" userId="88b0d136-dfc6-4520-abbf-21a5736b086d" providerId="ADAL" clId="{5F4B0039-4F52-4F81-B5A8-FFB18014850B}" dt="2024-10-10T05:20:46.665" v="1"/>
          <pc:sldLayoutMkLst>
            <pc:docMk/>
            <pc:sldMasterMk cId="0" sldId="2147483675"/>
            <pc:sldLayoutMk cId="1388660911" sldId="2147485039"/>
          </pc:sldLayoutMkLst>
          <pc:spChg chg="mod">
            <ac:chgData name="Dawn Tong" userId="88b0d136-dfc6-4520-abbf-21a5736b086d" providerId="ADAL" clId="{5F4B0039-4F52-4F81-B5A8-FFB18014850B}" dt="2024-10-10T05:20:46.665" v="1"/>
            <ac:spMkLst>
              <pc:docMk/>
              <pc:sldMasterMk cId="0" sldId="2147483675"/>
              <pc:sldLayoutMk cId="1388660911" sldId="2147485039"/>
              <ac:spMk id="2" creationId="{00000000-0000-0000-0000-000000000000}"/>
            </ac:spMkLst>
          </pc:spChg>
          <pc:spChg chg="mod">
            <ac:chgData name="Dawn Tong" userId="88b0d136-dfc6-4520-abbf-21a5736b086d" providerId="ADAL" clId="{5F4B0039-4F52-4F81-B5A8-FFB18014850B}" dt="2024-10-10T05:20:46.665" v="1"/>
            <ac:spMkLst>
              <pc:docMk/>
              <pc:sldMasterMk cId="0" sldId="2147483675"/>
              <pc:sldLayoutMk cId="1388660911" sldId="2147485039"/>
              <ac:spMk id="5" creationId="{00000000-0000-0000-0000-000000000000}"/>
            </ac:spMkLst>
          </pc:spChg>
        </pc:sldLayoutChg>
        <pc:sldLayoutChg chg="modSp mod ord">
          <pc:chgData name="Dawn Tong" userId="88b0d136-dfc6-4520-abbf-21a5736b086d" providerId="ADAL" clId="{5F4B0039-4F52-4F81-B5A8-FFB18014850B}" dt="2024-10-10T05:20:46.665" v="1"/>
          <pc:sldLayoutMkLst>
            <pc:docMk/>
            <pc:sldMasterMk cId="0" sldId="2147483675"/>
            <pc:sldLayoutMk cId="479477811" sldId="2147485040"/>
          </pc:sldLayoutMkLst>
          <pc:spChg chg="mod">
            <ac:chgData name="Dawn Tong" userId="88b0d136-dfc6-4520-abbf-21a5736b086d" providerId="ADAL" clId="{5F4B0039-4F52-4F81-B5A8-FFB18014850B}" dt="2024-10-10T05:20:46.665" v="1"/>
            <ac:spMkLst>
              <pc:docMk/>
              <pc:sldMasterMk cId="0" sldId="2147483675"/>
              <pc:sldLayoutMk cId="479477811" sldId="2147485040"/>
              <ac:spMk id="2" creationId="{00000000-0000-0000-0000-000000000000}"/>
            </ac:spMkLst>
          </pc:spChg>
        </pc:sldLayoutChg>
        <pc:sldLayoutChg chg="modSp mod ord">
          <pc:chgData name="Dawn Tong" userId="88b0d136-dfc6-4520-abbf-21a5736b086d" providerId="ADAL" clId="{5F4B0039-4F52-4F81-B5A8-FFB18014850B}" dt="2024-10-10T05:20:46.665" v="1"/>
          <pc:sldLayoutMkLst>
            <pc:docMk/>
            <pc:sldMasterMk cId="0" sldId="2147483675"/>
            <pc:sldLayoutMk cId="550467190" sldId="2147485041"/>
          </pc:sldLayoutMkLst>
          <pc:spChg chg="mod">
            <ac:chgData name="Dawn Tong" userId="88b0d136-dfc6-4520-abbf-21a5736b086d" providerId="ADAL" clId="{5F4B0039-4F52-4F81-B5A8-FFB18014850B}" dt="2024-10-10T05:20:46.665" v="1"/>
            <ac:spMkLst>
              <pc:docMk/>
              <pc:sldMasterMk cId="0" sldId="2147483675"/>
              <pc:sldLayoutMk cId="550467190" sldId="2147485041"/>
              <ac:spMk id="2" creationId="{00000000-0000-0000-0000-000000000000}"/>
            </ac:spMkLst>
          </pc:spChg>
          <pc:spChg chg="mod">
            <ac:chgData name="Dawn Tong" userId="88b0d136-dfc6-4520-abbf-21a5736b086d" providerId="ADAL" clId="{5F4B0039-4F52-4F81-B5A8-FFB18014850B}" dt="2024-10-10T05:20:46.665" v="1"/>
            <ac:spMkLst>
              <pc:docMk/>
              <pc:sldMasterMk cId="0" sldId="2147483675"/>
              <pc:sldLayoutMk cId="550467190" sldId="2147485041"/>
              <ac:spMk id="5" creationId="{00000000-0000-0000-0000-000000000000}"/>
            </ac:spMkLst>
          </pc:spChg>
        </pc:sldLayoutChg>
        <pc:sldLayoutChg chg="modSp mod ord">
          <pc:chgData name="Dawn Tong" userId="88b0d136-dfc6-4520-abbf-21a5736b086d" providerId="ADAL" clId="{5F4B0039-4F52-4F81-B5A8-FFB18014850B}" dt="2024-10-10T05:20:46.665" v="1"/>
          <pc:sldLayoutMkLst>
            <pc:docMk/>
            <pc:sldMasterMk cId="0" sldId="2147483675"/>
            <pc:sldLayoutMk cId="4044000249" sldId="2147485042"/>
          </pc:sldLayoutMkLst>
          <pc:spChg chg="mod">
            <ac:chgData name="Dawn Tong" userId="88b0d136-dfc6-4520-abbf-21a5736b086d" providerId="ADAL" clId="{5F4B0039-4F52-4F81-B5A8-FFB18014850B}" dt="2024-10-10T05:20:46.665" v="1"/>
            <ac:spMkLst>
              <pc:docMk/>
              <pc:sldMasterMk cId="0" sldId="2147483675"/>
              <pc:sldLayoutMk cId="4044000249" sldId="2147485042"/>
              <ac:spMk id="2" creationId="{00000000-0000-0000-0000-000000000000}"/>
            </ac:spMkLst>
          </pc:spChg>
          <pc:spChg chg="mod">
            <ac:chgData name="Dawn Tong" userId="88b0d136-dfc6-4520-abbf-21a5736b086d" providerId="ADAL" clId="{5F4B0039-4F52-4F81-B5A8-FFB18014850B}" dt="2024-10-10T05:20:46.665" v="1"/>
            <ac:spMkLst>
              <pc:docMk/>
              <pc:sldMasterMk cId="0" sldId="2147483675"/>
              <pc:sldLayoutMk cId="4044000249" sldId="2147485042"/>
              <ac:spMk id="5" creationId="{00000000-0000-0000-0000-000000000000}"/>
            </ac:spMkLst>
          </pc:spChg>
        </pc:sldLayoutChg>
        <pc:sldLayoutChg chg="modSp mod ord">
          <pc:chgData name="Dawn Tong" userId="88b0d136-dfc6-4520-abbf-21a5736b086d" providerId="ADAL" clId="{5F4B0039-4F52-4F81-B5A8-FFB18014850B}" dt="2024-10-10T05:20:46.665" v="1"/>
          <pc:sldLayoutMkLst>
            <pc:docMk/>
            <pc:sldMasterMk cId="0" sldId="2147483675"/>
            <pc:sldLayoutMk cId="100063491" sldId="2147485043"/>
          </pc:sldLayoutMkLst>
          <pc:spChg chg="mod">
            <ac:chgData name="Dawn Tong" userId="88b0d136-dfc6-4520-abbf-21a5736b086d" providerId="ADAL" clId="{5F4B0039-4F52-4F81-B5A8-FFB18014850B}" dt="2024-10-10T05:20:46.665" v="1"/>
            <ac:spMkLst>
              <pc:docMk/>
              <pc:sldMasterMk cId="0" sldId="2147483675"/>
              <pc:sldLayoutMk cId="100063491" sldId="2147485043"/>
              <ac:spMk id="2" creationId="{00000000-0000-0000-0000-000000000000}"/>
            </ac:spMkLst>
          </pc:spChg>
          <pc:spChg chg="mod">
            <ac:chgData name="Dawn Tong" userId="88b0d136-dfc6-4520-abbf-21a5736b086d" providerId="ADAL" clId="{5F4B0039-4F52-4F81-B5A8-FFB18014850B}" dt="2024-10-10T05:20:46.665" v="1"/>
            <ac:spMkLst>
              <pc:docMk/>
              <pc:sldMasterMk cId="0" sldId="2147483675"/>
              <pc:sldLayoutMk cId="100063491" sldId="2147485043"/>
              <ac:spMk id="3" creationId="{00000000-0000-0000-0000-000000000000}"/>
            </ac:spMkLst>
          </pc:spChg>
        </pc:sldLayoutChg>
        <pc:sldLayoutChg chg="modSp mod ord">
          <pc:chgData name="Dawn Tong" userId="88b0d136-dfc6-4520-abbf-21a5736b086d" providerId="ADAL" clId="{5F4B0039-4F52-4F81-B5A8-FFB18014850B}" dt="2024-10-10T05:20:46.665" v="1"/>
          <pc:sldLayoutMkLst>
            <pc:docMk/>
            <pc:sldMasterMk cId="0" sldId="2147483675"/>
            <pc:sldLayoutMk cId="646263222" sldId="2147485044"/>
          </pc:sldLayoutMkLst>
          <pc:spChg chg="mod">
            <ac:chgData name="Dawn Tong" userId="88b0d136-dfc6-4520-abbf-21a5736b086d" providerId="ADAL" clId="{5F4B0039-4F52-4F81-B5A8-FFB18014850B}" dt="2024-10-10T05:20:46.665" v="1"/>
            <ac:spMkLst>
              <pc:docMk/>
              <pc:sldMasterMk cId="0" sldId="2147483675"/>
              <pc:sldLayoutMk cId="646263222" sldId="2147485044"/>
              <ac:spMk id="2" creationId="{00000000-0000-0000-0000-000000000000}"/>
            </ac:spMkLst>
          </pc:spChg>
          <pc:spChg chg="mod">
            <ac:chgData name="Dawn Tong" userId="88b0d136-dfc6-4520-abbf-21a5736b086d" providerId="ADAL" clId="{5F4B0039-4F52-4F81-B5A8-FFB18014850B}" dt="2024-10-10T05:20:46.665" v="1"/>
            <ac:spMkLst>
              <pc:docMk/>
              <pc:sldMasterMk cId="0" sldId="2147483675"/>
              <pc:sldLayoutMk cId="646263222" sldId="2147485044"/>
              <ac:spMk id="3" creationId="{00000000-0000-0000-0000-000000000000}"/>
            </ac:spMkLst>
          </pc:spChg>
          <pc:spChg chg="mod">
            <ac:chgData name="Dawn Tong" userId="88b0d136-dfc6-4520-abbf-21a5736b086d" providerId="ADAL" clId="{5F4B0039-4F52-4F81-B5A8-FFB18014850B}" dt="2024-10-10T05:20:46.665" v="1"/>
            <ac:spMkLst>
              <pc:docMk/>
              <pc:sldMasterMk cId="0" sldId="2147483675"/>
              <pc:sldLayoutMk cId="646263222" sldId="2147485044"/>
              <ac:spMk id="4" creationId="{00000000-0000-0000-0000-000000000000}"/>
            </ac:spMkLst>
          </pc:spChg>
        </pc:sldLayoutChg>
        <pc:sldLayoutChg chg="mod ord">
          <pc:chgData name="Dawn Tong" userId="88b0d136-dfc6-4520-abbf-21a5736b086d" providerId="ADAL" clId="{5F4B0039-4F52-4F81-B5A8-FFB18014850B}" dt="2024-10-10T05:20:46.665" v="1"/>
          <pc:sldLayoutMkLst>
            <pc:docMk/>
            <pc:sldMasterMk cId="0" sldId="2147483675"/>
            <pc:sldLayoutMk cId="1426743590" sldId="2147485045"/>
          </pc:sldLayoutMkLst>
        </pc:sldLayoutChg>
        <pc:sldLayoutChg chg="modSp mod ord">
          <pc:chgData name="Dawn Tong" userId="88b0d136-dfc6-4520-abbf-21a5736b086d" providerId="ADAL" clId="{5F4B0039-4F52-4F81-B5A8-FFB18014850B}" dt="2024-10-10T05:20:46.665" v="1"/>
          <pc:sldLayoutMkLst>
            <pc:docMk/>
            <pc:sldMasterMk cId="0" sldId="2147483675"/>
            <pc:sldLayoutMk cId="1927769241" sldId="2147485046"/>
          </pc:sldLayoutMkLst>
          <pc:spChg chg="mod">
            <ac:chgData name="Dawn Tong" userId="88b0d136-dfc6-4520-abbf-21a5736b086d" providerId="ADAL" clId="{5F4B0039-4F52-4F81-B5A8-FFB18014850B}" dt="2024-10-10T05:20:46.665" v="1"/>
            <ac:spMkLst>
              <pc:docMk/>
              <pc:sldMasterMk cId="0" sldId="2147483675"/>
              <pc:sldLayoutMk cId="1927769241" sldId="2147485046"/>
              <ac:spMk id="3" creationId="{00000000-0000-0000-0000-000000000000}"/>
            </ac:spMkLst>
          </pc:spChg>
        </pc:sldLayoutChg>
      </pc:sldMasterChg>
      <pc:sldMasterChg chg="del delSldLayout">
        <pc:chgData name="Dawn Tong" userId="88b0d136-dfc6-4520-abbf-21a5736b086d" providerId="ADAL" clId="{5F4B0039-4F52-4F81-B5A8-FFB18014850B}" dt="2024-10-11T01:18:24.615" v="2305"/>
        <pc:sldMasterMkLst>
          <pc:docMk/>
          <pc:sldMasterMk cId="0" sldId="2147483721"/>
        </pc:sldMasterMkLst>
        <pc:sldLayoutChg chg="del">
          <pc:chgData name="Dawn Tong" userId="88b0d136-dfc6-4520-abbf-21a5736b086d" providerId="ADAL" clId="{5F4B0039-4F52-4F81-B5A8-FFB18014850B}" dt="2024-10-11T01:18:24.615" v="2305"/>
          <pc:sldLayoutMkLst>
            <pc:docMk/>
            <pc:sldMasterMk cId="0" sldId="2147483721"/>
            <pc:sldLayoutMk cId="2315130761" sldId="2147484672"/>
          </pc:sldLayoutMkLst>
        </pc:sldLayoutChg>
        <pc:sldLayoutChg chg="del">
          <pc:chgData name="Dawn Tong" userId="88b0d136-dfc6-4520-abbf-21a5736b086d" providerId="ADAL" clId="{5F4B0039-4F52-4F81-B5A8-FFB18014850B}" dt="2024-10-11T01:18:24.615" v="2305"/>
          <pc:sldLayoutMkLst>
            <pc:docMk/>
            <pc:sldMasterMk cId="0" sldId="2147483721"/>
            <pc:sldLayoutMk cId="528596498" sldId="2147484673"/>
          </pc:sldLayoutMkLst>
        </pc:sldLayoutChg>
        <pc:sldLayoutChg chg="del">
          <pc:chgData name="Dawn Tong" userId="88b0d136-dfc6-4520-abbf-21a5736b086d" providerId="ADAL" clId="{5F4B0039-4F52-4F81-B5A8-FFB18014850B}" dt="2024-10-11T01:18:24.615" v="2305"/>
          <pc:sldLayoutMkLst>
            <pc:docMk/>
            <pc:sldMasterMk cId="0" sldId="2147483721"/>
            <pc:sldLayoutMk cId="306040006" sldId="2147484674"/>
          </pc:sldLayoutMkLst>
        </pc:sldLayoutChg>
        <pc:sldLayoutChg chg="del">
          <pc:chgData name="Dawn Tong" userId="88b0d136-dfc6-4520-abbf-21a5736b086d" providerId="ADAL" clId="{5F4B0039-4F52-4F81-B5A8-FFB18014850B}" dt="2024-10-10T05:23:46.649" v="31" actId="47"/>
          <pc:sldLayoutMkLst>
            <pc:docMk/>
            <pc:sldMasterMk cId="0" sldId="2147483721"/>
            <pc:sldLayoutMk cId="1050591100" sldId="2147484675"/>
          </pc:sldLayoutMkLst>
        </pc:sldLayoutChg>
        <pc:sldLayoutChg chg="del">
          <pc:chgData name="Dawn Tong" userId="88b0d136-dfc6-4520-abbf-21a5736b086d" providerId="ADAL" clId="{5F4B0039-4F52-4F81-B5A8-FFB18014850B}" dt="2024-10-10T05:23:46.649" v="31" actId="47"/>
          <pc:sldLayoutMkLst>
            <pc:docMk/>
            <pc:sldMasterMk cId="0" sldId="2147483721"/>
            <pc:sldLayoutMk cId="3493854567" sldId="2147484676"/>
          </pc:sldLayoutMkLst>
        </pc:sldLayoutChg>
      </pc:sldMasterChg>
      <pc:sldMasterChg chg="del delSldLayout">
        <pc:chgData name="Dawn Tong" userId="88b0d136-dfc6-4520-abbf-21a5736b086d" providerId="ADAL" clId="{5F4B0039-4F52-4F81-B5A8-FFB18014850B}" dt="2024-10-11T01:18:24.615" v="2306"/>
        <pc:sldMasterMkLst>
          <pc:docMk/>
          <pc:sldMasterMk cId="0" sldId="2147484027"/>
        </pc:sldMasterMkLst>
        <pc:sldLayoutChg chg="del">
          <pc:chgData name="Dawn Tong" userId="88b0d136-dfc6-4520-abbf-21a5736b086d" providerId="ADAL" clId="{5F4B0039-4F52-4F81-B5A8-FFB18014850B}" dt="2024-10-11T01:18:24.615" v="2306"/>
          <pc:sldLayoutMkLst>
            <pc:docMk/>
            <pc:sldMasterMk cId="0" sldId="2147484027"/>
            <pc:sldLayoutMk cId="4176623476" sldId="2147484724"/>
          </pc:sldLayoutMkLst>
        </pc:sldLayoutChg>
        <pc:sldLayoutChg chg="del">
          <pc:chgData name="Dawn Tong" userId="88b0d136-dfc6-4520-abbf-21a5736b086d" providerId="ADAL" clId="{5F4B0039-4F52-4F81-B5A8-FFB18014850B}" dt="2024-10-11T01:18:24.615" v="2306"/>
          <pc:sldLayoutMkLst>
            <pc:docMk/>
            <pc:sldMasterMk cId="0" sldId="2147484027"/>
            <pc:sldLayoutMk cId="1904061434" sldId="2147484725"/>
          </pc:sldLayoutMkLst>
        </pc:sldLayoutChg>
        <pc:sldLayoutChg chg="del">
          <pc:chgData name="Dawn Tong" userId="88b0d136-dfc6-4520-abbf-21a5736b086d" providerId="ADAL" clId="{5F4B0039-4F52-4F81-B5A8-FFB18014850B}" dt="2024-10-11T01:18:24.615" v="2306"/>
          <pc:sldLayoutMkLst>
            <pc:docMk/>
            <pc:sldMasterMk cId="0" sldId="2147484027"/>
            <pc:sldLayoutMk cId="1899813702" sldId="2147484726"/>
          </pc:sldLayoutMkLst>
        </pc:sldLayoutChg>
        <pc:sldLayoutChg chg="del">
          <pc:chgData name="Dawn Tong" userId="88b0d136-dfc6-4520-abbf-21a5736b086d" providerId="ADAL" clId="{5F4B0039-4F52-4F81-B5A8-FFB18014850B}" dt="2024-10-11T01:18:24.615" v="2306"/>
          <pc:sldLayoutMkLst>
            <pc:docMk/>
            <pc:sldMasterMk cId="0" sldId="2147484027"/>
            <pc:sldLayoutMk cId="3142587995" sldId="2147484727"/>
          </pc:sldLayoutMkLst>
        </pc:sldLayoutChg>
        <pc:sldLayoutChg chg="del">
          <pc:chgData name="Dawn Tong" userId="88b0d136-dfc6-4520-abbf-21a5736b086d" providerId="ADAL" clId="{5F4B0039-4F52-4F81-B5A8-FFB18014850B}" dt="2024-10-11T01:18:24.615" v="2306"/>
          <pc:sldLayoutMkLst>
            <pc:docMk/>
            <pc:sldMasterMk cId="0" sldId="2147484027"/>
            <pc:sldLayoutMk cId="155373781" sldId="2147484728"/>
          </pc:sldLayoutMkLst>
        </pc:sldLayoutChg>
        <pc:sldLayoutChg chg="del">
          <pc:chgData name="Dawn Tong" userId="88b0d136-dfc6-4520-abbf-21a5736b086d" providerId="ADAL" clId="{5F4B0039-4F52-4F81-B5A8-FFB18014850B}" dt="2024-10-11T01:18:24.615" v="2306"/>
          <pc:sldLayoutMkLst>
            <pc:docMk/>
            <pc:sldMasterMk cId="0" sldId="2147484027"/>
            <pc:sldLayoutMk cId="3846713150" sldId="2147484729"/>
          </pc:sldLayoutMkLst>
        </pc:sldLayoutChg>
      </pc:sldMasterChg>
      <pc:sldMasterChg chg="del delSldLayout">
        <pc:chgData name="Dawn Tong" userId="88b0d136-dfc6-4520-abbf-21a5736b086d" providerId="ADAL" clId="{5F4B0039-4F52-4F81-B5A8-FFB18014850B}" dt="2024-10-11T01:18:24.629" v="2307"/>
        <pc:sldMasterMkLst>
          <pc:docMk/>
          <pc:sldMasterMk cId="0" sldId="2147484034"/>
        </pc:sldMasterMkLst>
        <pc:sldLayoutChg chg="del">
          <pc:chgData name="Dawn Tong" userId="88b0d136-dfc6-4520-abbf-21a5736b086d" providerId="ADAL" clId="{5F4B0039-4F52-4F81-B5A8-FFB18014850B}" dt="2024-10-11T01:18:24.629" v="2307"/>
          <pc:sldLayoutMkLst>
            <pc:docMk/>
            <pc:sldMasterMk cId="0" sldId="2147484034"/>
            <pc:sldLayoutMk cId="3553230872" sldId="2147484730"/>
          </pc:sldLayoutMkLst>
        </pc:sldLayoutChg>
        <pc:sldLayoutChg chg="del">
          <pc:chgData name="Dawn Tong" userId="88b0d136-dfc6-4520-abbf-21a5736b086d" providerId="ADAL" clId="{5F4B0039-4F52-4F81-B5A8-FFB18014850B}" dt="2024-10-11T01:18:24.629" v="2307"/>
          <pc:sldLayoutMkLst>
            <pc:docMk/>
            <pc:sldMasterMk cId="0" sldId="2147484034"/>
            <pc:sldLayoutMk cId="909960173" sldId="2147484731"/>
          </pc:sldLayoutMkLst>
        </pc:sldLayoutChg>
        <pc:sldLayoutChg chg="del">
          <pc:chgData name="Dawn Tong" userId="88b0d136-dfc6-4520-abbf-21a5736b086d" providerId="ADAL" clId="{5F4B0039-4F52-4F81-B5A8-FFB18014850B}" dt="2024-10-11T01:18:24.629" v="2307"/>
          <pc:sldLayoutMkLst>
            <pc:docMk/>
            <pc:sldMasterMk cId="0" sldId="2147484034"/>
            <pc:sldLayoutMk cId="3377342189" sldId="2147484732"/>
          </pc:sldLayoutMkLst>
        </pc:sldLayoutChg>
        <pc:sldLayoutChg chg="del">
          <pc:chgData name="Dawn Tong" userId="88b0d136-dfc6-4520-abbf-21a5736b086d" providerId="ADAL" clId="{5F4B0039-4F52-4F81-B5A8-FFB18014850B}" dt="2024-10-11T01:18:24.629" v="2307"/>
          <pc:sldLayoutMkLst>
            <pc:docMk/>
            <pc:sldMasterMk cId="0" sldId="2147484034"/>
            <pc:sldLayoutMk cId="2204243119" sldId="2147484733"/>
          </pc:sldLayoutMkLst>
        </pc:sldLayoutChg>
        <pc:sldLayoutChg chg="del">
          <pc:chgData name="Dawn Tong" userId="88b0d136-dfc6-4520-abbf-21a5736b086d" providerId="ADAL" clId="{5F4B0039-4F52-4F81-B5A8-FFB18014850B}" dt="2024-10-11T01:18:24.629" v="2307"/>
          <pc:sldLayoutMkLst>
            <pc:docMk/>
            <pc:sldMasterMk cId="0" sldId="2147484034"/>
            <pc:sldLayoutMk cId="621512171" sldId="2147484734"/>
          </pc:sldLayoutMkLst>
        </pc:sldLayoutChg>
        <pc:sldLayoutChg chg="del">
          <pc:chgData name="Dawn Tong" userId="88b0d136-dfc6-4520-abbf-21a5736b086d" providerId="ADAL" clId="{5F4B0039-4F52-4F81-B5A8-FFB18014850B}" dt="2024-10-11T01:18:24.629" v="2307"/>
          <pc:sldLayoutMkLst>
            <pc:docMk/>
            <pc:sldMasterMk cId="0" sldId="2147484034"/>
            <pc:sldLayoutMk cId="212382261" sldId="2147484735"/>
          </pc:sldLayoutMkLst>
        </pc:sldLayoutChg>
        <pc:sldLayoutChg chg="del">
          <pc:chgData name="Dawn Tong" userId="88b0d136-dfc6-4520-abbf-21a5736b086d" providerId="ADAL" clId="{5F4B0039-4F52-4F81-B5A8-FFB18014850B}" dt="2024-10-11T01:18:24.629" v="2307"/>
          <pc:sldLayoutMkLst>
            <pc:docMk/>
            <pc:sldMasterMk cId="0" sldId="2147484034"/>
            <pc:sldLayoutMk cId="1680751864" sldId="2147484736"/>
          </pc:sldLayoutMkLst>
        </pc:sldLayoutChg>
        <pc:sldLayoutChg chg="del">
          <pc:chgData name="Dawn Tong" userId="88b0d136-dfc6-4520-abbf-21a5736b086d" providerId="ADAL" clId="{5F4B0039-4F52-4F81-B5A8-FFB18014850B}" dt="2024-10-11T01:18:24.629" v="2307"/>
          <pc:sldLayoutMkLst>
            <pc:docMk/>
            <pc:sldMasterMk cId="0" sldId="2147484034"/>
            <pc:sldLayoutMk cId="236795103" sldId="2147484737"/>
          </pc:sldLayoutMkLst>
        </pc:sldLayoutChg>
        <pc:sldLayoutChg chg="del">
          <pc:chgData name="Dawn Tong" userId="88b0d136-dfc6-4520-abbf-21a5736b086d" providerId="ADAL" clId="{5F4B0039-4F52-4F81-B5A8-FFB18014850B}" dt="2024-10-11T01:18:24.629" v="2307"/>
          <pc:sldLayoutMkLst>
            <pc:docMk/>
            <pc:sldMasterMk cId="0" sldId="2147484034"/>
            <pc:sldLayoutMk cId="4185442173" sldId="2147484738"/>
          </pc:sldLayoutMkLst>
        </pc:sldLayoutChg>
        <pc:sldLayoutChg chg="del">
          <pc:chgData name="Dawn Tong" userId="88b0d136-dfc6-4520-abbf-21a5736b086d" providerId="ADAL" clId="{5F4B0039-4F52-4F81-B5A8-FFB18014850B}" dt="2024-10-11T01:18:24.629" v="2307"/>
          <pc:sldLayoutMkLst>
            <pc:docMk/>
            <pc:sldMasterMk cId="0" sldId="2147484034"/>
            <pc:sldLayoutMk cId="731057166" sldId="2147484739"/>
          </pc:sldLayoutMkLst>
        </pc:sldLayoutChg>
        <pc:sldLayoutChg chg="del">
          <pc:chgData name="Dawn Tong" userId="88b0d136-dfc6-4520-abbf-21a5736b086d" providerId="ADAL" clId="{5F4B0039-4F52-4F81-B5A8-FFB18014850B}" dt="2024-10-11T01:18:24.629" v="2307"/>
          <pc:sldLayoutMkLst>
            <pc:docMk/>
            <pc:sldMasterMk cId="0" sldId="2147484034"/>
            <pc:sldLayoutMk cId="1683582488" sldId="2147484740"/>
          </pc:sldLayoutMkLst>
        </pc:sldLayoutChg>
        <pc:sldLayoutChg chg="del">
          <pc:chgData name="Dawn Tong" userId="88b0d136-dfc6-4520-abbf-21a5736b086d" providerId="ADAL" clId="{5F4B0039-4F52-4F81-B5A8-FFB18014850B}" dt="2024-10-11T01:18:24.629" v="2307"/>
          <pc:sldLayoutMkLst>
            <pc:docMk/>
            <pc:sldMasterMk cId="0" sldId="2147484034"/>
            <pc:sldLayoutMk cId="983165618" sldId="2147484741"/>
          </pc:sldLayoutMkLst>
        </pc:sldLayoutChg>
        <pc:sldLayoutChg chg="del">
          <pc:chgData name="Dawn Tong" userId="88b0d136-dfc6-4520-abbf-21a5736b086d" providerId="ADAL" clId="{5F4B0039-4F52-4F81-B5A8-FFB18014850B}" dt="2024-10-11T01:18:24.629" v="2307"/>
          <pc:sldLayoutMkLst>
            <pc:docMk/>
            <pc:sldMasterMk cId="0" sldId="2147484034"/>
            <pc:sldLayoutMk cId="1251754482" sldId="2147484742"/>
          </pc:sldLayoutMkLst>
        </pc:sldLayoutChg>
        <pc:sldLayoutChg chg="del">
          <pc:chgData name="Dawn Tong" userId="88b0d136-dfc6-4520-abbf-21a5736b086d" providerId="ADAL" clId="{5F4B0039-4F52-4F81-B5A8-FFB18014850B}" dt="2024-10-11T01:18:24.629" v="2307"/>
          <pc:sldLayoutMkLst>
            <pc:docMk/>
            <pc:sldMasterMk cId="0" sldId="2147484034"/>
            <pc:sldLayoutMk cId="2625898623" sldId="2147484743"/>
          </pc:sldLayoutMkLst>
        </pc:sldLayoutChg>
        <pc:sldLayoutChg chg="del">
          <pc:chgData name="Dawn Tong" userId="88b0d136-dfc6-4520-abbf-21a5736b086d" providerId="ADAL" clId="{5F4B0039-4F52-4F81-B5A8-FFB18014850B}" dt="2024-10-11T01:18:24.629" v="2307"/>
          <pc:sldLayoutMkLst>
            <pc:docMk/>
            <pc:sldMasterMk cId="0" sldId="2147484034"/>
            <pc:sldLayoutMk cId="2675587120" sldId="2147484744"/>
          </pc:sldLayoutMkLst>
        </pc:sldLayoutChg>
        <pc:sldLayoutChg chg="del">
          <pc:chgData name="Dawn Tong" userId="88b0d136-dfc6-4520-abbf-21a5736b086d" providerId="ADAL" clId="{5F4B0039-4F52-4F81-B5A8-FFB18014850B}" dt="2024-10-11T01:18:24.629" v="2307"/>
          <pc:sldLayoutMkLst>
            <pc:docMk/>
            <pc:sldMasterMk cId="0" sldId="2147484034"/>
            <pc:sldLayoutMk cId="1303281660" sldId="2147484745"/>
          </pc:sldLayoutMkLst>
        </pc:sldLayoutChg>
        <pc:sldLayoutChg chg="del">
          <pc:chgData name="Dawn Tong" userId="88b0d136-dfc6-4520-abbf-21a5736b086d" providerId="ADAL" clId="{5F4B0039-4F52-4F81-B5A8-FFB18014850B}" dt="2024-10-11T01:18:24.629" v="2307"/>
          <pc:sldLayoutMkLst>
            <pc:docMk/>
            <pc:sldMasterMk cId="0" sldId="2147484034"/>
            <pc:sldLayoutMk cId="1191129117" sldId="2147484746"/>
          </pc:sldLayoutMkLst>
        </pc:sldLayoutChg>
        <pc:sldLayoutChg chg="del">
          <pc:chgData name="Dawn Tong" userId="88b0d136-dfc6-4520-abbf-21a5736b086d" providerId="ADAL" clId="{5F4B0039-4F52-4F81-B5A8-FFB18014850B}" dt="2024-10-11T01:18:24.629" v="2307"/>
          <pc:sldLayoutMkLst>
            <pc:docMk/>
            <pc:sldMasterMk cId="0" sldId="2147484034"/>
            <pc:sldLayoutMk cId="2300478382" sldId="2147484747"/>
          </pc:sldLayoutMkLst>
        </pc:sldLayoutChg>
        <pc:sldLayoutChg chg="del">
          <pc:chgData name="Dawn Tong" userId="88b0d136-dfc6-4520-abbf-21a5736b086d" providerId="ADAL" clId="{5F4B0039-4F52-4F81-B5A8-FFB18014850B}" dt="2024-10-11T01:18:24.629" v="2307"/>
          <pc:sldLayoutMkLst>
            <pc:docMk/>
            <pc:sldMasterMk cId="0" sldId="2147484034"/>
            <pc:sldLayoutMk cId="2178168137" sldId="2147484748"/>
          </pc:sldLayoutMkLst>
        </pc:sldLayoutChg>
        <pc:sldLayoutChg chg="del">
          <pc:chgData name="Dawn Tong" userId="88b0d136-dfc6-4520-abbf-21a5736b086d" providerId="ADAL" clId="{5F4B0039-4F52-4F81-B5A8-FFB18014850B}" dt="2024-10-11T01:18:24.629" v="2307"/>
          <pc:sldLayoutMkLst>
            <pc:docMk/>
            <pc:sldMasterMk cId="0" sldId="2147484034"/>
            <pc:sldLayoutMk cId="3373718666" sldId="2147484749"/>
          </pc:sldLayoutMkLst>
        </pc:sldLayoutChg>
        <pc:sldLayoutChg chg="del">
          <pc:chgData name="Dawn Tong" userId="88b0d136-dfc6-4520-abbf-21a5736b086d" providerId="ADAL" clId="{5F4B0039-4F52-4F81-B5A8-FFB18014850B}" dt="2024-10-11T01:18:24.629" v="2307"/>
          <pc:sldLayoutMkLst>
            <pc:docMk/>
            <pc:sldMasterMk cId="0" sldId="2147484034"/>
            <pc:sldLayoutMk cId="1165939095" sldId="2147484750"/>
          </pc:sldLayoutMkLst>
        </pc:sldLayoutChg>
        <pc:sldLayoutChg chg="del">
          <pc:chgData name="Dawn Tong" userId="88b0d136-dfc6-4520-abbf-21a5736b086d" providerId="ADAL" clId="{5F4B0039-4F52-4F81-B5A8-FFB18014850B}" dt="2024-10-11T01:18:24.629" v="2307"/>
          <pc:sldLayoutMkLst>
            <pc:docMk/>
            <pc:sldMasterMk cId="0" sldId="2147484034"/>
            <pc:sldLayoutMk cId="2832351608" sldId="2147484751"/>
          </pc:sldLayoutMkLst>
        </pc:sldLayoutChg>
        <pc:sldLayoutChg chg="del">
          <pc:chgData name="Dawn Tong" userId="88b0d136-dfc6-4520-abbf-21a5736b086d" providerId="ADAL" clId="{5F4B0039-4F52-4F81-B5A8-FFB18014850B}" dt="2024-10-11T01:18:24.629" v="2307"/>
          <pc:sldLayoutMkLst>
            <pc:docMk/>
            <pc:sldMasterMk cId="0" sldId="2147484034"/>
            <pc:sldLayoutMk cId="9840042" sldId="2147484752"/>
          </pc:sldLayoutMkLst>
        </pc:sldLayoutChg>
        <pc:sldLayoutChg chg="del">
          <pc:chgData name="Dawn Tong" userId="88b0d136-dfc6-4520-abbf-21a5736b086d" providerId="ADAL" clId="{5F4B0039-4F52-4F81-B5A8-FFB18014850B}" dt="2024-10-11T01:18:24.629" v="2307"/>
          <pc:sldLayoutMkLst>
            <pc:docMk/>
            <pc:sldMasterMk cId="0" sldId="2147484034"/>
            <pc:sldLayoutMk cId="3921116091" sldId="2147484753"/>
          </pc:sldLayoutMkLst>
        </pc:sldLayoutChg>
        <pc:sldLayoutChg chg="del">
          <pc:chgData name="Dawn Tong" userId="88b0d136-dfc6-4520-abbf-21a5736b086d" providerId="ADAL" clId="{5F4B0039-4F52-4F81-B5A8-FFB18014850B}" dt="2024-10-11T01:18:24.629" v="2307"/>
          <pc:sldLayoutMkLst>
            <pc:docMk/>
            <pc:sldMasterMk cId="0" sldId="2147484034"/>
            <pc:sldLayoutMk cId="2002334162" sldId="2147484754"/>
          </pc:sldLayoutMkLst>
        </pc:sldLayoutChg>
        <pc:sldLayoutChg chg="del">
          <pc:chgData name="Dawn Tong" userId="88b0d136-dfc6-4520-abbf-21a5736b086d" providerId="ADAL" clId="{5F4B0039-4F52-4F81-B5A8-FFB18014850B}" dt="2024-10-11T01:18:24.629" v="2307"/>
          <pc:sldLayoutMkLst>
            <pc:docMk/>
            <pc:sldMasterMk cId="0" sldId="2147484034"/>
            <pc:sldLayoutMk cId="410410268" sldId="2147484755"/>
          </pc:sldLayoutMkLst>
        </pc:sldLayoutChg>
        <pc:sldLayoutChg chg="del">
          <pc:chgData name="Dawn Tong" userId="88b0d136-dfc6-4520-abbf-21a5736b086d" providerId="ADAL" clId="{5F4B0039-4F52-4F81-B5A8-FFB18014850B}" dt="2024-10-11T01:18:24.629" v="2307"/>
          <pc:sldLayoutMkLst>
            <pc:docMk/>
            <pc:sldMasterMk cId="0" sldId="2147484034"/>
            <pc:sldLayoutMk cId="3324145727" sldId="2147484756"/>
          </pc:sldLayoutMkLst>
        </pc:sldLayoutChg>
        <pc:sldLayoutChg chg="del">
          <pc:chgData name="Dawn Tong" userId="88b0d136-dfc6-4520-abbf-21a5736b086d" providerId="ADAL" clId="{5F4B0039-4F52-4F81-B5A8-FFB18014850B}" dt="2024-10-11T01:18:24.629" v="2307"/>
          <pc:sldLayoutMkLst>
            <pc:docMk/>
            <pc:sldMasterMk cId="0" sldId="2147484034"/>
            <pc:sldLayoutMk cId="3951427315" sldId="2147484757"/>
          </pc:sldLayoutMkLst>
        </pc:sldLayoutChg>
      </pc:sldMasterChg>
      <pc:sldMasterChg chg="del delSldLayout">
        <pc:chgData name="Dawn Tong" userId="88b0d136-dfc6-4520-abbf-21a5736b086d" providerId="ADAL" clId="{5F4B0039-4F52-4F81-B5A8-FFB18014850B}" dt="2024-10-11T01:18:24.629" v="2308"/>
        <pc:sldMasterMkLst>
          <pc:docMk/>
          <pc:sldMasterMk cId="0" sldId="2147484544"/>
        </pc:sldMasterMkLst>
        <pc:sldLayoutChg chg="del">
          <pc:chgData name="Dawn Tong" userId="88b0d136-dfc6-4520-abbf-21a5736b086d" providerId="ADAL" clId="{5F4B0039-4F52-4F81-B5A8-FFB18014850B}" dt="2024-10-11T01:18:24.629" v="2308"/>
          <pc:sldLayoutMkLst>
            <pc:docMk/>
            <pc:sldMasterMk cId="0" sldId="2147484544"/>
            <pc:sldLayoutMk cId="1307476309" sldId="2147484758"/>
          </pc:sldLayoutMkLst>
        </pc:sldLayoutChg>
        <pc:sldLayoutChg chg="del">
          <pc:chgData name="Dawn Tong" userId="88b0d136-dfc6-4520-abbf-21a5736b086d" providerId="ADAL" clId="{5F4B0039-4F52-4F81-B5A8-FFB18014850B}" dt="2024-10-11T01:18:24.629" v="2308"/>
          <pc:sldLayoutMkLst>
            <pc:docMk/>
            <pc:sldMasterMk cId="0" sldId="2147484544"/>
            <pc:sldLayoutMk cId="213264322" sldId="2147484759"/>
          </pc:sldLayoutMkLst>
        </pc:sldLayoutChg>
        <pc:sldLayoutChg chg="del">
          <pc:chgData name="Dawn Tong" userId="88b0d136-dfc6-4520-abbf-21a5736b086d" providerId="ADAL" clId="{5F4B0039-4F52-4F81-B5A8-FFB18014850B}" dt="2024-10-11T01:18:24.629" v="2308"/>
          <pc:sldLayoutMkLst>
            <pc:docMk/>
            <pc:sldMasterMk cId="0" sldId="2147484544"/>
            <pc:sldLayoutMk cId="3531810630" sldId="2147484760"/>
          </pc:sldLayoutMkLst>
        </pc:sldLayoutChg>
        <pc:sldLayoutChg chg="del">
          <pc:chgData name="Dawn Tong" userId="88b0d136-dfc6-4520-abbf-21a5736b086d" providerId="ADAL" clId="{5F4B0039-4F52-4F81-B5A8-FFB18014850B}" dt="2024-10-11T01:18:24.629" v="2308"/>
          <pc:sldLayoutMkLst>
            <pc:docMk/>
            <pc:sldMasterMk cId="0" sldId="2147484544"/>
            <pc:sldLayoutMk cId="1605611123" sldId="2147484761"/>
          </pc:sldLayoutMkLst>
        </pc:sldLayoutChg>
        <pc:sldLayoutChg chg="del">
          <pc:chgData name="Dawn Tong" userId="88b0d136-dfc6-4520-abbf-21a5736b086d" providerId="ADAL" clId="{5F4B0039-4F52-4F81-B5A8-FFB18014850B}" dt="2024-10-11T01:18:24.629" v="2308"/>
          <pc:sldLayoutMkLst>
            <pc:docMk/>
            <pc:sldMasterMk cId="0" sldId="2147484544"/>
            <pc:sldLayoutMk cId="3694864596" sldId="2147484762"/>
          </pc:sldLayoutMkLst>
        </pc:sldLayoutChg>
        <pc:sldLayoutChg chg="del">
          <pc:chgData name="Dawn Tong" userId="88b0d136-dfc6-4520-abbf-21a5736b086d" providerId="ADAL" clId="{5F4B0039-4F52-4F81-B5A8-FFB18014850B}" dt="2024-10-11T01:18:24.629" v="2308"/>
          <pc:sldLayoutMkLst>
            <pc:docMk/>
            <pc:sldMasterMk cId="0" sldId="2147484544"/>
            <pc:sldLayoutMk cId="42378890" sldId="2147484763"/>
          </pc:sldLayoutMkLst>
        </pc:sldLayoutChg>
        <pc:sldLayoutChg chg="del">
          <pc:chgData name="Dawn Tong" userId="88b0d136-dfc6-4520-abbf-21a5736b086d" providerId="ADAL" clId="{5F4B0039-4F52-4F81-B5A8-FFB18014850B}" dt="2024-10-11T01:18:24.629" v="2308"/>
          <pc:sldLayoutMkLst>
            <pc:docMk/>
            <pc:sldMasterMk cId="0" sldId="2147484544"/>
            <pc:sldLayoutMk cId="3414547292" sldId="2147484764"/>
          </pc:sldLayoutMkLst>
        </pc:sldLayoutChg>
        <pc:sldLayoutChg chg="del">
          <pc:chgData name="Dawn Tong" userId="88b0d136-dfc6-4520-abbf-21a5736b086d" providerId="ADAL" clId="{5F4B0039-4F52-4F81-B5A8-FFB18014850B}" dt="2024-10-11T01:18:24.629" v="2308"/>
          <pc:sldLayoutMkLst>
            <pc:docMk/>
            <pc:sldMasterMk cId="0" sldId="2147484544"/>
            <pc:sldLayoutMk cId="805710208" sldId="2147484765"/>
          </pc:sldLayoutMkLst>
        </pc:sldLayoutChg>
        <pc:sldLayoutChg chg="del">
          <pc:chgData name="Dawn Tong" userId="88b0d136-dfc6-4520-abbf-21a5736b086d" providerId="ADAL" clId="{5F4B0039-4F52-4F81-B5A8-FFB18014850B}" dt="2024-10-11T01:18:24.629" v="2308"/>
          <pc:sldLayoutMkLst>
            <pc:docMk/>
            <pc:sldMasterMk cId="0" sldId="2147484544"/>
            <pc:sldLayoutMk cId="3605825575" sldId="2147484766"/>
          </pc:sldLayoutMkLst>
        </pc:sldLayoutChg>
        <pc:sldLayoutChg chg="del">
          <pc:chgData name="Dawn Tong" userId="88b0d136-dfc6-4520-abbf-21a5736b086d" providerId="ADAL" clId="{5F4B0039-4F52-4F81-B5A8-FFB18014850B}" dt="2024-10-11T01:18:24.629" v="2308"/>
          <pc:sldLayoutMkLst>
            <pc:docMk/>
            <pc:sldMasterMk cId="0" sldId="2147484544"/>
            <pc:sldLayoutMk cId="620534317" sldId="2147484767"/>
          </pc:sldLayoutMkLst>
        </pc:sldLayoutChg>
        <pc:sldLayoutChg chg="del">
          <pc:chgData name="Dawn Tong" userId="88b0d136-dfc6-4520-abbf-21a5736b086d" providerId="ADAL" clId="{5F4B0039-4F52-4F81-B5A8-FFB18014850B}" dt="2024-10-11T01:18:24.629" v="2308"/>
          <pc:sldLayoutMkLst>
            <pc:docMk/>
            <pc:sldMasterMk cId="0" sldId="2147484544"/>
            <pc:sldLayoutMk cId="3098704815" sldId="2147484768"/>
          </pc:sldLayoutMkLst>
        </pc:sldLayoutChg>
        <pc:sldLayoutChg chg="del">
          <pc:chgData name="Dawn Tong" userId="88b0d136-dfc6-4520-abbf-21a5736b086d" providerId="ADAL" clId="{5F4B0039-4F52-4F81-B5A8-FFB18014850B}" dt="2024-10-11T01:18:24.629" v="2308"/>
          <pc:sldLayoutMkLst>
            <pc:docMk/>
            <pc:sldMasterMk cId="0" sldId="2147484544"/>
            <pc:sldLayoutMk cId="3958009082" sldId="2147484769"/>
          </pc:sldLayoutMkLst>
        </pc:sldLayoutChg>
        <pc:sldLayoutChg chg="del">
          <pc:chgData name="Dawn Tong" userId="88b0d136-dfc6-4520-abbf-21a5736b086d" providerId="ADAL" clId="{5F4B0039-4F52-4F81-B5A8-FFB18014850B}" dt="2024-10-11T01:18:24.629" v="2308"/>
          <pc:sldLayoutMkLst>
            <pc:docMk/>
            <pc:sldMasterMk cId="0" sldId="2147484544"/>
            <pc:sldLayoutMk cId="880006665" sldId="2147484770"/>
          </pc:sldLayoutMkLst>
        </pc:sldLayoutChg>
        <pc:sldLayoutChg chg="del">
          <pc:chgData name="Dawn Tong" userId="88b0d136-dfc6-4520-abbf-21a5736b086d" providerId="ADAL" clId="{5F4B0039-4F52-4F81-B5A8-FFB18014850B}" dt="2024-10-11T01:18:24.629" v="2308"/>
          <pc:sldLayoutMkLst>
            <pc:docMk/>
            <pc:sldMasterMk cId="0" sldId="2147484544"/>
            <pc:sldLayoutMk cId="4205117120" sldId="2147484771"/>
          </pc:sldLayoutMkLst>
        </pc:sldLayoutChg>
        <pc:sldLayoutChg chg="del">
          <pc:chgData name="Dawn Tong" userId="88b0d136-dfc6-4520-abbf-21a5736b086d" providerId="ADAL" clId="{5F4B0039-4F52-4F81-B5A8-FFB18014850B}" dt="2024-10-11T01:18:24.629" v="2308"/>
          <pc:sldLayoutMkLst>
            <pc:docMk/>
            <pc:sldMasterMk cId="0" sldId="2147484544"/>
            <pc:sldLayoutMk cId="1766475126" sldId="2147484772"/>
          </pc:sldLayoutMkLst>
        </pc:sldLayoutChg>
        <pc:sldLayoutChg chg="del">
          <pc:chgData name="Dawn Tong" userId="88b0d136-dfc6-4520-abbf-21a5736b086d" providerId="ADAL" clId="{5F4B0039-4F52-4F81-B5A8-FFB18014850B}" dt="2024-10-11T01:18:24.629" v="2308"/>
          <pc:sldLayoutMkLst>
            <pc:docMk/>
            <pc:sldMasterMk cId="0" sldId="2147484544"/>
            <pc:sldLayoutMk cId="2032706014" sldId="2147484773"/>
          </pc:sldLayoutMkLst>
        </pc:sldLayoutChg>
        <pc:sldLayoutChg chg="del">
          <pc:chgData name="Dawn Tong" userId="88b0d136-dfc6-4520-abbf-21a5736b086d" providerId="ADAL" clId="{5F4B0039-4F52-4F81-B5A8-FFB18014850B}" dt="2024-10-11T01:18:24.629" v="2308"/>
          <pc:sldLayoutMkLst>
            <pc:docMk/>
            <pc:sldMasterMk cId="0" sldId="2147484544"/>
            <pc:sldLayoutMk cId="847697548" sldId="2147484774"/>
          </pc:sldLayoutMkLst>
        </pc:sldLayoutChg>
        <pc:sldLayoutChg chg="del">
          <pc:chgData name="Dawn Tong" userId="88b0d136-dfc6-4520-abbf-21a5736b086d" providerId="ADAL" clId="{5F4B0039-4F52-4F81-B5A8-FFB18014850B}" dt="2024-10-11T01:18:24.629" v="2308"/>
          <pc:sldLayoutMkLst>
            <pc:docMk/>
            <pc:sldMasterMk cId="0" sldId="2147484544"/>
            <pc:sldLayoutMk cId="1639235701" sldId="2147484775"/>
          </pc:sldLayoutMkLst>
        </pc:sldLayoutChg>
        <pc:sldLayoutChg chg="del">
          <pc:chgData name="Dawn Tong" userId="88b0d136-dfc6-4520-abbf-21a5736b086d" providerId="ADAL" clId="{5F4B0039-4F52-4F81-B5A8-FFB18014850B}" dt="2024-10-11T01:18:24.629" v="2308"/>
          <pc:sldLayoutMkLst>
            <pc:docMk/>
            <pc:sldMasterMk cId="0" sldId="2147484544"/>
            <pc:sldLayoutMk cId="3960216446" sldId="2147484776"/>
          </pc:sldLayoutMkLst>
        </pc:sldLayoutChg>
        <pc:sldLayoutChg chg="del">
          <pc:chgData name="Dawn Tong" userId="88b0d136-dfc6-4520-abbf-21a5736b086d" providerId="ADAL" clId="{5F4B0039-4F52-4F81-B5A8-FFB18014850B}" dt="2024-10-11T01:18:24.629" v="2308"/>
          <pc:sldLayoutMkLst>
            <pc:docMk/>
            <pc:sldMasterMk cId="0" sldId="2147484544"/>
            <pc:sldLayoutMk cId="4135460917" sldId="2147484777"/>
          </pc:sldLayoutMkLst>
        </pc:sldLayoutChg>
        <pc:sldLayoutChg chg="del">
          <pc:chgData name="Dawn Tong" userId="88b0d136-dfc6-4520-abbf-21a5736b086d" providerId="ADAL" clId="{5F4B0039-4F52-4F81-B5A8-FFB18014850B}" dt="2024-10-11T01:18:24.629" v="2308"/>
          <pc:sldLayoutMkLst>
            <pc:docMk/>
            <pc:sldMasterMk cId="0" sldId="2147484544"/>
            <pc:sldLayoutMk cId="1247653475" sldId="2147484778"/>
          </pc:sldLayoutMkLst>
        </pc:sldLayoutChg>
        <pc:sldLayoutChg chg="del">
          <pc:chgData name="Dawn Tong" userId="88b0d136-dfc6-4520-abbf-21a5736b086d" providerId="ADAL" clId="{5F4B0039-4F52-4F81-B5A8-FFB18014850B}" dt="2024-10-11T01:18:24.629" v="2308"/>
          <pc:sldLayoutMkLst>
            <pc:docMk/>
            <pc:sldMasterMk cId="0" sldId="2147484544"/>
            <pc:sldLayoutMk cId="1824749325" sldId="2147484779"/>
          </pc:sldLayoutMkLst>
        </pc:sldLayoutChg>
        <pc:sldLayoutChg chg="del">
          <pc:chgData name="Dawn Tong" userId="88b0d136-dfc6-4520-abbf-21a5736b086d" providerId="ADAL" clId="{5F4B0039-4F52-4F81-B5A8-FFB18014850B}" dt="2024-10-11T01:18:24.629" v="2308"/>
          <pc:sldLayoutMkLst>
            <pc:docMk/>
            <pc:sldMasterMk cId="0" sldId="2147484544"/>
            <pc:sldLayoutMk cId="2078792588" sldId="2147484780"/>
          </pc:sldLayoutMkLst>
        </pc:sldLayoutChg>
        <pc:sldLayoutChg chg="del">
          <pc:chgData name="Dawn Tong" userId="88b0d136-dfc6-4520-abbf-21a5736b086d" providerId="ADAL" clId="{5F4B0039-4F52-4F81-B5A8-FFB18014850B}" dt="2024-10-11T01:18:24.629" v="2308"/>
          <pc:sldLayoutMkLst>
            <pc:docMk/>
            <pc:sldMasterMk cId="0" sldId="2147484544"/>
            <pc:sldLayoutMk cId="930711145" sldId="2147484781"/>
          </pc:sldLayoutMkLst>
        </pc:sldLayoutChg>
        <pc:sldLayoutChg chg="del">
          <pc:chgData name="Dawn Tong" userId="88b0d136-dfc6-4520-abbf-21a5736b086d" providerId="ADAL" clId="{5F4B0039-4F52-4F81-B5A8-FFB18014850B}" dt="2024-10-11T01:18:24.629" v="2308"/>
          <pc:sldLayoutMkLst>
            <pc:docMk/>
            <pc:sldMasterMk cId="0" sldId="2147484544"/>
            <pc:sldLayoutMk cId="2151265033" sldId="2147484782"/>
          </pc:sldLayoutMkLst>
        </pc:sldLayoutChg>
      </pc:sldMasterChg>
      <pc:sldMasterChg chg="del sldLayoutOrd">
        <pc:chgData name="Dawn Tong" userId="88b0d136-dfc6-4520-abbf-21a5736b086d" providerId="ADAL" clId="{5F4B0039-4F52-4F81-B5A8-FFB18014850B}" dt="2024-10-10T05:20:46.697" v="2"/>
        <pc:sldMasterMkLst>
          <pc:docMk/>
          <pc:sldMasterMk cId="346410308" sldId="2147485020"/>
        </pc:sldMasterMkLst>
      </pc:sldMasterChg>
      <pc:sldMasterChg chg="modSldLayout sldLayoutOrd">
        <pc:chgData name="Dawn Tong" userId="88b0d136-dfc6-4520-abbf-21a5736b086d" providerId="ADAL" clId="{5F4B0039-4F52-4F81-B5A8-FFB18014850B}" dt="2024-10-11T01:18:24.677" v="2309"/>
        <pc:sldMasterMkLst>
          <pc:docMk/>
          <pc:sldMasterMk cId="1684015864" sldId="2147485112"/>
        </pc:sldMasterMkLst>
        <pc:sldLayoutChg chg="modSp mod ord">
          <pc:chgData name="Dawn Tong" userId="88b0d136-dfc6-4520-abbf-21a5736b086d" providerId="ADAL" clId="{5F4B0039-4F52-4F81-B5A8-FFB18014850B}" dt="2024-10-11T01:18:24.677" v="2309"/>
          <pc:sldLayoutMkLst>
            <pc:docMk/>
            <pc:sldMasterMk cId="1684015864" sldId="2147485112"/>
            <pc:sldLayoutMk cId="900358164" sldId="2147485166"/>
          </pc:sldLayoutMkLst>
          <pc:spChg chg="mod">
            <ac:chgData name="Dawn Tong" userId="88b0d136-dfc6-4520-abbf-21a5736b086d" providerId="ADAL" clId="{5F4B0039-4F52-4F81-B5A8-FFB18014850B}" dt="2024-10-11T01:18:24.677" v="2309"/>
            <ac:spMkLst>
              <pc:docMk/>
              <pc:sldMasterMk cId="1684015864" sldId="2147485112"/>
              <pc:sldLayoutMk cId="900358164" sldId="2147485166"/>
              <ac:spMk id="8" creationId="{00000000-0000-0000-0000-000000000000}"/>
            </ac:spMkLst>
          </pc:spChg>
          <pc:spChg chg="mod">
            <ac:chgData name="Dawn Tong" userId="88b0d136-dfc6-4520-abbf-21a5736b086d" providerId="ADAL" clId="{5F4B0039-4F52-4F81-B5A8-FFB18014850B}" dt="2024-10-11T01:18:24.677" v="2309"/>
            <ac:spMkLst>
              <pc:docMk/>
              <pc:sldMasterMk cId="1684015864" sldId="2147485112"/>
              <pc:sldLayoutMk cId="900358164" sldId="2147485166"/>
              <ac:spMk id="9" creationId="{00000000-0000-0000-0000-000000000000}"/>
            </ac:spMkLst>
          </pc:spChg>
          <pc:spChg chg="mod">
            <ac:chgData name="Dawn Tong" userId="88b0d136-dfc6-4520-abbf-21a5736b086d" providerId="ADAL" clId="{5F4B0039-4F52-4F81-B5A8-FFB18014850B}" dt="2024-10-11T01:18:24.677" v="2309"/>
            <ac:spMkLst>
              <pc:docMk/>
              <pc:sldMasterMk cId="1684015864" sldId="2147485112"/>
              <pc:sldLayoutMk cId="900358164" sldId="2147485166"/>
              <ac:spMk id="13" creationId="{F69E9AA1-5B59-EA25-4627-3B197A06B2D9}"/>
            </ac:spMkLst>
          </pc:spChg>
          <pc:spChg chg="mod">
            <ac:chgData name="Dawn Tong" userId="88b0d136-dfc6-4520-abbf-21a5736b086d" providerId="ADAL" clId="{5F4B0039-4F52-4F81-B5A8-FFB18014850B}" dt="2024-10-11T01:18:24.677" v="2309"/>
            <ac:spMkLst>
              <pc:docMk/>
              <pc:sldMasterMk cId="1684015864" sldId="2147485112"/>
              <pc:sldLayoutMk cId="900358164" sldId="2147485166"/>
              <ac:spMk id="14" creationId="{517AF976-F877-2B72-ABAF-CA7C98FFEF44}"/>
            </ac:spMkLst>
          </pc:spChg>
          <pc:spChg chg="mod">
            <ac:chgData name="Dawn Tong" userId="88b0d136-dfc6-4520-abbf-21a5736b086d" providerId="ADAL" clId="{5F4B0039-4F52-4F81-B5A8-FFB18014850B}" dt="2024-10-11T01:18:24.677" v="2309"/>
            <ac:spMkLst>
              <pc:docMk/>
              <pc:sldMasterMk cId="1684015864" sldId="2147485112"/>
              <pc:sldLayoutMk cId="900358164" sldId="2147485166"/>
              <ac:spMk id="15" creationId="{6B89BB08-C605-DF85-B072-EEEBC94D2231}"/>
            </ac:spMkLst>
          </pc:spChg>
        </pc:sldLayoutChg>
        <pc:sldLayoutChg chg="modSp mod ord">
          <pc:chgData name="Dawn Tong" userId="88b0d136-dfc6-4520-abbf-21a5736b086d" providerId="ADAL" clId="{5F4B0039-4F52-4F81-B5A8-FFB18014850B}" dt="2024-10-11T01:18:24.677" v="2309"/>
          <pc:sldLayoutMkLst>
            <pc:docMk/>
            <pc:sldMasterMk cId="1684015864" sldId="2147485112"/>
            <pc:sldLayoutMk cId="1780110306" sldId="2147485167"/>
          </pc:sldLayoutMkLst>
          <pc:spChg chg="mod">
            <ac:chgData name="Dawn Tong" userId="88b0d136-dfc6-4520-abbf-21a5736b086d" providerId="ADAL" clId="{5F4B0039-4F52-4F81-B5A8-FFB18014850B}" dt="2024-10-11T01:18:24.677" v="2309"/>
            <ac:spMkLst>
              <pc:docMk/>
              <pc:sldMasterMk cId="1684015864" sldId="2147485112"/>
              <pc:sldLayoutMk cId="1780110306" sldId="2147485167"/>
              <ac:spMk id="2" creationId="{00000000-0000-0000-0000-000000000000}"/>
            </ac:spMkLst>
          </pc:spChg>
          <pc:spChg chg="mod">
            <ac:chgData name="Dawn Tong" userId="88b0d136-dfc6-4520-abbf-21a5736b086d" providerId="ADAL" clId="{5F4B0039-4F52-4F81-B5A8-FFB18014850B}" dt="2024-10-11T01:18:24.677" v="2309"/>
            <ac:spMkLst>
              <pc:docMk/>
              <pc:sldMasterMk cId="1684015864" sldId="2147485112"/>
              <pc:sldLayoutMk cId="1780110306" sldId="2147485167"/>
              <ac:spMk id="3" creationId="{0547D9AD-AB10-55F7-F2F9-226E395E12F4}"/>
            </ac:spMkLst>
          </pc:spChg>
          <pc:spChg chg="mod">
            <ac:chgData name="Dawn Tong" userId="88b0d136-dfc6-4520-abbf-21a5736b086d" providerId="ADAL" clId="{5F4B0039-4F52-4F81-B5A8-FFB18014850B}" dt="2024-10-11T01:18:24.677" v="2309"/>
            <ac:spMkLst>
              <pc:docMk/>
              <pc:sldMasterMk cId="1684015864" sldId="2147485112"/>
              <pc:sldLayoutMk cId="1780110306" sldId="2147485167"/>
              <ac:spMk id="4" creationId="{F9886E88-D80D-E657-A952-F199EA5780F4}"/>
            </ac:spMkLst>
          </pc:spChg>
          <pc:spChg chg="mod">
            <ac:chgData name="Dawn Tong" userId="88b0d136-dfc6-4520-abbf-21a5736b086d" providerId="ADAL" clId="{5F4B0039-4F52-4F81-B5A8-FFB18014850B}" dt="2024-10-11T01:18:24.677" v="2309"/>
            <ac:spMkLst>
              <pc:docMk/>
              <pc:sldMasterMk cId="1684015864" sldId="2147485112"/>
              <pc:sldLayoutMk cId="1780110306" sldId="2147485167"/>
              <ac:spMk id="5" creationId="{F490DC51-95E5-2182-3B61-B8C27A634E1F}"/>
            </ac:spMkLst>
          </pc:spChg>
          <pc:spChg chg="mod">
            <ac:chgData name="Dawn Tong" userId="88b0d136-dfc6-4520-abbf-21a5736b086d" providerId="ADAL" clId="{5F4B0039-4F52-4F81-B5A8-FFB18014850B}" dt="2024-10-11T01:18:24.677" v="2309"/>
            <ac:spMkLst>
              <pc:docMk/>
              <pc:sldMasterMk cId="1684015864" sldId="2147485112"/>
              <pc:sldLayoutMk cId="1780110306" sldId="2147485167"/>
              <ac:spMk id="8" creationId="{00000000-0000-0000-0000-000000000000}"/>
            </ac:spMkLst>
          </pc:spChg>
        </pc:sldLayoutChg>
        <pc:sldLayoutChg chg="modSp mod ord">
          <pc:chgData name="Dawn Tong" userId="88b0d136-dfc6-4520-abbf-21a5736b086d" providerId="ADAL" clId="{5F4B0039-4F52-4F81-B5A8-FFB18014850B}" dt="2024-10-11T01:18:24.677" v="2309"/>
          <pc:sldLayoutMkLst>
            <pc:docMk/>
            <pc:sldMasterMk cId="1684015864" sldId="2147485112"/>
            <pc:sldLayoutMk cId="651957076" sldId="2147485168"/>
          </pc:sldLayoutMkLst>
          <pc:spChg chg="mod">
            <ac:chgData name="Dawn Tong" userId="88b0d136-dfc6-4520-abbf-21a5736b086d" providerId="ADAL" clId="{5F4B0039-4F52-4F81-B5A8-FFB18014850B}" dt="2024-10-11T01:18:24.677" v="2309"/>
            <ac:spMkLst>
              <pc:docMk/>
              <pc:sldMasterMk cId="1684015864" sldId="2147485112"/>
              <pc:sldLayoutMk cId="651957076" sldId="2147485168"/>
              <ac:spMk id="2" creationId="{00000000-0000-0000-0000-000000000000}"/>
            </ac:spMkLst>
          </pc:spChg>
          <pc:spChg chg="mod">
            <ac:chgData name="Dawn Tong" userId="88b0d136-dfc6-4520-abbf-21a5736b086d" providerId="ADAL" clId="{5F4B0039-4F52-4F81-B5A8-FFB18014850B}" dt="2024-10-11T01:18:24.677" v="2309"/>
            <ac:spMkLst>
              <pc:docMk/>
              <pc:sldMasterMk cId="1684015864" sldId="2147485112"/>
              <pc:sldLayoutMk cId="651957076" sldId="2147485168"/>
              <ac:spMk id="3" creationId="{00000000-0000-0000-0000-000000000000}"/>
            </ac:spMkLst>
          </pc:spChg>
          <pc:spChg chg="mod">
            <ac:chgData name="Dawn Tong" userId="88b0d136-dfc6-4520-abbf-21a5736b086d" providerId="ADAL" clId="{5F4B0039-4F52-4F81-B5A8-FFB18014850B}" dt="2024-10-11T01:18:24.677" v="2309"/>
            <ac:spMkLst>
              <pc:docMk/>
              <pc:sldMasterMk cId="1684015864" sldId="2147485112"/>
              <pc:sldLayoutMk cId="651957076" sldId="2147485168"/>
              <ac:spMk id="15" creationId="{324AE14F-CC88-6AFA-6F2B-B647D18C08FB}"/>
            </ac:spMkLst>
          </pc:spChg>
          <pc:spChg chg="mod">
            <ac:chgData name="Dawn Tong" userId="88b0d136-dfc6-4520-abbf-21a5736b086d" providerId="ADAL" clId="{5F4B0039-4F52-4F81-B5A8-FFB18014850B}" dt="2024-10-11T01:18:24.677" v="2309"/>
            <ac:spMkLst>
              <pc:docMk/>
              <pc:sldMasterMk cId="1684015864" sldId="2147485112"/>
              <pc:sldLayoutMk cId="651957076" sldId="2147485168"/>
              <ac:spMk id="16" creationId="{E408A8FF-8DCD-B792-1B76-8DC2E515885F}"/>
            </ac:spMkLst>
          </pc:spChg>
          <pc:spChg chg="mod">
            <ac:chgData name="Dawn Tong" userId="88b0d136-dfc6-4520-abbf-21a5736b086d" providerId="ADAL" clId="{5F4B0039-4F52-4F81-B5A8-FFB18014850B}" dt="2024-10-11T01:18:24.677" v="2309"/>
            <ac:spMkLst>
              <pc:docMk/>
              <pc:sldMasterMk cId="1684015864" sldId="2147485112"/>
              <pc:sldLayoutMk cId="651957076" sldId="2147485168"/>
              <ac:spMk id="17" creationId="{FE5C4948-86EA-A459-3C02-061D890A8D02}"/>
            </ac:spMkLst>
          </pc:spChg>
        </pc:sldLayoutChg>
        <pc:sldLayoutChg chg="modSp mod ord">
          <pc:chgData name="Dawn Tong" userId="88b0d136-dfc6-4520-abbf-21a5736b086d" providerId="ADAL" clId="{5F4B0039-4F52-4F81-B5A8-FFB18014850B}" dt="2024-10-11T01:18:24.677" v="2309"/>
          <pc:sldLayoutMkLst>
            <pc:docMk/>
            <pc:sldMasterMk cId="1684015864" sldId="2147485112"/>
            <pc:sldLayoutMk cId="839580526" sldId="2147485169"/>
          </pc:sldLayoutMkLst>
          <pc:spChg chg="mod">
            <ac:chgData name="Dawn Tong" userId="88b0d136-dfc6-4520-abbf-21a5736b086d" providerId="ADAL" clId="{5F4B0039-4F52-4F81-B5A8-FFB18014850B}" dt="2024-10-11T01:18:24.677" v="2309"/>
            <ac:spMkLst>
              <pc:docMk/>
              <pc:sldMasterMk cId="1684015864" sldId="2147485112"/>
              <pc:sldLayoutMk cId="839580526" sldId="2147485169"/>
              <ac:spMk id="2" creationId="{00000000-0000-0000-0000-000000000000}"/>
            </ac:spMkLst>
          </pc:spChg>
          <pc:spChg chg="mod">
            <ac:chgData name="Dawn Tong" userId="88b0d136-dfc6-4520-abbf-21a5736b086d" providerId="ADAL" clId="{5F4B0039-4F52-4F81-B5A8-FFB18014850B}" dt="2024-10-11T01:18:24.677" v="2309"/>
            <ac:spMkLst>
              <pc:docMk/>
              <pc:sldMasterMk cId="1684015864" sldId="2147485112"/>
              <pc:sldLayoutMk cId="839580526" sldId="2147485169"/>
              <ac:spMk id="4" creationId="{4C1AF53E-513E-6BE5-D7A2-97D8691BE988}"/>
            </ac:spMkLst>
          </pc:spChg>
          <pc:spChg chg="mod">
            <ac:chgData name="Dawn Tong" userId="88b0d136-dfc6-4520-abbf-21a5736b086d" providerId="ADAL" clId="{5F4B0039-4F52-4F81-B5A8-FFB18014850B}" dt="2024-10-11T01:18:24.677" v="2309"/>
            <ac:spMkLst>
              <pc:docMk/>
              <pc:sldMasterMk cId="1684015864" sldId="2147485112"/>
              <pc:sldLayoutMk cId="839580526" sldId="2147485169"/>
              <ac:spMk id="5" creationId="{0BB18F71-A40C-9B16-F14E-8EC147238B78}"/>
            </ac:spMkLst>
          </pc:spChg>
          <pc:spChg chg="mod">
            <ac:chgData name="Dawn Tong" userId="88b0d136-dfc6-4520-abbf-21a5736b086d" providerId="ADAL" clId="{5F4B0039-4F52-4F81-B5A8-FFB18014850B}" dt="2024-10-11T01:18:24.677" v="2309"/>
            <ac:spMkLst>
              <pc:docMk/>
              <pc:sldMasterMk cId="1684015864" sldId="2147485112"/>
              <pc:sldLayoutMk cId="839580526" sldId="2147485169"/>
              <ac:spMk id="6" creationId="{A3964ED7-95F9-ED98-EF42-861F7E3E5406}"/>
            </ac:spMkLst>
          </pc:spChg>
          <pc:spChg chg="mod">
            <ac:chgData name="Dawn Tong" userId="88b0d136-dfc6-4520-abbf-21a5736b086d" providerId="ADAL" clId="{5F4B0039-4F52-4F81-B5A8-FFB18014850B}" dt="2024-10-11T01:18:24.677" v="2309"/>
            <ac:spMkLst>
              <pc:docMk/>
              <pc:sldMasterMk cId="1684015864" sldId="2147485112"/>
              <pc:sldLayoutMk cId="839580526" sldId="2147485169"/>
              <ac:spMk id="10" creationId="{00000000-0000-0000-0000-000000000000}"/>
            </ac:spMkLst>
          </pc:spChg>
          <pc:spChg chg="mod">
            <ac:chgData name="Dawn Tong" userId="88b0d136-dfc6-4520-abbf-21a5736b086d" providerId="ADAL" clId="{5F4B0039-4F52-4F81-B5A8-FFB18014850B}" dt="2024-10-11T01:18:24.677" v="2309"/>
            <ac:spMkLst>
              <pc:docMk/>
              <pc:sldMasterMk cId="1684015864" sldId="2147485112"/>
              <pc:sldLayoutMk cId="839580526" sldId="2147485169"/>
              <ac:spMk id="12" creationId="{00000000-0000-0000-0000-000000000000}"/>
            </ac:spMkLst>
          </pc:spChg>
        </pc:sldLayoutChg>
        <pc:sldLayoutChg chg="modSp mod ord">
          <pc:chgData name="Dawn Tong" userId="88b0d136-dfc6-4520-abbf-21a5736b086d" providerId="ADAL" clId="{5F4B0039-4F52-4F81-B5A8-FFB18014850B}" dt="2024-10-11T01:18:24.677" v="2309"/>
          <pc:sldLayoutMkLst>
            <pc:docMk/>
            <pc:sldMasterMk cId="1684015864" sldId="2147485112"/>
            <pc:sldLayoutMk cId="1034951974" sldId="2147485170"/>
          </pc:sldLayoutMkLst>
          <pc:spChg chg="mod">
            <ac:chgData name="Dawn Tong" userId="88b0d136-dfc6-4520-abbf-21a5736b086d" providerId="ADAL" clId="{5F4B0039-4F52-4F81-B5A8-FFB18014850B}" dt="2024-10-11T01:18:24.677" v="2309"/>
            <ac:spMkLst>
              <pc:docMk/>
              <pc:sldMasterMk cId="1684015864" sldId="2147485112"/>
              <pc:sldLayoutMk cId="1034951974" sldId="2147485170"/>
              <ac:spMk id="3" creationId="{00000000-0000-0000-0000-000000000000}"/>
            </ac:spMkLst>
          </pc:spChg>
          <pc:spChg chg="mod">
            <ac:chgData name="Dawn Tong" userId="88b0d136-dfc6-4520-abbf-21a5736b086d" providerId="ADAL" clId="{5F4B0039-4F52-4F81-B5A8-FFB18014850B}" dt="2024-10-11T01:18:24.677" v="2309"/>
            <ac:spMkLst>
              <pc:docMk/>
              <pc:sldMasterMk cId="1684015864" sldId="2147485112"/>
              <pc:sldLayoutMk cId="1034951974" sldId="2147485170"/>
              <ac:spMk id="4" creationId="{00000000-0000-0000-0000-000000000000}"/>
            </ac:spMkLst>
          </pc:spChg>
          <pc:spChg chg="mod">
            <ac:chgData name="Dawn Tong" userId="88b0d136-dfc6-4520-abbf-21a5736b086d" providerId="ADAL" clId="{5F4B0039-4F52-4F81-B5A8-FFB18014850B}" dt="2024-10-11T01:18:24.677" v="2309"/>
            <ac:spMkLst>
              <pc:docMk/>
              <pc:sldMasterMk cId="1684015864" sldId="2147485112"/>
              <pc:sldLayoutMk cId="1034951974" sldId="2147485170"/>
              <ac:spMk id="15" creationId="{341C672A-FFEB-9BD4-BCB0-42421D72E9F3}"/>
            </ac:spMkLst>
          </pc:spChg>
          <pc:spChg chg="mod">
            <ac:chgData name="Dawn Tong" userId="88b0d136-dfc6-4520-abbf-21a5736b086d" providerId="ADAL" clId="{5F4B0039-4F52-4F81-B5A8-FFB18014850B}" dt="2024-10-11T01:18:24.677" v="2309"/>
            <ac:spMkLst>
              <pc:docMk/>
              <pc:sldMasterMk cId="1684015864" sldId="2147485112"/>
              <pc:sldLayoutMk cId="1034951974" sldId="2147485170"/>
              <ac:spMk id="16" creationId="{FC8090F0-7973-586D-1746-4DA43156134B}"/>
            </ac:spMkLst>
          </pc:spChg>
          <pc:spChg chg="mod">
            <ac:chgData name="Dawn Tong" userId="88b0d136-dfc6-4520-abbf-21a5736b086d" providerId="ADAL" clId="{5F4B0039-4F52-4F81-B5A8-FFB18014850B}" dt="2024-10-11T01:18:24.677" v="2309"/>
            <ac:spMkLst>
              <pc:docMk/>
              <pc:sldMasterMk cId="1684015864" sldId="2147485112"/>
              <pc:sldLayoutMk cId="1034951974" sldId="2147485170"/>
              <ac:spMk id="17" creationId="{337FEACA-17CD-1170-4FE2-39310F3FA568}"/>
            </ac:spMkLst>
          </pc:spChg>
          <pc:spChg chg="mod">
            <ac:chgData name="Dawn Tong" userId="88b0d136-dfc6-4520-abbf-21a5736b086d" providerId="ADAL" clId="{5F4B0039-4F52-4F81-B5A8-FFB18014850B}" dt="2024-10-11T01:18:24.677" v="2309"/>
            <ac:spMkLst>
              <pc:docMk/>
              <pc:sldMasterMk cId="1684015864" sldId="2147485112"/>
              <pc:sldLayoutMk cId="1034951974" sldId="2147485170"/>
              <ac:spMk id="23" creationId="{00000000-0000-0000-0000-000000000000}"/>
            </ac:spMkLst>
          </pc:spChg>
          <pc:spChg chg="mod">
            <ac:chgData name="Dawn Tong" userId="88b0d136-dfc6-4520-abbf-21a5736b086d" providerId="ADAL" clId="{5F4B0039-4F52-4F81-B5A8-FFB18014850B}" dt="2024-10-11T01:18:24.677" v="2309"/>
            <ac:spMkLst>
              <pc:docMk/>
              <pc:sldMasterMk cId="1684015864" sldId="2147485112"/>
              <pc:sldLayoutMk cId="1034951974" sldId="2147485170"/>
              <ac:spMk id="24" creationId="{00000000-0000-0000-0000-000000000000}"/>
            </ac:spMkLst>
          </pc:spChg>
          <pc:spChg chg="mod">
            <ac:chgData name="Dawn Tong" userId="88b0d136-dfc6-4520-abbf-21a5736b086d" providerId="ADAL" clId="{5F4B0039-4F52-4F81-B5A8-FFB18014850B}" dt="2024-10-11T01:18:24.677" v="2309"/>
            <ac:spMkLst>
              <pc:docMk/>
              <pc:sldMasterMk cId="1684015864" sldId="2147485112"/>
              <pc:sldLayoutMk cId="1034951974" sldId="2147485170"/>
              <ac:spMk id="26" creationId="{00000000-0000-0000-0000-000000000000}"/>
            </ac:spMkLst>
          </pc:spChg>
        </pc:sldLayoutChg>
        <pc:sldLayoutChg chg="modSp mod ord">
          <pc:chgData name="Dawn Tong" userId="88b0d136-dfc6-4520-abbf-21a5736b086d" providerId="ADAL" clId="{5F4B0039-4F52-4F81-B5A8-FFB18014850B}" dt="2024-10-11T01:18:24.677" v="2309"/>
          <pc:sldLayoutMkLst>
            <pc:docMk/>
            <pc:sldMasterMk cId="1684015864" sldId="2147485112"/>
            <pc:sldLayoutMk cId="3191186992" sldId="2147485171"/>
          </pc:sldLayoutMkLst>
          <pc:spChg chg="mod">
            <ac:chgData name="Dawn Tong" userId="88b0d136-dfc6-4520-abbf-21a5736b086d" providerId="ADAL" clId="{5F4B0039-4F52-4F81-B5A8-FFB18014850B}" dt="2024-10-11T01:18:24.677" v="2309"/>
            <ac:spMkLst>
              <pc:docMk/>
              <pc:sldMasterMk cId="1684015864" sldId="2147485112"/>
              <pc:sldLayoutMk cId="3191186992" sldId="2147485171"/>
              <ac:spMk id="2" creationId="{00000000-0000-0000-0000-000000000000}"/>
            </ac:spMkLst>
          </pc:spChg>
          <pc:spChg chg="mod">
            <ac:chgData name="Dawn Tong" userId="88b0d136-dfc6-4520-abbf-21a5736b086d" providerId="ADAL" clId="{5F4B0039-4F52-4F81-B5A8-FFB18014850B}" dt="2024-10-11T01:18:24.677" v="2309"/>
            <ac:spMkLst>
              <pc:docMk/>
              <pc:sldMasterMk cId="1684015864" sldId="2147485112"/>
              <pc:sldLayoutMk cId="3191186992" sldId="2147485171"/>
              <ac:spMk id="3" creationId="{CC0353A7-D6DA-91F7-DEE4-084F4F6BF2E6}"/>
            </ac:spMkLst>
          </pc:spChg>
          <pc:spChg chg="mod">
            <ac:chgData name="Dawn Tong" userId="88b0d136-dfc6-4520-abbf-21a5736b086d" providerId="ADAL" clId="{5F4B0039-4F52-4F81-B5A8-FFB18014850B}" dt="2024-10-11T01:18:24.677" v="2309"/>
            <ac:spMkLst>
              <pc:docMk/>
              <pc:sldMasterMk cId="1684015864" sldId="2147485112"/>
              <pc:sldLayoutMk cId="3191186992" sldId="2147485171"/>
              <ac:spMk id="4" creationId="{554DBCB5-8F8B-14E0-3FBE-848570B7FE55}"/>
            </ac:spMkLst>
          </pc:spChg>
        </pc:sldLayoutChg>
        <pc:sldLayoutChg chg="mod ord">
          <pc:chgData name="Dawn Tong" userId="88b0d136-dfc6-4520-abbf-21a5736b086d" providerId="ADAL" clId="{5F4B0039-4F52-4F81-B5A8-FFB18014850B}" dt="2024-10-11T01:18:24.677" v="2309"/>
          <pc:sldLayoutMkLst>
            <pc:docMk/>
            <pc:sldMasterMk cId="1684015864" sldId="2147485112"/>
            <pc:sldLayoutMk cId="922447624" sldId="2147485172"/>
          </pc:sldLayoutMkLst>
        </pc:sldLayoutChg>
        <pc:sldLayoutChg chg="modSp mod ord">
          <pc:chgData name="Dawn Tong" userId="88b0d136-dfc6-4520-abbf-21a5736b086d" providerId="ADAL" clId="{5F4B0039-4F52-4F81-B5A8-FFB18014850B}" dt="2024-10-11T01:18:24.677" v="2309"/>
          <pc:sldLayoutMkLst>
            <pc:docMk/>
            <pc:sldMasterMk cId="1684015864" sldId="2147485112"/>
            <pc:sldLayoutMk cId="4268225869" sldId="2147485173"/>
          </pc:sldLayoutMkLst>
          <pc:spChg chg="mod">
            <ac:chgData name="Dawn Tong" userId="88b0d136-dfc6-4520-abbf-21a5736b086d" providerId="ADAL" clId="{5F4B0039-4F52-4F81-B5A8-FFB18014850B}" dt="2024-10-11T01:18:24.677" v="2309"/>
            <ac:spMkLst>
              <pc:docMk/>
              <pc:sldMasterMk cId="1684015864" sldId="2147485112"/>
              <pc:sldLayoutMk cId="4268225869" sldId="2147485173"/>
              <ac:spMk id="2" creationId="{00000000-0000-0000-0000-000000000000}"/>
            </ac:spMkLst>
          </pc:spChg>
          <pc:spChg chg="mod">
            <ac:chgData name="Dawn Tong" userId="88b0d136-dfc6-4520-abbf-21a5736b086d" providerId="ADAL" clId="{5F4B0039-4F52-4F81-B5A8-FFB18014850B}" dt="2024-10-11T01:18:24.677" v="2309"/>
            <ac:spMkLst>
              <pc:docMk/>
              <pc:sldMasterMk cId="1684015864" sldId="2147485112"/>
              <pc:sldLayoutMk cId="4268225869" sldId="2147485173"/>
              <ac:spMk id="3" creationId="{00000000-0000-0000-0000-000000000000}"/>
            </ac:spMkLst>
          </pc:spChg>
          <pc:spChg chg="mod">
            <ac:chgData name="Dawn Tong" userId="88b0d136-dfc6-4520-abbf-21a5736b086d" providerId="ADAL" clId="{5F4B0039-4F52-4F81-B5A8-FFB18014850B}" dt="2024-10-11T01:18:24.677" v="2309"/>
            <ac:spMkLst>
              <pc:docMk/>
              <pc:sldMasterMk cId="1684015864" sldId="2147485112"/>
              <pc:sldLayoutMk cId="4268225869" sldId="2147485173"/>
              <ac:spMk id="15" creationId="{5CE7673F-EB95-F945-433C-74582C16A4EE}"/>
            </ac:spMkLst>
          </pc:spChg>
          <pc:spChg chg="mod">
            <ac:chgData name="Dawn Tong" userId="88b0d136-dfc6-4520-abbf-21a5736b086d" providerId="ADAL" clId="{5F4B0039-4F52-4F81-B5A8-FFB18014850B}" dt="2024-10-11T01:18:24.677" v="2309"/>
            <ac:spMkLst>
              <pc:docMk/>
              <pc:sldMasterMk cId="1684015864" sldId="2147485112"/>
              <pc:sldLayoutMk cId="4268225869" sldId="2147485173"/>
              <ac:spMk id="16" creationId="{EFE4BDBD-CDD8-2327-71A0-BBE199A39F5A}"/>
            </ac:spMkLst>
          </pc:spChg>
          <pc:spChg chg="mod">
            <ac:chgData name="Dawn Tong" userId="88b0d136-dfc6-4520-abbf-21a5736b086d" providerId="ADAL" clId="{5F4B0039-4F52-4F81-B5A8-FFB18014850B}" dt="2024-10-11T01:18:24.677" v="2309"/>
            <ac:spMkLst>
              <pc:docMk/>
              <pc:sldMasterMk cId="1684015864" sldId="2147485112"/>
              <pc:sldLayoutMk cId="4268225869" sldId="2147485173"/>
              <ac:spMk id="17" creationId="{F8B376DE-BBA5-E538-7D6C-6279036EE040}"/>
            </ac:spMkLst>
          </pc:spChg>
          <pc:spChg chg="mod">
            <ac:chgData name="Dawn Tong" userId="88b0d136-dfc6-4520-abbf-21a5736b086d" providerId="ADAL" clId="{5F4B0039-4F52-4F81-B5A8-FFB18014850B}" dt="2024-10-11T01:18:24.677" v="2309"/>
            <ac:spMkLst>
              <pc:docMk/>
              <pc:sldMasterMk cId="1684015864" sldId="2147485112"/>
              <pc:sldLayoutMk cId="4268225869" sldId="2147485173"/>
              <ac:spMk id="20" creationId="{00000000-0000-0000-0000-000000000000}"/>
            </ac:spMkLst>
          </pc:spChg>
        </pc:sldLayoutChg>
        <pc:sldLayoutChg chg="modSp mod ord">
          <pc:chgData name="Dawn Tong" userId="88b0d136-dfc6-4520-abbf-21a5736b086d" providerId="ADAL" clId="{5F4B0039-4F52-4F81-B5A8-FFB18014850B}" dt="2024-10-11T01:18:24.677" v="2309"/>
          <pc:sldLayoutMkLst>
            <pc:docMk/>
            <pc:sldMasterMk cId="1684015864" sldId="2147485112"/>
            <pc:sldLayoutMk cId="1002240435" sldId="2147485174"/>
          </pc:sldLayoutMkLst>
          <pc:spChg chg="mod">
            <ac:chgData name="Dawn Tong" userId="88b0d136-dfc6-4520-abbf-21a5736b086d" providerId="ADAL" clId="{5F4B0039-4F52-4F81-B5A8-FFB18014850B}" dt="2024-10-11T01:18:24.677" v="2309"/>
            <ac:spMkLst>
              <pc:docMk/>
              <pc:sldMasterMk cId="1684015864" sldId="2147485112"/>
              <pc:sldLayoutMk cId="1002240435" sldId="2147485174"/>
              <ac:spMk id="2" creationId="{00000000-0000-0000-0000-000000000000}"/>
            </ac:spMkLst>
          </pc:spChg>
          <pc:spChg chg="mod">
            <ac:chgData name="Dawn Tong" userId="88b0d136-dfc6-4520-abbf-21a5736b086d" providerId="ADAL" clId="{5F4B0039-4F52-4F81-B5A8-FFB18014850B}" dt="2024-10-11T01:18:24.677" v="2309"/>
            <ac:spMkLst>
              <pc:docMk/>
              <pc:sldMasterMk cId="1684015864" sldId="2147485112"/>
              <pc:sldLayoutMk cId="1002240435" sldId="2147485174"/>
              <ac:spMk id="3" creationId="{00000000-0000-0000-0000-000000000000}"/>
            </ac:spMkLst>
          </pc:spChg>
          <pc:spChg chg="mod">
            <ac:chgData name="Dawn Tong" userId="88b0d136-dfc6-4520-abbf-21a5736b086d" providerId="ADAL" clId="{5F4B0039-4F52-4F81-B5A8-FFB18014850B}" dt="2024-10-11T01:18:24.677" v="2309"/>
            <ac:spMkLst>
              <pc:docMk/>
              <pc:sldMasterMk cId="1684015864" sldId="2147485112"/>
              <pc:sldLayoutMk cId="1002240435" sldId="2147485174"/>
              <ac:spMk id="4" creationId="{00000000-0000-0000-0000-000000000000}"/>
            </ac:spMkLst>
          </pc:spChg>
          <pc:spChg chg="mod">
            <ac:chgData name="Dawn Tong" userId="88b0d136-dfc6-4520-abbf-21a5736b086d" providerId="ADAL" clId="{5F4B0039-4F52-4F81-B5A8-FFB18014850B}" dt="2024-10-11T01:18:24.677" v="2309"/>
            <ac:spMkLst>
              <pc:docMk/>
              <pc:sldMasterMk cId="1684015864" sldId="2147485112"/>
              <pc:sldLayoutMk cId="1002240435" sldId="2147485174"/>
              <ac:spMk id="16" creationId="{C4325349-1144-F980-D5CC-C7BFB83A469B}"/>
            </ac:spMkLst>
          </pc:spChg>
          <pc:spChg chg="mod">
            <ac:chgData name="Dawn Tong" userId="88b0d136-dfc6-4520-abbf-21a5736b086d" providerId="ADAL" clId="{5F4B0039-4F52-4F81-B5A8-FFB18014850B}" dt="2024-10-11T01:18:24.677" v="2309"/>
            <ac:spMkLst>
              <pc:docMk/>
              <pc:sldMasterMk cId="1684015864" sldId="2147485112"/>
              <pc:sldLayoutMk cId="1002240435" sldId="2147485174"/>
              <ac:spMk id="17" creationId="{EE7EDD5E-B0FB-008E-9CB2-401B3721496C}"/>
            </ac:spMkLst>
          </pc:spChg>
          <pc:spChg chg="mod">
            <ac:chgData name="Dawn Tong" userId="88b0d136-dfc6-4520-abbf-21a5736b086d" providerId="ADAL" clId="{5F4B0039-4F52-4F81-B5A8-FFB18014850B}" dt="2024-10-11T01:18:24.677" v="2309"/>
            <ac:spMkLst>
              <pc:docMk/>
              <pc:sldMasterMk cId="1684015864" sldId="2147485112"/>
              <pc:sldLayoutMk cId="1002240435" sldId="2147485174"/>
              <ac:spMk id="18" creationId="{E6F9511F-E1AB-FF48-E6A0-3E353997C05B}"/>
            </ac:spMkLst>
          </pc:spChg>
        </pc:sldLayoutChg>
        <pc:sldLayoutChg chg="modSp mod ord">
          <pc:chgData name="Dawn Tong" userId="88b0d136-dfc6-4520-abbf-21a5736b086d" providerId="ADAL" clId="{5F4B0039-4F52-4F81-B5A8-FFB18014850B}" dt="2024-10-11T01:18:24.677" v="2309"/>
          <pc:sldLayoutMkLst>
            <pc:docMk/>
            <pc:sldMasterMk cId="1684015864" sldId="2147485112"/>
            <pc:sldLayoutMk cId="1761732404" sldId="2147485175"/>
          </pc:sldLayoutMkLst>
          <pc:spChg chg="mod">
            <ac:chgData name="Dawn Tong" userId="88b0d136-dfc6-4520-abbf-21a5736b086d" providerId="ADAL" clId="{5F4B0039-4F52-4F81-B5A8-FFB18014850B}" dt="2024-10-11T01:18:24.677" v="2309"/>
            <ac:spMkLst>
              <pc:docMk/>
              <pc:sldMasterMk cId="1684015864" sldId="2147485112"/>
              <pc:sldLayoutMk cId="1761732404" sldId="2147485175"/>
              <ac:spMk id="2" creationId="{00000000-0000-0000-0000-000000000000}"/>
            </ac:spMkLst>
          </pc:spChg>
          <pc:spChg chg="mod">
            <ac:chgData name="Dawn Tong" userId="88b0d136-dfc6-4520-abbf-21a5736b086d" providerId="ADAL" clId="{5F4B0039-4F52-4F81-B5A8-FFB18014850B}" dt="2024-10-11T01:18:24.677" v="2309"/>
            <ac:spMkLst>
              <pc:docMk/>
              <pc:sldMasterMk cId="1684015864" sldId="2147485112"/>
              <pc:sldLayoutMk cId="1761732404" sldId="2147485175"/>
              <ac:spMk id="3" creationId="{00000000-0000-0000-0000-000000000000}"/>
            </ac:spMkLst>
          </pc:spChg>
          <pc:spChg chg="mod">
            <ac:chgData name="Dawn Tong" userId="88b0d136-dfc6-4520-abbf-21a5736b086d" providerId="ADAL" clId="{5F4B0039-4F52-4F81-B5A8-FFB18014850B}" dt="2024-10-11T01:18:24.677" v="2309"/>
            <ac:spMkLst>
              <pc:docMk/>
              <pc:sldMasterMk cId="1684015864" sldId="2147485112"/>
              <pc:sldLayoutMk cId="1761732404" sldId="2147485175"/>
              <ac:spMk id="4" creationId="{9EC3DEA8-0979-1F97-F273-33B1373DA339}"/>
            </ac:spMkLst>
          </pc:spChg>
          <pc:spChg chg="mod">
            <ac:chgData name="Dawn Tong" userId="88b0d136-dfc6-4520-abbf-21a5736b086d" providerId="ADAL" clId="{5F4B0039-4F52-4F81-B5A8-FFB18014850B}" dt="2024-10-11T01:18:24.677" v="2309"/>
            <ac:spMkLst>
              <pc:docMk/>
              <pc:sldMasterMk cId="1684015864" sldId="2147485112"/>
              <pc:sldLayoutMk cId="1761732404" sldId="2147485175"/>
              <ac:spMk id="5" creationId="{49FA5FB5-F3A6-3428-26CD-15ABE9EDB598}"/>
            </ac:spMkLst>
          </pc:spChg>
          <pc:spChg chg="mod">
            <ac:chgData name="Dawn Tong" userId="88b0d136-dfc6-4520-abbf-21a5736b086d" providerId="ADAL" clId="{5F4B0039-4F52-4F81-B5A8-FFB18014850B}" dt="2024-10-11T01:18:24.677" v="2309"/>
            <ac:spMkLst>
              <pc:docMk/>
              <pc:sldMasterMk cId="1684015864" sldId="2147485112"/>
              <pc:sldLayoutMk cId="1761732404" sldId="2147485175"/>
              <ac:spMk id="6" creationId="{F695AD0B-CABD-7DDD-0E1F-45911C836140}"/>
            </ac:spMkLst>
          </pc:spChg>
        </pc:sldLayoutChg>
        <pc:sldLayoutChg chg="modSp mod ord">
          <pc:chgData name="Dawn Tong" userId="88b0d136-dfc6-4520-abbf-21a5736b086d" providerId="ADAL" clId="{5F4B0039-4F52-4F81-B5A8-FFB18014850B}" dt="2024-10-11T01:18:24.677" v="2309"/>
          <pc:sldLayoutMkLst>
            <pc:docMk/>
            <pc:sldMasterMk cId="1684015864" sldId="2147485112"/>
            <pc:sldLayoutMk cId="1690166931" sldId="2147485176"/>
          </pc:sldLayoutMkLst>
          <pc:spChg chg="mod">
            <ac:chgData name="Dawn Tong" userId="88b0d136-dfc6-4520-abbf-21a5736b086d" providerId="ADAL" clId="{5F4B0039-4F52-4F81-B5A8-FFB18014850B}" dt="2024-10-11T01:18:24.677" v="2309"/>
            <ac:spMkLst>
              <pc:docMk/>
              <pc:sldMasterMk cId="1684015864" sldId="2147485112"/>
              <pc:sldLayoutMk cId="1690166931" sldId="2147485176"/>
              <ac:spMk id="2" creationId="{00000000-0000-0000-0000-000000000000}"/>
            </ac:spMkLst>
          </pc:spChg>
          <pc:spChg chg="mod">
            <ac:chgData name="Dawn Tong" userId="88b0d136-dfc6-4520-abbf-21a5736b086d" providerId="ADAL" clId="{5F4B0039-4F52-4F81-B5A8-FFB18014850B}" dt="2024-10-11T01:18:24.677" v="2309"/>
            <ac:spMkLst>
              <pc:docMk/>
              <pc:sldMasterMk cId="1684015864" sldId="2147485112"/>
              <pc:sldLayoutMk cId="1690166931" sldId="2147485176"/>
              <ac:spMk id="3" creationId="{00000000-0000-0000-0000-000000000000}"/>
            </ac:spMkLst>
          </pc:spChg>
          <pc:spChg chg="mod">
            <ac:chgData name="Dawn Tong" userId="88b0d136-dfc6-4520-abbf-21a5736b086d" providerId="ADAL" clId="{5F4B0039-4F52-4F81-B5A8-FFB18014850B}" dt="2024-10-11T01:18:24.677" v="2309"/>
            <ac:spMkLst>
              <pc:docMk/>
              <pc:sldMasterMk cId="1684015864" sldId="2147485112"/>
              <pc:sldLayoutMk cId="1690166931" sldId="2147485176"/>
              <ac:spMk id="13" creationId="{202DEC83-C630-7754-7BFE-C2AF480780DD}"/>
            </ac:spMkLst>
          </pc:spChg>
          <pc:spChg chg="mod">
            <ac:chgData name="Dawn Tong" userId="88b0d136-dfc6-4520-abbf-21a5736b086d" providerId="ADAL" clId="{5F4B0039-4F52-4F81-B5A8-FFB18014850B}" dt="2024-10-11T01:18:24.677" v="2309"/>
            <ac:spMkLst>
              <pc:docMk/>
              <pc:sldMasterMk cId="1684015864" sldId="2147485112"/>
              <pc:sldLayoutMk cId="1690166931" sldId="2147485176"/>
              <ac:spMk id="14" creationId="{111ADB0E-FFE9-00DF-BED8-8391281AAE45}"/>
            </ac:spMkLst>
          </pc:spChg>
          <pc:spChg chg="mod">
            <ac:chgData name="Dawn Tong" userId="88b0d136-dfc6-4520-abbf-21a5736b086d" providerId="ADAL" clId="{5F4B0039-4F52-4F81-B5A8-FFB18014850B}" dt="2024-10-11T01:18:24.677" v="2309"/>
            <ac:spMkLst>
              <pc:docMk/>
              <pc:sldMasterMk cId="1684015864" sldId="2147485112"/>
              <pc:sldLayoutMk cId="1690166931" sldId="2147485176"/>
              <ac:spMk id="15" creationId="{FACB9025-3ADC-7DBA-C9D2-A0CD23A54BE9}"/>
            </ac:spMkLst>
          </pc:spChg>
        </pc:sldLayoutChg>
      </pc:sldMasterChg>
      <pc:sldMasterChg chg="del sldLayoutOrd">
        <pc:chgData name="Dawn Tong" userId="88b0d136-dfc6-4520-abbf-21a5736b086d" providerId="ADAL" clId="{5F4B0039-4F52-4F81-B5A8-FFB18014850B}" dt="2024-10-11T01:18:24.724" v="2310"/>
        <pc:sldMasterMkLst>
          <pc:docMk/>
          <pc:sldMasterMk cId="3048868474" sldId="2147485165"/>
        </pc:sldMasterMkLst>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2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03ECCE5-E4FF-5EA0-A0E7-E956C8B99009}"/>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eaLnBrk="1" hangingPunct="1">
              <a:defRPr sz="1200">
                <a:latin typeface="Arial" panose="020B0604020202020204" pitchFamily="34" charset="0"/>
                <a:ea typeface="MS PGothic" panose="020B0600070205080204" pitchFamily="34" charset="-128"/>
                <a:cs typeface="+mn-cs"/>
              </a:defRPr>
            </a:lvl1pPr>
          </a:lstStyle>
          <a:p>
            <a:pPr>
              <a:defRPr/>
            </a:pPr>
            <a:endParaRPr lang="en-US"/>
          </a:p>
        </p:txBody>
      </p:sp>
      <p:sp>
        <p:nvSpPr>
          <p:cNvPr id="3" name="Date Placeholder 2">
            <a:extLst>
              <a:ext uri="{FF2B5EF4-FFF2-40B4-BE49-F238E27FC236}">
                <a16:creationId xmlns:a16="http://schemas.microsoft.com/office/drawing/2014/main" id="{FDD47797-C949-1C23-B274-3E1F1C3B9BA4}"/>
              </a:ext>
            </a:extLst>
          </p:cNvPr>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lstStyle>
            <a:lvl1pPr algn="r" eaLnBrk="1" hangingPunct="1">
              <a:defRPr sz="1200"/>
            </a:lvl1pPr>
          </a:lstStyle>
          <a:p>
            <a:pPr>
              <a:defRPr/>
            </a:pPr>
            <a:fld id="{D9DADEBA-E0E0-40CE-BB50-F7015CBB8423}" type="datetime1">
              <a:rPr lang="en-US" altLang="en-US"/>
              <a:pPr>
                <a:defRPr/>
              </a:pPr>
              <a:t>10/14/2024</a:t>
            </a:fld>
            <a:endParaRPr lang="en-US" altLang="en-US"/>
          </a:p>
        </p:txBody>
      </p:sp>
      <p:sp>
        <p:nvSpPr>
          <p:cNvPr id="4" name="Footer Placeholder 3">
            <a:extLst>
              <a:ext uri="{FF2B5EF4-FFF2-40B4-BE49-F238E27FC236}">
                <a16:creationId xmlns:a16="http://schemas.microsoft.com/office/drawing/2014/main" id="{3F8DA9C7-8293-023F-4F28-B7B115B69DBB}"/>
              </a:ext>
            </a:extLst>
          </p:cNvPr>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eaLnBrk="1" hangingPunct="1">
              <a:defRPr sz="1200">
                <a:latin typeface="Arial" panose="020B0604020202020204" pitchFamily="34" charset="0"/>
                <a:ea typeface="MS PGothic" panose="020B0600070205080204" pitchFamily="34" charset="-128"/>
                <a:cs typeface="+mn-cs"/>
              </a:defRPr>
            </a:lvl1pPr>
          </a:lstStyle>
          <a:p>
            <a:pPr>
              <a:defRPr/>
            </a:pPr>
            <a:endParaRPr lang="en-US"/>
          </a:p>
        </p:txBody>
      </p:sp>
      <p:sp>
        <p:nvSpPr>
          <p:cNvPr id="5" name="Slide Number Placeholder 4">
            <a:extLst>
              <a:ext uri="{FF2B5EF4-FFF2-40B4-BE49-F238E27FC236}">
                <a16:creationId xmlns:a16="http://schemas.microsoft.com/office/drawing/2014/main" id="{689B1079-2F18-9DEB-C2AA-3E4202D394B6}"/>
              </a:ext>
            </a:extLst>
          </p:cNvPr>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lstStyle>
            <a:lvl1pPr algn="r" eaLnBrk="1" hangingPunct="1">
              <a:defRPr sz="1200"/>
            </a:lvl1pPr>
          </a:lstStyle>
          <a:p>
            <a:pPr>
              <a:defRPr/>
            </a:pPr>
            <a:fld id="{C0CC8F7C-8946-443D-94E5-785E954DAA99}" type="slidenum">
              <a:rPr lang="en-US" altLang="en-US"/>
              <a:pPr>
                <a:defRPr/>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EBBA5AC-7BC2-6086-ED9C-414D89B8A4BF}"/>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ea typeface="+mn-ea"/>
                <a:cs typeface="+mn-cs"/>
              </a:defRPr>
            </a:lvl1pPr>
          </a:lstStyle>
          <a:p>
            <a:pPr>
              <a:defRPr/>
            </a:pPr>
            <a:endParaRPr lang="en-US"/>
          </a:p>
        </p:txBody>
      </p:sp>
      <p:sp>
        <p:nvSpPr>
          <p:cNvPr id="3" name="Date Placeholder 2">
            <a:extLst>
              <a:ext uri="{FF2B5EF4-FFF2-40B4-BE49-F238E27FC236}">
                <a16:creationId xmlns:a16="http://schemas.microsoft.com/office/drawing/2014/main" id="{03C5C7D9-D590-65DA-FAD1-DE247FD84458}"/>
              </a:ext>
            </a:extLst>
          </p:cNvPr>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lstStyle>
            <a:lvl1pPr algn="r" eaLnBrk="1" hangingPunct="1">
              <a:defRPr sz="1200">
                <a:latin typeface="Calibri" panose="020F0502020204030204" pitchFamily="34" charset="0"/>
              </a:defRPr>
            </a:lvl1pPr>
          </a:lstStyle>
          <a:p>
            <a:pPr>
              <a:defRPr/>
            </a:pPr>
            <a:fld id="{BF4B0980-CF28-4C74-AE76-8BCF1F9786D4}" type="datetime1">
              <a:rPr lang="en-US" altLang="en-US"/>
              <a:pPr>
                <a:defRPr/>
              </a:pPr>
              <a:t>10/14/2024</a:t>
            </a:fld>
            <a:endParaRPr lang="en-US" altLang="en-US"/>
          </a:p>
        </p:txBody>
      </p:sp>
      <p:sp>
        <p:nvSpPr>
          <p:cNvPr id="4" name="Slide Image Placeholder 3">
            <a:extLst>
              <a:ext uri="{FF2B5EF4-FFF2-40B4-BE49-F238E27FC236}">
                <a16:creationId xmlns:a16="http://schemas.microsoft.com/office/drawing/2014/main" id="{B6D2B5AF-55AE-91DC-E2EB-7068A6156865}"/>
              </a:ext>
            </a:extLst>
          </p:cNvPr>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9013CF33-5EFB-1A52-2091-647E908C2554}"/>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08835643-9EEA-12FE-5186-65A7D2E3A98A}"/>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ea typeface="+mn-ea"/>
                <a:cs typeface="+mn-cs"/>
              </a:defRPr>
            </a:lvl1pPr>
          </a:lstStyle>
          <a:p>
            <a:pPr>
              <a:defRPr/>
            </a:pPr>
            <a:endParaRPr lang="en-US"/>
          </a:p>
        </p:txBody>
      </p:sp>
      <p:sp>
        <p:nvSpPr>
          <p:cNvPr id="7" name="Slide Number Placeholder 6">
            <a:extLst>
              <a:ext uri="{FF2B5EF4-FFF2-40B4-BE49-F238E27FC236}">
                <a16:creationId xmlns:a16="http://schemas.microsoft.com/office/drawing/2014/main" id="{62BC4912-6F2D-E47E-44AF-7B163EEA5C5A}"/>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lstStyle>
            <a:lvl1pPr algn="r" eaLnBrk="1" hangingPunct="1">
              <a:defRPr sz="1200">
                <a:latin typeface="Calibri" panose="020F0502020204030204" pitchFamily="34" charset="0"/>
              </a:defRPr>
            </a:lvl1pPr>
          </a:lstStyle>
          <a:p>
            <a:pPr>
              <a:defRPr/>
            </a:pPr>
            <a:fld id="{8519A1F9-480E-4991-8B89-FFC71B68FE4F}"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MS PGothic" panose="020B0600070205080204" pitchFamily="34" charset="-128"/>
      </a:defRPr>
    </a:lvl1pPr>
    <a:lvl2pPr marL="457200"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3" Type="http://schemas.openxmlformats.org/officeDocument/2006/relationships/hyperlink" Target="https://bez5.short.gy/OU0dPM" TargetMode="External"/><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a:extLst>
              <a:ext uri="{FF2B5EF4-FFF2-40B4-BE49-F238E27FC236}">
                <a16:creationId xmlns:a16="http://schemas.microsoft.com/office/drawing/2014/main" id="{03389B6C-156C-5717-EA57-1E75699D41F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Notes Placeholder 2">
            <a:extLst>
              <a:ext uri="{FF2B5EF4-FFF2-40B4-BE49-F238E27FC236}">
                <a16:creationId xmlns:a16="http://schemas.microsoft.com/office/drawing/2014/main" id="{722893D6-D04B-D00E-6272-29E03BA3433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51204" name="Slide Number Placeholder 3">
            <a:extLst>
              <a:ext uri="{FF2B5EF4-FFF2-40B4-BE49-F238E27FC236}">
                <a16:creationId xmlns:a16="http://schemas.microsoft.com/office/drawing/2014/main" id="{D87A5C2A-5640-E2B9-44D5-E0C2F920C4D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prstTxWarp prst="textNoShape">
              <a:avLst/>
            </a:prstTxWarp>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E20F3CBD-24C4-4B03-A643-AD32C690C4AA}" type="slidenum">
              <a:rPr lang="en-US" altLang="en-US" sz="1200" smtClean="0">
                <a:latin typeface="Calibri" panose="020F0502020204030204" pitchFamily="34" charset="0"/>
              </a:rPr>
              <a:pPr/>
              <a:t>1</a:t>
            </a:fld>
            <a:endParaRPr lang="en-US" altLang="en-US" sz="1200">
              <a:latin typeface="Calibri" panose="020F050202020403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爱丽丝</a:t>
            </a:r>
            <a:r>
              <a:rPr lang="en-US" altLang="zh-CN" dirty="0"/>
              <a:t>·</a:t>
            </a:r>
            <a:r>
              <a:rPr lang="zh-CN" altLang="en-US" dirty="0"/>
              <a:t>沃克 阿瑟</a:t>
            </a:r>
            <a:r>
              <a:rPr lang="en-US" altLang="zh-CN" dirty="0"/>
              <a:t>·</a:t>
            </a:r>
            <a:r>
              <a:rPr lang="zh-CN" altLang="en-US" dirty="0"/>
              <a:t>米勒 伊迪丝</a:t>
            </a:r>
            <a:r>
              <a:rPr lang="en-US" altLang="zh-CN" dirty="0"/>
              <a:t>·</a:t>
            </a:r>
            <a:r>
              <a:rPr lang="zh-CN" altLang="en-US" dirty="0"/>
              <a:t>沃顿 海明威</a:t>
            </a:r>
            <a:r>
              <a:rPr lang="en-US" altLang="zh-CN" dirty="0"/>
              <a:t>F</a:t>
            </a:r>
            <a:r>
              <a:rPr lang="zh-CN" altLang="en-US" dirty="0"/>
              <a:t>、 斯科特</a:t>
            </a:r>
            <a:r>
              <a:rPr lang="en-US" altLang="zh-CN" dirty="0"/>
              <a:t>·</a:t>
            </a:r>
            <a:r>
              <a:rPr lang="zh-CN" altLang="en-US" dirty="0"/>
              <a:t>菲茨杰拉德 弗兰纳里 路易丝</a:t>
            </a:r>
            <a:r>
              <a:rPr lang="en-US" altLang="zh-CN" dirty="0"/>
              <a:t>·</a:t>
            </a:r>
            <a:r>
              <a:rPr lang="zh-CN" altLang="en-US" dirty="0"/>
              <a:t>埃德里希</a:t>
            </a:r>
            <a:endParaRPr lang="en-US" altLang="zh-CN" dirty="0"/>
          </a:p>
          <a:p>
            <a:r>
              <a:rPr lang="zh-CN" altLang="en-US" dirty="0"/>
              <a:t>麦田里的守望者 愤怒的葡萄 我知道为何笼鸟歌唱 简爱 喜福会 钟形罩 杀死知更鸟</a:t>
            </a:r>
          </a:p>
        </p:txBody>
      </p:sp>
      <p:sp>
        <p:nvSpPr>
          <p:cNvPr id="4" name="灯片编号占位符 3"/>
          <p:cNvSpPr>
            <a:spLocks noGrp="1"/>
          </p:cNvSpPr>
          <p:nvPr>
            <p:ph type="sldNum" sz="quarter" idx="10"/>
          </p:nvPr>
        </p:nvSpPr>
        <p:spPr/>
        <p:txBody>
          <a:bodyPr/>
          <a:lstStyle/>
          <a:p>
            <a:pPr marL="0" marR="0" lvl="0" indent="0" algn="r" defTabSz="947738" rtl="0" eaLnBrk="1" fontAlgn="base" latinLnBrk="0" hangingPunct="1">
              <a:lnSpc>
                <a:spcPct val="100000"/>
              </a:lnSpc>
              <a:spcBef>
                <a:spcPct val="0"/>
              </a:spcBef>
              <a:spcAft>
                <a:spcPct val="0"/>
              </a:spcAft>
              <a:buClrTx/>
              <a:buSzTx/>
              <a:buFontTx/>
              <a:buNone/>
              <a:tabLst/>
              <a:defRPr/>
            </a:pPr>
            <a:fld id="{4B1298CD-4C7F-4874-97DA-06B4D97BD7AB}" type="slidenum">
              <a:rPr kumimoji="0" lang="en-US" sz="1200" b="0" i="1"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47738" rtl="0" eaLnBrk="1" fontAlgn="base" latinLnBrk="0" hangingPunct="1">
                <a:lnSpc>
                  <a:spcPct val="100000"/>
                </a:lnSpc>
                <a:spcBef>
                  <a:spcPct val="0"/>
                </a:spcBef>
                <a:spcAft>
                  <a:spcPct val="0"/>
                </a:spcAft>
                <a:buClrTx/>
                <a:buSzTx/>
                <a:buFontTx/>
                <a:buNone/>
                <a:tabLst/>
                <a:defRPr/>
              </a:pPr>
              <a:t>14</a:t>
            </a:fld>
            <a:endParaRPr kumimoji="0" lang="en-US" sz="1200" b="0" i="1"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6382525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47738" rtl="0" eaLnBrk="1" fontAlgn="base" latinLnBrk="0" hangingPunct="1">
              <a:lnSpc>
                <a:spcPct val="100000"/>
              </a:lnSpc>
              <a:spcBef>
                <a:spcPct val="0"/>
              </a:spcBef>
              <a:spcAft>
                <a:spcPct val="0"/>
              </a:spcAft>
              <a:buClrTx/>
              <a:buSzTx/>
              <a:buFontTx/>
              <a:buNone/>
              <a:tabLst/>
              <a:defRPr/>
            </a:pPr>
            <a:fld id="{4B1298CD-4C7F-4874-97DA-06B4D97BD7AB}" type="slidenum">
              <a:rPr kumimoji="0" lang="en-US" sz="1200" b="0" i="1"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47738" rtl="0" eaLnBrk="1" fontAlgn="base" latinLnBrk="0" hangingPunct="1">
                <a:lnSpc>
                  <a:spcPct val="100000"/>
                </a:lnSpc>
                <a:spcBef>
                  <a:spcPct val="0"/>
                </a:spcBef>
                <a:spcAft>
                  <a:spcPct val="0"/>
                </a:spcAft>
                <a:buClrTx/>
                <a:buSzTx/>
                <a:buFontTx/>
                <a:buNone/>
                <a:tabLst/>
                <a:defRPr/>
              </a:pPr>
              <a:t>15</a:t>
            </a:fld>
            <a:endParaRPr kumimoji="0" lang="en-US" sz="1200" b="0" i="1"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3747211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905D04-1FD4-4E9F-A233-A44E248C1587}" type="slidenum">
              <a:rPr kumimoji="0" lang="en-US" sz="1800" b="0" i="0" u="none" strike="noStrike" kern="0" cap="none" spc="0" normalizeH="0" baseline="0" noProof="0" smtClean="0">
                <a:ln>
                  <a:noFill/>
                </a:ln>
                <a:solidFill>
                  <a:sysClr val="windowText" lastClr="000000"/>
                </a:solidFill>
                <a:effectLst/>
                <a:uLnTx/>
                <a:uFillTx/>
                <a:latin typeface="Arial" pitchFamily="34" charset="0"/>
                <a:ea typeface="ＭＳ Ｐゴシック"/>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800" b="0" i="0" u="none" strike="noStrike" kern="0" cap="none" spc="0" normalizeH="0" baseline="0" noProof="0">
              <a:ln>
                <a:noFill/>
              </a:ln>
              <a:solidFill>
                <a:sysClr val="windowText" lastClr="000000"/>
              </a:solidFill>
              <a:effectLst/>
              <a:uLnTx/>
              <a:uFillTx/>
              <a:latin typeface="Arial" pitchFamily="34" charset="0"/>
              <a:ea typeface="ＭＳ Ｐゴシック"/>
              <a:cs typeface="+mn-cs"/>
            </a:endParaRPr>
          </a:p>
        </p:txBody>
      </p:sp>
    </p:spTree>
    <p:extLst>
      <p:ext uri="{BB962C8B-B14F-4D97-AF65-F5344CB8AC3E}">
        <p14:creationId xmlns:p14="http://schemas.microsoft.com/office/powerpoint/2010/main" val="5805833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DC460A-4766-5745-8616-0FF9E20A588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29201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ERIC</a:t>
            </a:r>
            <a:r>
              <a:rPr lang="zh-CN" altLang="en-US" dirty="0"/>
              <a:t>为教育学师生广泛熟悉的权威数据库，免费开放，（官方背景）美国教育部资助，教育科学研究所主导构建而成。索引库大部分内容不提供全文，</a:t>
            </a:r>
            <a:r>
              <a:rPr lang="en-US" altLang="zh-CN" dirty="0"/>
              <a:t>EBSCO</a:t>
            </a:r>
            <a:r>
              <a:rPr lang="zh-CN" altLang="en-US" dirty="0"/>
              <a:t>对其进行整合，可以提供全部索引信息和部分全文。</a:t>
            </a:r>
            <a:endParaRPr 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D54D97-467F-4CC8-ACE0-044A164CAE4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618277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557D39-C334-4F23-9F63-1E0666155F4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06293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可以去到</a:t>
            </a:r>
            <a:r>
              <a:rPr lang="en-US" altLang="zh-CN" dirty="0"/>
              <a:t>EBSCO</a:t>
            </a:r>
            <a:r>
              <a:rPr lang="zh-CN" altLang="en-US" dirty="0"/>
              <a:t>官网查看数据库期刊收录完整</a:t>
            </a:r>
            <a:r>
              <a:rPr lang="en-US" altLang="zh-CN" dirty="0"/>
              <a:t>EXCEL</a:t>
            </a:r>
            <a:r>
              <a:rPr lang="zh-CN" altLang="en-US" dirty="0"/>
              <a:t>表</a:t>
            </a:r>
            <a:endParaRPr 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D54D97-467F-4CC8-ACE0-044A164CAE4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60096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a:extLst>
              <a:ext uri="{FF2B5EF4-FFF2-40B4-BE49-F238E27FC236}">
                <a16:creationId xmlns:a16="http://schemas.microsoft.com/office/drawing/2014/main" id="{61F82BD7-1562-6D96-94D9-174E8B7A8E8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9875" name="Notes Placeholder 2">
            <a:extLst>
              <a:ext uri="{FF2B5EF4-FFF2-40B4-BE49-F238E27FC236}">
                <a16:creationId xmlns:a16="http://schemas.microsoft.com/office/drawing/2014/main" id="{F64C91B5-B3BF-1887-9F5E-71CBDDF527D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zh-CN" altLang="en-US">
                <a:solidFill>
                  <a:srgbClr val="000000"/>
                </a:solidFill>
              </a:rPr>
              <a:t>党卫军</a:t>
            </a:r>
            <a:endParaRPr lang="en-US" altLang="en-US">
              <a:solidFill>
                <a:srgbClr val="000000"/>
              </a:solidFill>
            </a:endParaRPr>
          </a:p>
        </p:txBody>
      </p:sp>
      <p:sp>
        <p:nvSpPr>
          <p:cNvPr id="79876" name="Slide Number Placeholder 3">
            <a:extLst>
              <a:ext uri="{FF2B5EF4-FFF2-40B4-BE49-F238E27FC236}">
                <a16:creationId xmlns:a16="http://schemas.microsoft.com/office/drawing/2014/main" id="{D8C019E5-D311-6E54-CFBC-BFA2C6C358F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prstTxWarp prst="textNoShape">
              <a:avLst/>
            </a:prstTxWarp>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B468997F-3F3D-4005-83D8-67A4AAD32E19}" type="slidenum">
              <a:rPr lang="en-US" altLang="en-US" sz="1200" smtClean="0">
                <a:latin typeface="Calibri" panose="020F0502020204030204" pitchFamily="34" charset="0"/>
              </a:rPr>
              <a:pPr/>
              <a:t>43</a:t>
            </a:fld>
            <a:endParaRPr lang="en-US" altLang="en-US" sz="1200">
              <a:latin typeface="Calibri" panose="020F0502020204030204"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a:extLst>
              <a:ext uri="{FF2B5EF4-FFF2-40B4-BE49-F238E27FC236}">
                <a16:creationId xmlns:a16="http://schemas.microsoft.com/office/drawing/2014/main" id="{6FE4E708-EF7E-0BFF-4BF4-B9BFBBE542A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6019" name="Notes Placeholder 2">
            <a:extLst>
              <a:ext uri="{FF2B5EF4-FFF2-40B4-BE49-F238E27FC236}">
                <a16:creationId xmlns:a16="http://schemas.microsoft.com/office/drawing/2014/main" id="{BF646BA5-4F5E-7B20-4E88-05E676C553C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86020" name="Slide Number Placeholder 3">
            <a:extLst>
              <a:ext uri="{FF2B5EF4-FFF2-40B4-BE49-F238E27FC236}">
                <a16:creationId xmlns:a16="http://schemas.microsoft.com/office/drawing/2014/main" id="{3EF3C00F-A8DA-53DC-F716-D564BCFAB9F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prstTxWarp prst="textNoShape">
              <a:avLst/>
            </a:prstTxWarp>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77645494-D7EE-4E8D-9F84-9F6F724B373F}" type="slidenum">
              <a:rPr lang="en-US" altLang="en-US" sz="1200" smtClean="0">
                <a:solidFill>
                  <a:srgbClr val="000000"/>
                </a:solidFill>
                <a:latin typeface="Calibri" panose="020F0502020204030204" pitchFamily="34" charset="0"/>
              </a:rPr>
              <a:pPr/>
              <a:t>48</a:t>
            </a:fld>
            <a:endParaRPr lang="en-US" altLang="en-US" sz="1200">
              <a:solidFill>
                <a:srgbClr val="000000"/>
              </a:solidFill>
              <a:latin typeface="Calibri" panose="020F0502020204030204" pitchFamily="34" charset="0"/>
            </a:endParaRPr>
          </a:p>
        </p:txBody>
      </p:sp>
    </p:spTree>
    <p:extLst>
      <p:ext uri="{BB962C8B-B14F-4D97-AF65-F5344CB8AC3E}">
        <p14:creationId xmlns:p14="http://schemas.microsoft.com/office/powerpoint/2010/main" val="26136486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a:extLst>
              <a:ext uri="{FF2B5EF4-FFF2-40B4-BE49-F238E27FC236}">
                <a16:creationId xmlns:a16="http://schemas.microsoft.com/office/drawing/2014/main" id="{6FE4E708-EF7E-0BFF-4BF4-B9BFBBE542A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6019" name="Notes Placeholder 2">
            <a:extLst>
              <a:ext uri="{FF2B5EF4-FFF2-40B4-BE49-F238E27FC236}">
                <a16:creationId xmlns:a16="http://schemas.microsoft.com/office/drawing/2014/main" id="{BF646BA5-4F5E-7B20-4E88-05E676C553C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86020" name="Slide Number Placeholder 3">
            <a:extLst>
              <a:ext uri="{FF2B5EF4-FFF2-40B4-BE49-F238E27FC236}">
                <a16:creationId xmlns:a16="http://schemas.microsoft.com/office/drawing/2014/main" id="{3EF3C00F-A8DA-53DC-F716-D564BCFAB9F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prstTxWarp prst="textNoShape">
              <a:avLst/>
            </a:prstTxWarp>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77645494-D7EE-4E8D-9F84-9F6F724B373F}" type="slidenum">
              <a:rPr lang="en-US" altLang="en-US" sz="1200" smtClean="0">
                <a:solidFill>
                  <a:srgbClr val="000000"/>
                </a:solidFill>
                <a:latin typeface="Calibri" panose="020F0502020204030204" pitchFamily="34" charset="0"/>
              </a:rPr>
              <a:pPr/>
              <a:t>49</a:t>
            </a:fld>
            <a:endParaRPr lang="en-US" altLang="en-US" sz="1200">
              <a:solidFill>
                <a:srgbClr val="000000"/>
              </a:solidFill>
              <a:latin typeface="Calibri" panose="020F050202020403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a:extLst>
              <a:ext uri="{FF2B5EF4-FFF2-40B4-BE49-F238E27FC236}">
                <a16:creationId xmlns:a16="http://schemas.microsoft.com/office/drawing/2014/main" id="{6991601B-F6ED-0BD4-182B-BB010B8859C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Notes Placeholder 2">
            <a:extLst>
              <a:ext uri="{FF2B5EF4-FFF2-40B4-BE49-F238E27FC236}">
                <a16:creationId xmlns:a16="http://schemas.microsoft.com/office/drawing/2014/main" id="{5BC3C494-D32F-6735-4EA4-9A4AD22551F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 name="Slide Number Placeholder 3">
            <a:extLst>
              <a:ext uri="{FF2B5EF4-FFF2-40B4-BE49-F238E27FC236}">
                <a16:creationId xmlns:a16="http://schemas.microsoft.com/office/drawing/2014/main" id="{3009FD32-224C-4D12-E9E4-18EC66EC9C04}"/>
              </a:ext>
            </a:extLst>
          </p:cNvPr>
          <p:cNvSpPr>
            <a:spLocks noGrp="1"/>
          </p:cNvSpPr>
          <p:nvPr>
            <p:ph type="sldNum" sz="quarter" idx="5"/>
          </p:nvPr>
        </p:nvSpPr>
        <p:spPr/>
        <p:txBody>
          <a:bodyPr/>
          <a:lstStyle/>
          <a:p>
            <a:pPr defTabSz="914400" fontAlgn="auto">
              <a:spcBef>
                <a:spcPts val="0"/>
              </a:spcBef>
              <a:spcAft>
                <a:spcPts val="0"/>
              </a:spcAft>
              <a:defRPr/>
            </a:pPr>
            <a:fld id="{7297183D-C340-454F-AE41-C2A7DBC66C44}" type="slidenum">
              <a:rPr lang="en-US" sz="1800" kern="0" smtClean="0">
                <a:solidFill>
                  <a:sysClr val="windowText" lastClr="000000"/>
                </a:solidFill>
                <a:latin typeface="等线" panose="020F0502020204030204"/>
                <a:ea typeface="+mn-ea"/>
              </a:rPr>
              <a:pPr defTabSz="914400" fontAlgn="auto">
                <a:spcBef>
                  <a:spcPts val="0"/>
                </a:spcBef>
                <a:spcAft>
                  <a:spcPts val="0"/>
                </a:spcAft>
                <a:defRPr/>
              </a:pPr>
              <a:t>4</a:t>
            </a:fld>
            <a:endParaRPr lang="en-US" sz="1800" kern="0" dirty="0">
              <a:solidFill>
                <a:sysClr val="windowText" lastClr="000000"/>
              </a:solidFill>
              <a:latin typeface="等线" panose="020F0502020204030204"/>
              <a:ea typeface="+mn-ea"/>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a:extLst>
              <a:ext uri="{FF2B5EF4-FFF2-40B4-BE49-F238E27FC236}">
                <a16:creationId xmlns:a16="http://schemas.microsoft.com/office/drawing/2014/main" id="{6FE4E708-EF7E-0BFF-4BF4-B9BFBBE542A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6019" name="Notes Placeholder 2">
            <a:extLst>
              <a:ext uri="{FF2B5EF4-FFF2-40B4-BE49-F238E27FC236}">
                <a16:creationId xmlns:a16="http://schemas.microsoft.com/office/drawing/2014/main" id="{BF646BA5-4F5E-7B20-4E88-05E676C553C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86020" name="Slide Number Placeholder 3">
            <a:extLst>
              <a:ext uri="{FF2B5EF4-FFF2-40B4-BE49-F238E27FC236}">
                <a16:creationId xmlns:a16="http://schemas.microsoft.com/office/drawing/2014/main" id="{3EF3C00F-A8DA-53DC-F716-D564BCFAB9F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prstTxWarp prst="textNoShape">
              <a:avLst/>
            </a:prstTxWarp>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77645494-D7EE-4E8D-9F84-9F6F724B373F}" type="slidenum">
              <a:rPr lang="en-US" altLang="en-US" sz="1200" smtClean="0">
                <a:solidFill>
                  <a:srgbClr val="000000"/>
                </a:solidFill>
                <a:latin typeface="Calibri" panose="020F0502020204030204" pitchFamily="34" charset="0"/>
              </a:rPr>
              <a:pPr/>
              <a:t>50</a:t>
            </a:fld>
            <a:endParaRPr lang="en-US" altLang="en-US" sz="1200">
              <a:solidFill>
                <a:srgbClr val="000000"/>
              </a:solidFill>
              <a:latin typeface="Calibri" panose="020F0502020204030204" pitchFamily="34" charset="0"/>
            </a:endParaRPr>
          </a:p>
        </p:txBody>
      </p:sp>
    </p:spTree>
    <p:extLst>
      <p:ext uri="{BB962C8B-B14F-4D97-AF65-F5344CB8AC3E}">
        <p14:creationId xmlns:p14="http://schemas.microsoft.com/office/powerpoint/2010/main" val="34368934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a:extLst>
              <a:ext uri="{FF2B5EF4-FFF2-40B4-BE49-F238E27FC236}">
                <a16:creationId xmlns:a16="http://schemas.microsoft.com/office/drawing/2014/main" id="{6FE4E708-EF7E-0BFF-4BF4-B9BFBBE542A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6019" name="Notes Placeholder 2">
            <a:extLst>
              <a:ext uri="{FF2B5EF4-FFF2-40B4-BE49-F238E27FC236}">
                <a16:creationId xmlns:a16="http://schemas.microsoft.com/office/drawing/2014/main" id="{BF646BA5-4F5E-7B20-4E88-05E676C553C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86020" name="Slide Number Placeholder 3">
            <a:extLst>
              <a:ext uri="{FF2B5EF4-FFF2-40B4-BE49-F238E27FC236}">
                <a16:creationId xmlns:a16="http://schemas.microsoft.com/office/drawing/2014/main" id="{3EF3C00F-A8DA-53DC-F716-D564BCFAB9F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prstTxWarp prst="textNoShape">
              <a:avLst/>
            </a:prstTxWarp>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77645494-D7EE-4E8D-9F84-9F6F724B373F}" type="slidenum">
              <a:rPr lang="en-US" altLang="en-US" sz="1200" smtClean="0">
                <a:solidFill>
                  <a:srgbClr val="000000"/>
                </a:solidFill>
                <a:latin typeface="Calibri" panose="020F0502020204030204" pitchFamily="34" charset="0"/>
              </a:rPr>
              <a:pPr/>
              <a:t>51</a:t>
            </a:fld>
            <a:endParaRPr lang="en-US" altLang="en-US" sz="1200">
              <a:solidFill>
                <a:srgbClr val="000000"/>
              </a:solidFill>
              <a:latin typeface="Calibri" panose="020F0502020204030204" pitchFamily="34" charset="0"/>
            </a:endParaRPr>
          </a:p>
        </p:txBody>
      </p:sp>
    </p:spTree>
    <p:extLst>
      <p:ext uri="{BB962C8B-B14F-4D97-AF65-F5344CB8AC3E}">
        <p14:creationId xmlns:p14="http://schemas.microsoft.com/office/powerpoint/2010/main" val="25320668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a:extLst>
              <a:ext uri="{FF2B5EF4-FFF2-40B4-BE49-F238E27FC236}">
                <a16:creationId xmlns:a16="http://schemas.microsoft.com/office/drawing/2014/main" id="{6FE4E708-EF7E-0BFF-4BF4-B9BFBBE542A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6019" name="Notes Placeholder 2">
            <a:extLst>
              <a:ext uri="{FF2B5EF4-FFF2-40B4-BE49-F238E27FC236}">
                <a16:creationId xmlns:a16="http://schemas.microsoft.com/office/drawing/2014/main" id="{BF646BA5-4F5E-7B20-4E88-05E676C553C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86020" name="Slide Number Placeholder 3">
            <a:extLst>
              <a:ext uri="{FF2B5EF4-FFF2-40B4-BE49-F238E27FC236}">
                <a16:creationId xmlns:a16="http://schemas.microsoft.com/office/drawing/2014/main" id="{3EF3C00F-A8DA-53DC-F716-D564BCFAB9F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prstTxWarp prst="textNoShape">
              <a:avLst/>
            </a:prstTxWarp>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77645494-D7EE-4E8D-9F84-9F6F724B373F}" type="slidenum">
              <a:rPr lang="en-US" altLang="en-US" sz="1200" smtClean="0">
                <a:solidFill>
                  <a:srgbClr val="000000"/>
                </a:solidFill>
                <a:latin typeface="Calibri" panose="020F0502020204030204" pitchFamily="34" charset="0"/>
              </a:rPr>
              <a:pPr/>
              <a:t>52</a:t>
            </a:fld>
            <a:endParaRPr lang="en-US" altLang="en-US" sz="1200">
              <a:solidFill>
                <a:srgbClr val="000000"/>
              </a:solidFill>
              <a:latin typeface="Calibri" panose="020F0502020204030204" pitchFamily="34" charset="0"/>
            </a:endParaRPr>
          </a:p>
        </p:txBody>
      </p:sp>
    </p:spTree>
    <p:extLst>
      <p:ext uri="{BB962C8B-B14F-4D97-AF65-F5344CB8AC3E}">
        <p14:creationId xmlns:p14="http://schemas.microsoft.com/office/powerpoint/2010/main" val="212781064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a:extLst>
              <a:ext uri="{FF2B5EF4-FFF2-40B4-BE49-F238E27FC236}">
                <a16:creationId xmlns:a16="http://schemas.microsoft.com/office/drawing/2014/main" id="{6FE4E708-EF7E-0BFF-4BF4-B9BFBBE542A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6019" name="Notes Placeholder 2">
            <a:extLst>
              <a:ext uri="{FF2B5EF4-FFF2-40B4-BE49-F238E27FC236}">
                <a16:creationId xmlns:a16="http://schemas.microsoft.com/office/drawing/2014/main" id="{BF646BA5-4F5E-7B20-4E88-05E676C553C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86020" name="Slide Number Placeholder 3">
            <a:extLst>
              <a:ext uri="{FF2B5EF4-FFF2-40B4-BE49-F238E27FC236}">
                <a16:creationId xmlns:a16="http://schemas.microsoft.com/office/drawing/2014/main" id="{3EF3C00F-A8DA-53DC-F716-D564BCFAB9F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prstTxWarp prst="textNoShape">
              <a:avLst/>
            </a:prstTxWarp>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77645494-D7EE-4E8D-9F84-9F6F724B373F}" type="slidenum">
              <a:rPr lang="en-US" altLang="en-US" sz="1200" smtClean="0">
                <a:solidFill>
                  <a:srgbClr val="000000"/>
                </a:solidFill>
                <a:latin typeface="Calibri" panose="020F0502020204030204" pitchFamily="34" charset="0"/>
              </a:rPr>
              <a:pPr/>
              <a:t>53</a:t>
            </a:fld>
            <a:endParaRPr lang="en-US" altLang="en-US" sz="1200">
              <a:solidFill>
                <a:srgbClr val="000000"/>
              </a:solidFill>
              <a:latin typeface="Calibri" panose="020F0502020204030204" pitchFamily="34" charset="0"/>
            </a:endParaRPr>
          </a:p>
        </p:txBody>
      </p:sp>
    </p:spTree>
    <p:extLst>
      <p:ext uri="{BB962C8B-B14F-4D97-AF65-F5344CB8AC3E}">
        <p14:creationId xmlns:p14="http://schemas.microsoft.com/office/powerpoint/2010/main" val="328112478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a:extLst>
              <a:ext uri="{FF2B5EF4-FFF2-40B4-BE49-F238E27FC236}">
                <a16:creationId xmlns:a16="http://schemas.microsoft.com/office/drawing/2014/main" id="{6FE4E708-EF7E-0BFF-4BF4-B9BFBBE542A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6019" name="Notes Placeholder 2">
            <a:extLst>
              <a:ext uri="{FF2B5EF4-FFF2-40B4-BE49-F238E27FC236}">
                <a16:creationId xmlns:a16="http://schemas.microsoft.com/office/drawing/2014/main" id="{BF646BA5-4F5E-7B20-4E88-05E676C553C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86020" name="Slide Number Placeholder 3">
            <a:extLst>
              <a:ext uri="{FF2B5EF4-FFF2-40B4-BE49-F238E27FC236}">
                <a16:creationId xmlns:a16="http://schemas.microsoft.com/office/drawing/2014/main" id="{3EF3C00F-A8DA-53DC-F716-D564BCFAB9F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prstTxWarp prst="textNoShape">
              <a:avLst/>
            </a:prstTxWarp>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77645494-D7EE-4E8D-9F84-9F6F724B373F}" type="slidenum">
              <a:rPr lang="en-US" altLang="en-US" sz="1200" smtClean="0">
                <a:solidFill>
                  <a:srgbClr val="000000"/>
                </a:solidFill>
                <a:latin typeface="Calibri" panose="020F0502020204030204" pitchFamily="34" charset="0"/>
              </a:rPr>
              <a:pPr/>
              <a:t>55</a:t>
            </a:fld>
            <a:endParaRPr lang="en-US" altLang="en-US" sz="1200">
              <a:solidFill>
                <a:srgbClr val="000000"/>
              </a:solidFill>
              <a:latin typeface="Calibri" panose="020F0502020204030204" pitchFamily="34" charset="0"/>
            </a:endParaRPr>
          </a:p>
        </p:txBody>
      </p:sp>
    </p:spTree>
    <p:extLst>
      <p:ext uri="{BB962C8B-B14F-4D97-AF65-F5344CB8AC3E}">
        <p14:creationId xmlns:p14="http://schemas.microsoft.com/office/powerpoint/2010/main" val="428712167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a:extLst>
              <a:ext uri="{FF2B5EF4-FFF2-40B4-BE49-F238E27FC236}">
                <a16:creationId xmlns:a16="http://schemas.microsoft.com/office/drawing/2014/main" id="{6FE4E708-EF7E-0BFF-4BF4-B9BFBBE542A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6019" name="Notes Placeholder 2">
            <a:extLst>
              <a:ext uri="{FF2B5EF4-FFF2-40B4-BE49-F238E27FC236}">
                <a16:creationId xmlns:a16="http://schemas.microsoft.com/office/drawing/2014/main" id="{BF646BA5-4F5E-7B20-4E88-05E676C553C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86020" name="Slide Number Placeholder 3">
            <a:extLst>
              <a:ext uri="{FF2B5EF4-FFF2-40B4-BE49-F238E27FC236}">
                <a16:creationId xmlns:a16="http://schemas.microsoft.com/office/drawing/2014/main" id="{3EF3C00F-A8DA-53DC-F716-D564BCFAB9F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prstTxWarp prst="textNoShape">
              <a:avLst/>
            </a:prstTxWarp>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77645494-D7EE-4E8D-9F84-9F6F724B373F}" type="slidenum">
              <a:rPr lang="en-US" altLang="en-US" sz="1200" smtClean="0">
                <a:solidFill>
                  <a:srgbClr val="000000"/>
                </a:solidFill>
                <a:latin typeface="Calibri" panose="020F0502020204030204" pitchFamily="34" charset="0"/>
              </a:rPr>
              <a:pPr/>
              <a:t>56</a:t>
            </a:fld>
            <a:endParaRPr lang="en-US" altLang="en-US" sz="1200">
              <a:solidFill>
                <a:srgbClr val="000000"/>
              </a:solidFill>
              <a:latin typeface="Calibri" panose="020F0502020204030204" pitchFamily="34" charset="0"/>
            </a:endParaRPr>
          </a:p>
        </p:txBody>
      </p:sp>
    </p:spTree>
    <p:extLst>
      <p:ext uri="{BB962C8B-B14F-4D97-AF65-F5344CB8AC3E}">
        <p14:creationId xmlns:p14="http://schemas.microsoft.com/office/powerpoint/2010/main" val="352279151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a:extLst>
              <a:ext uri="{FF2B5EF4-FFF2-40B4-BE49-F238E27FC236}">
                <a16:creationId xmlns:a16="http://schemas.microsoft.com/office/drawing/2014/main" id="{6FE4E708-EF7E-0BFF-4BF4-B9BFBBE542A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6019" name="Notes Placeholder 2">
            <a:extLst>
              <a:ext uri="{FF2B5EF4-FFF2-40B4-BE49-F238E27FC236}">
                <a16:creationId xmlns:a16="http://schemas.microsoft.com/office/drawing/2014/main" id="{BF646BA5-4F5E-7B20-4E88-05E676C553C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86020" name="Slide Number Placeholder 3">
            <a:extLst>
              <a:ext uri="{FF2B5EF4-FFF2-40B4-BE49-F238E27FC236}">
                <a16:creationId xmlns:a16="http://schemas.microsoft.com/office/drawing/2014/main" id="{3EF3C00F-A8DA-53DC-F716-D564BCFAB9F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prstTxWarp prst="textNoShape">
              <a:avLst/>
            </a:prstTxWarp>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77645494-D7EE-4E8D-9F84-9F6F724B373F}" type="slidenum">
              <a:rPr lang="en-US" altLang="en-US" sz="1200" smtClean="0">
                <a:solidFill>
                  <a:srgbClr val="000000"/>
                </a:solidFill>
                <a:latin typeface="Calibri" panose="020F0502020204030204" pitchFamily="34" charset="0"/>
              </a:rPr>
              <a:pPr/>
              <a:t>57</a:t>
            </a:fld>
            <a:endParaRPr lang="en-US" altLang="en-US" sz="1200">
              <a:solidFill>
                <a:srgbClr val="000000"/>
              </a:solidFill>
              <a:latin typeface="Calibri" panose="020F0502020204030204" pitchFamily="34" charset="0"/>
            </a:endParaRPr>
          </a:p>
        </p:txBody>
      </p:sp>
    </p:spTree>
    <p:extLst>
      <p:ext uri="{BB962C8B-B14F-4D97-AF65-F5344CB8AC3E}">
        <p14:creationId xmlns:p14="http://schemas.microsoft.com/office/powerpoint/2010/main" val="96666721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a:extLst>
              <a:ext uri="{FF2B5EF4-FFF2-40B4-BE49-F238E27FC236}">
                <a16:creationId xmlns:a16="http://schemas.microsoft.com/office/drawing/2014/main" id="{3B419A96-8A59-C1AF-D998-AB0C0FEB688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1" name="Notes Placeholder 2">
            <a:extLst>
              <a:ext uri="{FF2B5EF4-FFF2-40B4-BE49-F238E27FC236}">
                <a16:creationId xmlns:a16="http://schemas.microsoft.com/office/drawing/2014/main" id="{CA26F81F-F56C-C936-F4A8-6173AFC2310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AU" altLang="en-US"/>
          </a:p>
        </p:txBody>
      </p:sp>
      <p:sp>
        <p:nvSpPr>
          <p:cNvPr id="4" name="Slide Number Placeholder 3">
            <a:extLst>
              <a:ext uri="{FF2B5EF4-FFF2-40B4-BE49-F238E27FC236}">
                <a16:creationId xmlns:a16="http://schemas.microsoft.com/office/drawing/2014/main" id="{6139EA3A-781F-287E-2CDC-8E15D1E1CDD6}"/>
              </a:ext>
            </a:extLst>
          </p:cNvPr>
          <p:cNvSpPr>
            <a:spLocks noGrp="1"/>
          </p:cNvSpPr>
          <p:nvPr>
            <p:ph type="sldNum" sz="quarter" idx="5"/>
          </p:nvPr>
        </p:nvSpPr>
        <p:spPr/>
        <p:txBody>
          <a:bodyPr/>
          <a:lstStyle/>
          <a:p>
            <a:pPr defTabSz="914400" fontAlgn="auto">
              <a:spcBef>
                <a:spcPts val="0"/>
              </a:spcBef>
              <a:spcAft>
                <a:spcPts val="0"/>
              </a:spcAft>
              <a:defRPr/>
            </a:pPr>
            <a:fld id="{A170EE1A-3FB3-4AFA-8475-1C067A0463D2}" type="slidenum">
              <a:rPr lang="en-AU" smtClean="0">
                <a:solidFill>
                  <a:prstClr val="black"/>
                </a:solidFill>
                <a:latin typeface="Calibri" panose="020F0502020204030204"/>
                <a:ea typeface="+mn-ea"/>
              </a:rPr>
              <a:pPr defTabSz="914400" fontAlgn="auto">
                <a:spcBef>
                  <a:spcPts val="0"/>
                </a:spcBef>
                <a:spcAft>
                  <a:spcPts val="0"/>
                </a:spcAft>
                <a:defRPr/>
              </a:pPr>
              <a:t>60</a:t>
            </a:fld>
            <a:endParaRPr lang="en-AU">
              <a:solidFill>
                <a:prstClr val="black"/>
              </a:solidFill>
              <a:latin typeface="Calibri" panose="020F0502020204030204"/>
              <a:ea typeface="+mn-ea"/>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a:extLst>
              <a:ext uri="{FF2B5EF4-FFF2-40B4-BE49-F238E27FC236}">
                <a16:creationId xmlns:a16="http://schemas.microsoft.com/office/drawing/2014/main" id="{6FE4E708-EF7E-0BFF-4BF4-B9BFBBE542A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6019" name="Notes Placeholder 2">
            <a:extLst>
              <a:ext uri="{FF2B5EF4-FFF2-40B4-BE49-F238E27FC236}">
                <a16:creationId xmlns:a16="http://schemas.microsoft.com/office/drawing/2014/main" id="{BF646BA5-4F5E-7B20-4E88-05E676C553C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86020" name="Slide Number Placeholder 3">
            <a:extLst>
              <a:ext uri="{FF2B5EF4-FFF2-40B4-BE49-F238E27FC236}">
                <a16:creationId xmlns:a16="http://schemas.microsoft.com/office/drawing/2014/main" id="{3EF3C00F-A8DA-53DC-F716-D564BCFAB9F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prstTxWarp prst="textNoShape">
              <a:avLst/>
            </a:prstTxWarp>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77645494-D7EE-4E8D-9F84-9F6F724B373F}" type="slidenum">
              <a:rPr lang="en-US" altLang="en-US" sz="1200" smtClean="0">
                <a:solidFill>
                  <a:srgbClr val="000000"/>
                </a:solidFill>
                <a:latin typeface="Calibri" panose="020F0502020204030204" pitchFamily="34" charset="0"/>
              </a:rPr>
              <a:pPr/>
              <a:t>62</a:t>
            </a:fld>
            <a:endParaRPr lang="en-US" altLang="en-US" sz="1200">
              <a:solidFill>
                <a:srgbClr val="000000"/>
              </a:solidFill>
              <a:latin typeface="Calibri" panose="020F0502020204030204" pitchFamily="34" charset="0"/>
            </a:endParaRPr>
          </a:p>
        </p:txBody>
      </p:sp>
    </p:spTree>
    <p:extLst>
      <p:ext uri="{BB962C8B-B14F-4D97-AF65-F5344CB8AC3E}">
        <p14:creationId xmlns:p14="http://schemas.microsoft.com/office/powerpoint/2010/main" val="33433616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a:extLst>
              <a:ext uri="{FF2B5EF4-FFF2-40B4-BE49-F238E27FC236}">
                <a16:creationId xmlns:a16="http://schemas.microsoft.com/office/drawing/2014/main" id="{6FE4E708-EF7E-0BFF-4BF4-B9BFBBE542A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6019" name="Notes Placeholder 2">
            <a:extLst>
              <a:ext uri="{FF2B5EF4-FFF2-40B4-BE49-F238E27FC236}">
                <a16:creationId xmlns:a16="http://schemas.microsoft.com/office/drawing/2014/main" id="{BF646BA5-4F5E-7B20-4E88-05E676C553C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86020" name="Slide Number Placeholder 3">
            <a:extLst>
              <a:ext uri="{FF2B5EF4-FFF2-40B4-BE49-F238E27FC236}">
                <a16:creationId xmlns:a16="http://schemas.microsoft.com/office/drawing/2014/main" id="{3EF3C00F-A8DA-53DC-F716-D564BCFAB9F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prstTxWarp prst="textNoShape">
              <a:avLst/>
            </a:prstTxWarp>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77645494-D7EE-4E8D-9F84-9F6F724B373F}" type="slidenum">
              <a:rPr lang="en-US" altLang="en-US" sz="1200" smtClean="0">
                <a:solidFill>
                  <a:srgbClr val="000000"/>
                </a:solidFill>
                <a:latin typeface="Calibri" panose="020F0502020204030204" pitchFamily="34" charset="0"/>
              </a:rPr>
              <a:pPr/>
              <a:t>63</a:t>
            </a:fld>
            <a:endParaRPr lang="en-US" altLang="en-US" sz="1200">
              <a:solidFill>
                <a:srgbClr val="000000"/>
              </a:solidFill>
              <a:latin typeface="Calibri" panose="020F0502020204030204" pitchFamily="34" charset="0"/>
            </a:endParaRPr>
          </a:p>
        </p:txBody>
      </p:sp>
    </p:spTree>
    <p:extLst>
      <p:ext uri="{BB962C8B-B14F-4D97-AF65-F5344CB8AC3E}">
        <p14:creationId xmlns:p14="http://schemas.microsoft.com/office/powerpoint/2010/main" val="9621548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a:extLst>
              <a:ext uri="{FF2B5EF4-FFF2-40B4-BE49-F238E27FC236}">
                <a16:creationId xmlns:a16="http://schemas.microsoft.com/office/drawing/2014/main" id="{D14111B8-3A39-E97C-7514-8DB53DA8A63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Notes Placeholder 2">
            <a:extLst>
              <a:ext uri="{FF2B5EF4-FFF2-40B4-BE49-F238E27FC236}">
                <a16:creationId xmlns:a16="http://schemas.microsoft.com/office/drawing/2014/main" id="{31BBFFCE-B9E0-25F9-89BE-6E78B4BB53B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83971" name="Slide Number Placeholder 3">
            <a:extLst>
              <a:ext uri="{FF2B5EF4-FFF2-40B4-BE49-F238E27FC236}">
                <a16:creationId xmlns:a16="http://schemas.microsoft.com/office/drawing/2014/main" id="{4D4A9D48-48EC-EED5-EA34-346A1B0F7669}"/>
              </a:ext>
            </a:extLst>
          </p:cNvPr>
          <p:cNvSpPr>
            <a:spLocks noGrp="1"/>
          </p:cNvSpPr>
          <p:nvPr>
            <p:ph type="sldNum" sz="quarter" idx="5"/>
          </p:nvPr>
        </p:nvSpPr>
        <p:spPr bwMode="auto">
          <a:ln>
            <a:miter lim="800000"/>
            <a:headEnd/>
            <a:tailEnd/>
          </a:ln>
        </p:spPr>
        <p:txBody>
          <a:bodyPr>
            <a:prstTxWarp prst="textNoShape">
              <a:avLst/>
            </a:prstTxWarp>
          </a:bodyPr>
          <a:lstStyle/>
          <a:p>
            <a:pPr defTabSz="914400">
              <a:defRPr/>
            </a:pPr>
            <a:fld id="{7CECFB13-BE14-4391-B36F-249DE59A8149}" type="slidenum">
              <a:rPr lang="en-US" sz="1800" kern="0">
                <a:solidFill>
                  <a:sysClr val="windowText" lastClr="000000"/>
                </a:solidFill>
                <a:latin typeface="等线" panose="020F0502020204030204"/>
                <a:ea typeface="+mn-ea"/>
              </a:rPr>
              <a:pPr defTabSz="914400">
                <a:defRPr/>
              </a:pPr>
              <a:t>5</a:t>
            </a:fld>
            <a:endParaRPr lang="en-US" sz="1800" kern="0">
              <a:solidFill>
                <a:sysClr val="windowText" lastClr="000000"/>
              </a:solidFill>
              <a:latin typeface="等线" panose="020F0502020204030204"/>
              <a:ea typeface="+mn-ea"/>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a:extLst>
              <a:ext uri="{FF2B5EF4-FFF2-40B4-BE49-F238E27FC236}">
                <a16:creationId xmlns:a16="http://schemas.microsoft.com/office/drawing/2014/main" id="{6FE4E708-EF7E-0BFF-4BF4-B9BFBBE542A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6019" name="Notes Placeholder 2">
            <a:extLst>
              <a:ext uri="{FF2B5EF4-FFF2-40B4-BE49-F238E27FC236}">
                <a16:creationId xmlns:a16="http://schemas.microsoft.com/office/drawing/2014/main" id="{BF646BA5-4F5E-7B20-4E88-05E676C553C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86020" name="Slide Number Placeholder 3">
            <a:extLst>
              <a:ext uri="{FF2B5EF4-FFF2-40B4-BE49-F238E27FC236}">
                <a16:creationId xmlns:a16="http://schemas.microsoft.com/office/drawing/2014/main" id="{3EF3C00F-A8DA-53DC-F716-D564BCFAB9F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prstTxWarp prst="textNoShape">
              <a:avLst/>
            </a:prstTxWarp>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77645494-D7EE-4E8D-9F84-9F6F724B373F}" type="slidenum">
              <a:rPr lang="en-US" altLang="en-US" sz="1200" smtClean="0">
                <a:solidFill>
                  <a:srgbClr val="000000"/>
                </a:solidFill>
                <a:latin typeface="Calibri" panose="020F0502020204030204" pitchFamily="34" charset="0"/>
              </a:rPr>
              <a:pPr/>
              <a:t>64</a:t>
            </a:fld>
            <a:endParaRPr lang="en-US" altLang="en-US" sz="1200">
              <a:solidFill>
                <a:srgbClr val="000000"/>
              </a:solidFill>
              <a:latin typeface="Calibri" panose="020F0502020204030204" pitchFamily="34" charset="0"/>
            </a:endParaRPr>
          </a:p>
        </p:txBody>
      </p:sp>
    </p:spTree>
    <p:extLst>
      <p:ext uri="{BB962C8B-B14F-4D97-AF65-F5344CB8AC3E}">
        <p14:creationId xmlns:p14="http://schemas.microsoft.com/office/powerpoint/2010/main" val="150010700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a:extLst>
              <a:ext uri="{FF2B5EF4-FFF2-40B4-BE49-F238E27FC236}">
                <a16:creationId xmlns:a16="http://schemas.microsoft.com/office/drawing/2014/main" id="{6FE4E708-EF7E-0BFF-4BF4-B9BFBBE542A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6019" name="Notes Placeholder 2">
            <a:extLst>
              <a:ext uri="{FF2B5EF4-FFF2-40B4-BE49-F238E27FC236}">
                <a16:creationId xmlns:a16="http://schemas.microsoft.com/office/drawing/2014/main" id="{BF646BA5-4F5E-7B20-4E88-05E676C553C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86020" name="Slide Number Placeholder 3">
            <a:extLst>
              <a:ext uri="{FF2B5EF4-FFF2-40B4-BE49-F238E27FC236}">
                <a16:creationId xmlns:a16="http://schemas.microsoft.com/office/drawing/2014/main" id="{3EF3C00F-A8DA-53DC-F716-D564BCFAB9F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prstTxWarp prst="textNoShape">
              <a:avLst/>
            </a:prstTxWarp>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77645494-D7EE-4E8D-9F84-9F6F724B373F}" type="slidenum">
              <a:rPr lang="en-US" altLang="en-US" sz="1200" smtClean="0">
                <a:solidFill>
                  <a:srgbClr val="000000"/>
                </a:solidFill>
                <a:latin typeface="Calibri" panose="020F0502020204030204" pitchFamily="34" charset="0"/>
              </a:rPr>
              <a:pPr/>
              <a:t>65</a:t>
            </a:fld>
            <a:endParaRPr lang="en-US" altLang="en-US" sz="1200">
              <a:solidFill>
                <a:srgbClr val="000000"/>
              </a:solidFill>
              <a:latin typeface="Calibri" panose="020F0502020204030204" pitchFamily="34" charset="0"/>
            </a:endParaRPr>
          </a:p>
        </p:txBody>
      </p:sp>
    </p:spTree>
    <p:extLst>
      <p:ext uri="{BB962C8B-B14F-4D97-AF65-F5344CB8AC3E}">
        <p14:creationId xmlns:p14="http://schemas.microsoft.com/office/powerpoint/2010/main" val="10564259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a:extLst>
              <a:ext uri="{FF2B5EF4-FFF2-40B4-BE49-F238E27FC236}">
                <a16:creationId xmlns:a16="http://schemas.microsoft.com/office/drawing/2014/main" id="{6FE4E708-EF7E-0BFF-4BF4-B9BFBBE542A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6019" name="Notes Placeholder 2">
            <a:extLst>
              <a:ext uri="{FF2B5EF4-FFF2-40B4-BE49-F238E27FC236}">
                <a16:creationId xmlns:a16="http://schemas.microsoft.com/office/drawing/2014/main" id="{BF646BA5-4F5E-7B20-4E88-05E676C553C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86020" name="Slide Number Placeholder 3">
            <a:extLst>
              <a:ext uri="{FF2B5EF4-FFF2-40B4-BE49-F238E27FC236}">
                <a16:creationId xmlns:a16="http://schemas.microsoft.com/office/drawing/2014/main" id="{3EF3C00F-A8DA-53DC-F716-D564BCFAB9F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prstTxWarp prst="textNoShape">
              <a:avLst/>
            </a:prstTxWarp>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77645494-D7EE-4E8D-9F84-9F6F724B373F}" type="slidenum">
              <a:rPr lang="en-US" altLang="en-US" sz="1200" smtClean="0">
                <a:solidFill>
                  <a:srgbClr val="000000"/>
                </a:solidFill>
                <a:latin typeface="Calibri" panose="020F0502020204030204" pitchFamily="34" charset="0"/>
              </a:rPr>
              <a:pPr/>
              <a:t>66</a:t>
            </a:fld>
            <a:endParaRPr lang="en-US" altLang="en-US" sz="1200">
              <a:solidFill>
                <a:srgbClr val="000000"/>
              </a:solidFill>
              <a:latin typeface="Calibri" panose="020F0502020204030204" pitchFamily="34" charset="0"/>
            </a:endParaRPr>
          </a:p>
        </p:txBody>
      </p:sp>
    </p:spTree>
    <p:extLst>
      <p:ext uri="{BB962C8B-B14F-4D97-AF65-F5344CB8AC3E}">
        <p14:creationId xmlns:p14="http://schemas.microsoft.com/office/powerpoint/2010/main" val="232805855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a:extLst>
              <a:ext uri="{FF2B5EF4-FFF2-40B4-BE49-F238E27FC236}">
                <a16:creationId xmlns:a16="http://schemas.microsoft.com/office/drawing/2014/main" id="{6FE4E708-EF7E-0BFF-4BF4-B9BFBBE542A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6019" name="Notes Placeholder 2">
            <a:extLst>
              <a:ext uri="{FF2B5EF4-FFF2-40B4-BE49-F238E27FC236}">
                <a16:creationId xmlns:a16="http://schemas.microsoft.com/office/drawing/2014/main" id="{BF646BA5-4F5E-7B20-4E88-05E676C553C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86020" name="Slide Number Placeholder 3">
            <a:extLst>
              <a:ext uri="{FF2B5EF4-FFF2-40B4-BE49-F238E27FC236}">
                <a16:creationId xmlns:a16="http://schemas.microsoft.com/office/drawing/2014/main" id="{3EF3C00F-A8DA-53DC-F716-D564BCFAB9F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prstTxWarp prst="textNoShape">
              <a:avLst/>
            </a:prstTxWarp>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77645494-D7EE-4E8D-9F84-9F6F724B373F}" type="slidenum">
              <a:rPr lang="en-US" altLang="en-US" sz="1200" smtClean="0">
                <a:solidFill>
                  <a:srgbClr val="000000"/>
                </a:solidFill>
                <a:latin typeface="Calibri" panose="020F0502020204030204" pitchFamily="34" charset="0"/>
              </a:rPr>
              <a:pPr/>
              <a:t>67</a:t>
            </a:fld>
            <a:endParaRPr lang="en-US" altLang="en-US" sz="1200">
              <a:solidFill>
                <a:srgbClr val="000000"/>
              </a:solidFill>
              <a:latin typeface="Calibri" panose="020F0502020204030204" pitchFamily="34" charset="0"/>
            </a:endParaRPr>
          </a:p>
        </p:txBody>
      </p:sp>
    </p:spTree>
    <p:extLst>
      <p:ext uri="{BB962C8B-B14F-4D97-AF65-F5344CB8AC3E}">
        <p14:creationId xmlns:p14="http://schemas.microsoft.com/office/powerpoint/2010/main" val="290969946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a:extLst>
              <a:ext uri="{FF2B5EF4-FFF2-40B4-BE49-F238E27FC236}">
                <a16:creationId xmlns:a16="http://schemas.microsoft.com/office/drawing/2014/main" id="{6FE4E708-EF7E-0BFF-4BF4-B9BFBBE542A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6019" name="Notes Placeholder 2">
            <a:extLst>
              <a:ext uri="{FF2B5EF4-FFF2-40B4-BE49-F238E27FC236}">
                <a16:creationId xmlns:a16="http://schemas.microsoft.com/office/drawing/2014/main" id="{BF646BA5-4F5E-7B20-4E88-05E676C553C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86020" name="Slide Number Placeholder 3">
            <a:extLst>
              <a:ext uri="{FF2B5EF4-FFF2-40B4-BE49-F238E27FC236}">
                <a16:creationId xmlns:a16="http://schemas.microsoft.com/office/drawing/2014/main" id="{3EF3C00F-A8DA-53DC-F716-D564BCFAB9F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prstTxWarp prst="textNoShape">
              <a:avLst/>
            </a:prstTxWarp>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77645494-D7EE-4E8D-9F84-9F6F724B373F}" type="slidenum">
              <a:rPr lang="en-US" altLang="en-US" sz="1200" smtClean="0">
                <a:solidFill>
                  <a:srgbClr val="000000"/>
                </a:solidFill>
                <a:latin typeface="Calibri" panose="020F0502020204030204" pitchFamily="34" charset="0"/>
              </a:rPr>
              <a:pPr/>
              <a:t>68</a:t>
            </a:fld>
            <a:endParaRPr lang="en-US" altLang="en-US" sz="1200">
              <a:solidFill>
                <a:srgbClr val="000000"/>
              </a:solidFill>
              <a:latin typeface="Calibri" panose="020F0502020204030204" pitchFamily="34" charset="0"/>
            </a:endParaRPr>
          </a:p>
        </p:txBody>
      </p:sp>
    </p:spTree>
    <p:extLst>
      <p:ext uri="{BB962C8B-B14F-4D97-AF65-F5344CB8AC3E}">
        <p14:creationId xmlns:p14="http://schemas.microsoft.com/office/powerpoint/2010/main" val="359911219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a:extLst>
              <a:ext uri="{FF2B5EF4-FFF2-40B4-BE49-F238E27FC236}">
                <a16:creationId xmlns:a16="http://schemas.microsoft.com/office/drawing/2014/main" id="{6FE4E708-EF7E-0BFF-4BF4-B9BFBBE542A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6019" name="Notes Placeholder 2">
            <a:extLst>
              <a:ext uri="{FF2B5EF4-FFF2-40B4-BE49-F238E27FC236}">
                <a16:creationId xmlns:a16="http://schemas.microsoft.com/office/drawing/2014/main" id="{BF646BA5-4F5E-7B20-4E88-05E676C553C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86020" name="Slide Number Placeholder 3">
            <a:extLst>
              <a:ext uri="{FF2B5EF4-FFF2-40B4-BE49-F238E27FC236}">
                <a16:creationId xmlns:a16="http://schemas.microsoft.com/office/drawing/2014/main" id="{3EF3C00F-A8DA-53DC-F716-D564BCFAB9F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prstTxWarp prst="textNoShape">
              <a:avLst/>
            </a:prstTxWarp>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77645494-D7EE-4E8D-9F84-9F6F724B373F}" type="slidenum">
              <a:rPr lang="en-US" altLang="en-US" sz="1200" smtClean="0">
                <a:solidFill>
                  <a:srgbClr val="000000"/>
                </a:solidFill>
                <a:latin typeface="Calibri" panose="020F0502020204030204" pitchFamily="34" charset="0"/>
              </a:rPr>
              <a:pPr/>
              <a:t>69</a:t>
            </a:fld>
            <a:endParaRPr lang="en-US" altLang="en-US" sz="1200">
              <a:solidFill>
                <a:srgbClr val="000000"/>
              </a:solidFill>
              <a:latin typeface="Calibri" panose="020F0502020204030204" pitchFamily="34" charset="0"/>
            </a:endParaRPr>
          </a:p>
        </p:txBody>
      </p:sp>
    </p:spTree>
    <p:extLst>
      <p:ext uri="{BB962C8B-B14F-4D97-AF65-F5344CB8AC3E}">
        <p14:creationId xmlns:p14="http://schemas.microsoft.com/office/powerpoint/2010/main" val="205967441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a:extLst>
              <a:ext uri="{FF2B5EF4-FFF2-40B4-BE49-F238E27FC236}">
                <a16:creationId xmlns:a16="http://schemas.microsoft.com/office/drawing/2014/main" id="{6FE4E708-EF7E-0BFF-4BF4-B9BFBBE542A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6019" name="Notes Placeholder 2">
            <a:extLst>
              <a:ext uri="{FF2B5EF4-FFF2-40B4-BE49-F238E27FC236}">
                <a16:creationId xmlns:a16="http://schemas.microsoft.com/office/drawing/2014/main" id="{BF646BA5-4F5E-7B20-4E88-05E676C553C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86020" name="Slide Number Placeholder 3">
            <a:extLst>
              <a:ext uri="{FF2B5EF4-FFF2-40B4-BE49-F238E27FC236}">
                <a16:creationId xmlns:a16="http://schemas.microsoft.com/office/drawing/2014/main" id="{3EF3C00F-A8DA-53DC-F716-D564BCFAB9F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prstTxWarp prst="textNoShape">
              <a:avLst/>
            </a:prstTxWarp>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77645494-D7EE-4E8D-9F84-9F6F724B373F}" type="slidenum">
              <a:rPr lang="en-US" altLang="en-US" sz="1200" smtClean="0">
                <a:solidFill>
                  <a:srgbClr val="000000"/>
                </a:solidFill>
                <a:latin typeface="Calibri" panose="020F0502020204030204" pitchFamily="34" charset="0"/>
              </a:rPr>
              <a:pPr/>
              <a:t>71</a:t>
            </a:fld>
            <a:endParaRPr lang="en-US" altLang="en-US" sz="1200">
              <a:solidFill>
                <a:srgbClr val="000000"/>
              </a:solidFill>
              <a:latin typeface="Calibri" panose="020F0502020204030204" pitchFamily="34" charset="0"/>
            </a:endParaRPr>
          </a:p>
        </p:txBody>
      </p:sp>
    </p:spTree>
    <p:extLst>
      <p:ext uri="{BB962C8B-B14F-4D97-AF65-F5344CB8AC3E}">
        <p14:creationId xmlns:p14="http://schemas.microsoft.com/office/powerpoint/2010/main" val="126003618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a:extLst>
              <a:ext uri="{FF2B5EF4-FFF2-40B4-BE49-F238E27FC236}">
                <a16:creationId xmlns:a16="http://schemas.microsoft.com/office/drawing/2014/main" id="{6FE4E708-EF7E-0BFF-4BF4-B9BFBBE542A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6019" name="Notes Placeholder 2">
            <a:extLst>
              <a:ext uri="{FF2B5EF4-FFF2-40B4-BE49-F238E27FC236}">
                <a16:creationId xmlns:a16="http://schemas.microsoft.com/office/drawing/2014/main" id="{BF646BA5-4F5E-7B20-4E88-05E676C553C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86020" name="Slide Number Placeholder 3">
            <a:extLst>
              <a:ext uri="{FF2B5EF4-FFF2-40B4-BE49-F238E27FC236}">
                <a16:creationId xmlns:a16="http://schemas.microsoft.com/office/drawing/2014/main" id="{3EF3C00F-A8DA-53DC-F716-D564BCFAB9F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prstTxWarp prst="textNoShape">
              <a:avLst/>
            </a:prstTxWarp>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77645494-D7EE-4E8D-9F84-9F6F724B373F}" type="slidenum">
              <a:rPr lang="en-US" altLang="en-US" sz="1200" smtClean="0">
                <a:solidFill>
                  <a:srgbClr val="000000"/>
                </a:solidFill>
                <a:latin typeface="Calibri" panose="020F0502020204030204" pitchFamily="34" charset="0"/>
              </a:rPr>
              <a:pPr/>
              <a:t>72</a:t>
            </a:fld>
            <a:endParaRPr lang="en-US" altLang="en-US" sz="1200">
              <a:solidFill>
                <a:srgbClr val="000000"/>
              </a:solidFill>
              <a:latin typeface="Calibri" panose="020F0502020204030204" pitchFamily="34" charset="0"/>
            </a:endParaRPr>
          </a:p>
        </p:txBody>
      </p:sp>
    </p:spTree>
    <p:extLst>
      <p:ext uri="{BB962C8B-B14F-4D97-AF65-F5344CB8AC3E}">
        <p14:creationId xmlns:p14="http://schemas.microsoft.com/office/powerpoint/2010/main" val="246912725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a:extLst>
              <a:ext uri="{FF2B5EF4-FFF2-40B4-BE49-F238E27FC236}">
                <a16:creationId xmlns:a16="http://schemas.microsoft.com/office/drawing/2014/main" id="{6FE4E708-EF7E-0BFF-4BF4-B9BFBBE542A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6019" name="Notes Placeholder 2">
            <a:extLst>
              <a:ext uri="{FF2B5EF4-FFF2-40B4-BE49-F238E27FC236}">
                <a16:creationId xmlns:a16="http://schemas.microsoft.com/office/drawing/2014/main" id="{BF646BA5-4F5E-7B20-4E88-05E676C553C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86020" name="Slide Number Placeholder 3">
            <a:extLst>
              <a:ext uri="{FF2B5EF4-FFF2-40B4-BE49-F238E27FC236}">
                <a16:creationId xmlns:a16="http://schemas.microsoft.com/office/drawing/2014/main" id="{3EF3C00F-A8DA-53DC-F716-D564BCFAB9F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prstTxWarp prst="textNoShape">
              <a:avLst/>
            </a:prstTxWarp>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77645494-D7EE-4E8D-9F84-9F6F724B373F}" type="slidenum">
              <a:rPr lang="en-US" altLang="en-US" sz="1200" smtClean="0">
                <a:solidFill>
                  <a:srgbClr val="000000"/>
                </a:solidFill>
                <a:latin typeface="Calibri" panose="020F0502020204030204" pitchFamily="34" charset="0"/>
              </a:rPr>
              <a:pPr/>
              <a:t>73</a:t>
            </a:fld>
            <a:endParaRPr lang="en-US" altLang="en-US" sz="1200">
              <a:solidFill>
                <a:srgbClr val="000000"/>
              </a:solidFill>
              <a:latin typeface="Calibri" panose="020F0502020204030204" pitchFamily="34" charset="0"/>
            </a:endParaRPr>
          </a:p>
        </p:txBody>
      </p:sp>
    </p:spTree>
    <p:extLst>
      <p:ext uri="{BB962C8B-B14F-4D97-AF65-F5344CB8AC3E}">
        <p14:creationId xmlns:p14="http://schemas.microsoft.com/office/powerpoint/2010/main" val="313713147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a:extLst>
              <a:ext uri="{FF2B5EF4-FFF2-40B4-BE49-F238E27FC236}">
                <a16:creationId xmlns:a16="http://schemas.microsoft.com/office/drawing/2014/main" id="{6FE4E708-EF7E-0BFF-4BF4-B9BFBBE542A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6019" name="Notes Placeholder 2">
            <a:extLst>
              <a:ext uri="{FF2B5EF4-FFF2-40B4-BE49-F238E27FC236}">
                <a16:creationId xmlns:a16="http://schemas.microsoft.com/office/drawing/2014/main" id="{BF646BA5-4F5E-7B20-4E88-05E676C553C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86020" name="Slide Number Placeholder 3">
            <a:extLst>
              <a:ext uri="{FF2B5EF4-FFF2-40B4-BE49-F238E27FC236}">
                <a16:creationId xmlns:a16="http://schemas.microsoft.com/office/drawing/2014/main" id="{3EF3C00F-A8DA-53DC-F716-D564BCFAB9F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prstTxWarp prst="textNoShape">
              <a:avLst/>
            </a:prstTxWarp>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77645494-D7EE-4E8D-9F84-9F6F724B373F}" type="slidenum">
              <a:rPr lang="en-US" altLang="en-US" sz="1200" smtClean="0">
                <a:solidFill>
                  <a:srgbClr val="000000"/>
                </a:solidFill>
                <a:latin typeface="Calibri" panose="020F0502020204030204" pitchFamily="34" charset="0"/>
              </a:rPr>
              <a:pPr/>
              <a:t>74</a:t>
            </a:fld>
            <a:endParaRPr lang="en-US" altLang="en-US" sz="1200">
              <a:solidFill>
                <a:srgbClr val="000000"/>
              </a:solidFill>
              <a:latin typeface="Calibri" panose="020F0502020204030204" pitchFamily="34" charset="0"/>
            </a:endParaRPr>
          </a:p>
        </p:txBody>
      </p:sp>
    </p:spTree>
    <p:extLst>
      <p:ext uri="{BB962C8B-B14F-4D97-AF65-F5344CB8AC3E}">
        <p14:creationId xmlns:p14="http://schemas.microsoft.com/office/powerpoint/2010/main" val="13067271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a:extLst>
              <a:ext uri="{FF2B5EF4-FFF2-40B4-BE49-F238E27FC236}">
                <a16:creationId xmlns:a16="http://schemas.microsoft.com/office/drawing/2014/main" id="{3FEF1938-1021-7C2D-E527-16DAAE40491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Notes Placeholder 2">
            <a:extLst>
              <a:ext uri="{FF2B5EF4-FFF2-40B4-BE49-F238E27FC236}">
                <a16:creationId xmlns:a16="http://schemas.microsoft.com/office/drawing/2014/main" id="{8642485A-C81F-F25C-D35E-B12C909B041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59396" name="Slide Number Placeholder 3">
            <a:extLst>
              <a:ext uri="{FF2B5EF4-FFF2-40B4-BE49-F238E27FC236}">
                <a16:creationId xmlns:a16="http://schemas.microsoft.com/office/drawing/2014/main" id="{7FD327F4-F702-5ED5-5EC1-D316822A25A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prstTxWarp prst="textNoShape">
              <a:avLst/>
            </a:prstTxWarp>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9CACB021-1D36-447E-B5FD-7BC2FC4F2799}" type="slidenum">
              <a:rPr lang="en-US" altLang="en-US" sz="1200" smtClean="0">
                <a:latin typeface="Calibri" panose="020F0502020204030204" pitchFamily="34" charset="0"/>
              </a:rPr>
              <a:pPr/>
              <a:t>6</a:t>
            </a:fld>
            <a:endParaRPr lang="en-US" altLang="en-US" sz="1200">
              <a:latin typeface="Calibri" panose="020F0502020204030204" pitchFamily="34"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a:extLst>
              <a:ext uri="{FF2B5EF4-FFF2-40B4-BE49-F238E27FC236}">
                <a16:creationId xmlns:a16="http://schemas.microsoft.com/office/drawing/2014/main" id="{6FE4E708-EF7E-0BFF-4BF4-B9BFBBE542A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6019" name="Notes Placeholder 2">
            <a:extLst>
              <a:ext uri="{FF2B5EF4-FFF2-40B4-BE49-F238E27FC236}">
                <a16:creationId xmlns:a16="http://schemas.microsoft.com/office/drawing/2014/main" id="{BF646BA5-4F5E-7B20-4E88-05E676C553C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86020" name="Slide Number Placeholder 3">
            <a:extLst>
              <a:ext uri="{FF2B5EF4-FFF2-40B4-BE49-F238E27FC236}">
                <a16:creationId xmlns:a16="http://schemas.microsoft.com/office/drawing/2014/main" id="{3EF3C00F-A8DA-53DC-F716-D564BCFAB9F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prstTxWarp prst="textNoShape">
              <a:avLst/>
            </a:prstTxWarp>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77645494-D7EE-4E8D-9F84-9F6F724B373F}" type="slidenum">
              <a:rPr lang="en-US" altLang="en-US" sz="1200" smtClean="0">
                <a:solidFill>
                  <a:srgbClr val="000000"/>
                </a:solidFill>
                <a:latin typeface="Calibri" panose="020F0502020204030204" pitchFamily="34" charset="0"/>
              </a:rPr>
              <a:pPr/>
              <a:t>75</a:t>
            </a:fld>
            <a:endParaRPr lang="en-US" altLang="en-US" sz="1200">
              <a:solidFill>
                <a:srgbClr val="000000"/>
              </a:solidFill>
              <a:latin typeface="Calibri" panose="020F0502020204030204" pitchFamily="34" charset="0"/>
            </a:endParaRPr>
          </a:p>
        </p:txBody>
      </p:sp>
    </p:spTree>
    <p:extLst>
      <p:ext uri="{BB962C8B-B14F-4D97-AF65-F5344CB8AC3E}">
        <p14:creationId xmlns:p14="http://schemas.microsoft.com/office/powerpoint/2010/main" val="323500595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a:extLst>
              <a:ext uri="{FF2B5EF4-FFF2-40B4-BE49-F238E27FC236}">
                <a16:creationId xmlns:a16="http://schemas.microsoft.com/office/drawing/2014/main" id="{6FE4E708-EF7E-0BFF-4BF4-B9BFBBE542A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6019" name="Notes Placeholder 2">
            <a:extLst>
              <a:ext uri="{FF2B5EF4-FFF2-40B4-BE49-F238E27FC236}">
                <a16:creationId xmlns:a16="http://schemas.microsoft.com/office/drawing/2014/main" id="{BF646BA5-4F5E-7B20-4E88-05E676C553C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86020" name="Slide Number Placeholder 3">
            <a:extLst>
              <a:ext uri="{FF2B5EF4-FFF2-40B4-BE49-F238E27FC236}">
                <a16:creationId xmlns:a16="http://schemas.microsoft.com/office/drawing/2014/main" id="{3EF3C00F-A8DA-53DC-F716-D564BCFAB9F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prstTxWarp prst="textNoShape">
              <a:avLst/>
            </a:prstTxWarp>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77645494-D7EE-4E8D-9F84-9F6F724B373F}" type="slidenum">
              <a:rPr lang="en-US" altLang="en-US" sz="1200" smtClean="0">
                <a:solidFill>
                  <a:srgbClr val="000000"/>
                </a:solidFill>
                <a:latin typeface="Calibri" panose="020F0502020204030204" pitchFamily="34" charset="0"/>
              </a:rPr>
              <a:pPr/>
              <a:t>76</a:t>
            </a:fld>
            <a:endParaRPr lang="en-US" altLang="en-US" sz="1200">
              <a:solidFill>
                <a:srgbClr val="000000"/>
              </a:solidFill>
              <a:latin typeface="Calibri" panose="020F0502020204030204" pitchFamily="34" charset="0"/>
            </a:endParaRPr>
          </a:p>
        </p:txBody>
      </p:sp>
    </p:spTree>
    <p:extLst>
      <p:ext uri="{BB962C8B-B14F-4D97-AF65-F5344CB8AC3E}">
        <p14:creationId xmlns:p14="http://schemas.microsoft.com/office/powerpoint/2010/main" val="180719345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a:extLst>
              <a:ext uri="{FF2B5EF4-FFF2-40B4-BE49-F238E27FC236}">
                <a16:creationId xmlns:a16="http://schemas.microsoft.com/office/drawing/2014/main" id="{6FE4E708-EF7E-0BFF-4BF4-B9BFBBE542A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6019" name="Notes Placeholder 2">
            <a:extLst>
              <a:ext uri="{FF2B5EF4-FFF2-40B4-BE49-F238E27FC236}">
                <a16:creationId xmlns:a16="http://schemas.microsoft.com/office/drawing/2014/main" id="{BF646BA5-4F5E-7B20-4E88-05E676C553C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86020" name="Slide Number Placeholder 3">
            <a:extLst>
              <a:ext uri="{FF2B5EF4-FFF2-40B4-BE49-F238E27FC236}">
                <a16:creationId xmlns:a16="http://schemas.microsoft.com/office/drawing/2014/main" id="{3EF3C00F-A8DA-53DC-F716-D564BCFAB9F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prstTxWarp prst="textNoShape">
              <a:avLst/>
            </a:prstTxWarp>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77645494-D7EE-4E8D-9F84-9F6F724B373F}" type="slidenum">
              <a:rPr lang="en-US" altLang="en-US" sz="1200" smtClean="0">
                <a:solidFill>
                  <a:srgbClr val="000000"/>
                </a:solidFill>
                <a:latin typeface="Calibri" panose="020F0502020204030204" pitchFamily="34" charset="0"/>
              </a:rPr>
              <a:pPr/>
              <a:t>78</a:t>
            </a:fld>
            <a:endParaRPr lang="en-US" altLang="en-US" sz="1200">
              <a:solidFill>
                <a:srgbClr val="000000"/>
              </a:solidFill>
              <a:latin typeface="Calibri" panose="020F0502020204030204" pitchFamily="34" charset="0"/>
            </a:endParaRPr>
          </a:p>
        </p:txBody>
      </p:sp>
    </p:spTree>
    <p:extLst>
      <p:ext uri="{BB962C8B-B14F-4D97-AF65-F5344CB8AC3E}">
        <p14:creationId xmlns:p14="http://schemas.microsoft.com/office/powerpoint/2010/main" val="314280959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a:extLst>
              <a:ext uri="{FF2B5EF4-FFF2-40B4-BE49-F238E27FC236}">
                <a16:creationId xmlns:a16="http://schemas.microsoft.com/office/drawing/2014/main" id="{6FE4E708-EF7E-0BFF-4BF4-B9BFBBE542A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6019" name="Notes Placeholder 2">
            <a:extLst>
              <a:ext uri="{FF2B5EF4-FFF2-40B4-BE49-F238E27FC236}">
                <a16:creationId xmlns:a16="http://schemas.microsoft.com/office/drawing/2014/main" id="{BF646BA5-4F5E-7B20-4E88-05E676C553C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86020" name="Slide Number Placeholder 3">
            <a:extLst>
              <a:ext uri="{FF2B5EF4-FFF2-40B4-BE49-F238E27FC236}">
                <a16:creationId xmlns:a16="http://schemas.microsoft.com/office/drawing/2014/main" id="{3EF3C00F-A8DA-53DC-F716-D564BCFAB9F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prstTxWarp prst="textNoShape">
              <a:avLst/>
            </a:prstTxWarp>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77645494-D7EE-4E8D-9F84-9F6F724B373F}" type="slidenum">
              <a:rPr lang="en-US" altLang="en-US" sz="1200" smtClean="0">
                <a:solidFill>
                  <a:srgbClr val="000000"/>
                </a:solidFill>
                <a:latin typeface="Calibri" panose="020F0502020204030204" pitchFamily="34" charset="0"/>
              </a:rPr>
              <a:pPr/>
              <a:t>79</a:t>
            </a:fld>
            <a:endParaRPr lang="en-US" altLang="en-US" sz="1200">
              <a:solidFill>
                <a:srgbClr val="000000"/>
              </a:solidFill>
              <a:latin typeface="Calibri" panose="020F0502020204030204" pitchFamily="34" charset="0"/>
            </a:endParaRPr>
          </a:p>
        </p:txBody>
      </p:sp>
    </p:spTree>
    <p:extLst>
      <p:ext uri="{BB962C8B-B14F-4D97-AF65-F5344CB8AC3E}">
        <p14:creationId xmlns:p14="http://schemas.microsoft.com/office/powerpoint/2010/main" val="147035984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a:extLst>
              <a:ext uri="{FF2B5EF4-FFF2-40B4-BE49-F238E27FC236}">
                <a16:creationId xmlns:a16="http://schemas.microsoft.com/office/drawing/2014/main" id="{6FE4E708-EF7E-0BFF-4BF4-B9BFBBE542A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6019" name="Notes Placeholder 2">
            <a:extLst>
              <a:ext uri="{FF2B5EF4-FFF2-40B4-BE49-F238E27FC236}">
                <a16:creationId xmlns:a16="http://schemas.microsoft.com/office/drawing/2014/main" id="{BF646BA5-4F5E-7B20-4E88-05E676C553C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86020" name="Slide Number Placeholder 3">
            <a:extLst>
              <a:ext uri="{FF2B5EF4-FFF2-40B4-BE49-F238E27FC236}">
                <a16:creationId xmlns:a16="http://schemas.microsoft.com/office/drawing/2014/main" id="{3EF3C00F-A8DA-53DC-F716-D564BCFAB9F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prstTxWarp prst="textNoShape">
              <a:avLst/>
            </a:prstTxWarp>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77645494-D7EE-4E8D-9F84-9F6F724B373F}" type="slidenum">
              <a:rPr lang="en-US" altLang="en-US" sz="1200" smtClean="0">
                <a:solidFill>
                  <a:srgbClr val="000000"/>
                </a:solidFill>
                <a:latin typeface="Calibri" panose="020F0502020204030204" pitchFamily="34" charset="0"/>
              </a:rPr>
              <a:pPr/>
              <a:t>81</a:t>
            </a:fld>
            <a:endParaRPr lang="en-US" altLang="en-US" sz="1200">
              <a:solidFill>
                <a:srgbClr val="000000"/>
              </a:solidFill>
              <a:latin typeface="Calibri" panose="020F0502020204030204" pitchFamily="34" charset="0"/>
            </a:endParaRPr>
          </a:p>
        </p:txBody>
      </p:sp>
    </p:spTree>
    <p:extLst>
      <p:ext uri="{BB962C8B-B14F-4D97-AF65-F5344CB8AC3E}">
        <p14:creationId xmlns:p14="http://schemas.microsoft.com/office/powerpoint/2010/main" val="270386629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a:extLst>
              <a:ext uri="{FF2B5EF4-FFF2-40B4-BE49-F238E27FC236}">
                <a16:creationId xmlns:a16="http://schemas.microsoft.com/office/drawing/2014/main" id="{6FE4E708-EF7E-0BFF-4BF4-B9BFBBE542A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6019" name="Notes Placeholder 2">
            <a:extLst>
              <a:ext uri="{FF2B5EF4-FFF2-40B4-BE49-F238E27FC236}">
                <a16:creationId xmlns:a16="http://schemas.microsoft.com/office/drawing/2014/main" id="{BF646BA5-4F5E-7B20-4E88-05E676C553C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86020" name="Slide Number Placeholder 3">
            <a:extLst>
              <a:ext uri="{FF2B5EF4-FFF2-40B4-BE49-F238E27FC236}">
                <a16:creationId xmlns:a16="http://schemas.microsoft.com/office/drawing/2014/main" id="{3EF3C00F-A8DA-53DC-F716-D564BCFAB9F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prstTxWarp prst="textNoShape">
              <a:avLst/>
            </a:prstTxWarp>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77645494-D7EE-4E8D-9F84-9F6F724B373F}" type="slidenum">
              <a:rPr lang="en-US" altLang="en-US" sz="1200" smtClean="0">
                <a:solidFill>
                  <a:srgbClr val="000000"/>
                </a:solidFill>
                <a:latin typeface="Calibri" panose="020F0502020204030204" pitchFamily="34" charset="0"/>
              </a:rPr>
              <a:pPr/>
              <a:t>82</a:t>
            </a:fld>
            <a:endParaRPr lang="en-US" altLang="en-US" sz="1200">
              <a:solidFill>
                <a:srgbClr val="000000"/>
              </a:solidFill>
              <a:latin typeface="Calibri" panose="020F0502020204030204" pitchFamily="34" charset="0"/>
            </a:endParaRPr>
          </a:p>
        </p:txBody>
      </p:sp>
    </p:spTree>
    <p:extLst>
      <p:ext uri="{BB962C8B-B14F-4D97-AF65-F5344CB8AC3E}">
        <p14:creationId xmlns:p14="http://schemas.microsoft.com/office/powerpoint/2010/main" val="165632464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a:extLst>
              <a:ext uri="{FF2B5EF4-FFF2-40B4-BE49-F238E27FC236}">
                <a16:creationId xmlns:a16="http://schemas.microsoft.com/office/drawing/2014/main" id="{6FE4E708-EF7E-0BFF-4BF4-B9BFBBE542A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6019" name="Notes Placeholder 2">
            <a:extLst>
              <a:ext uri="{FF2B5EF4-FFF2-40B4-BE49-F238E27FC236}">
                <a16:creationId xmlns:a16="http://schemas.microsoft.com/office/drawing/2014/main" id="{BF646BA5-4F5E-7B20-4E88-05E676C553C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86020" name="Slide Number Placeholder 3">
            <a:extLst>
              <a:ext uri="{FF2B5EF4-FFF2-40B4-BE49-F238E27FC236}">
                <a16:creationId xmlns:a16="http://schemas.microsoft.com/office/drawing/2014/main" id="{3EF3C00F-A8DA-53DC-F716-D564BCFAB9F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prstTxWarp prst="textNoShape">
              <a:avLst/>
            </a:prstTxWarp>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77645494-D7EE-4E8D-9F84-9F6F724B373F}" type="slidenum">
              <a:rPr lang="en-US" altLang="en-US" sz="1200" smtClean="0">
                <a:solidFill>
                  <a:srgbClr val="000000"/>
                </a:solidFill>
                <a:latin typeface="Calibri" panose="020F0502020204030204" pitchFamily="34" charset="0"/>
              </a:rPr>
              <a:pPr/>
              <a:t>83</a:t>
            </a:fld>
            <a:endParaRPr lang="en-US" altLang="en-US" sz="1200">
              <a:solidFill>
                <a:srgbClr val="000000"/>
              </a:solidFill>
              <a:latin typeface="Calibri" panose="020F0502020204030204" pitchFamily="34" charset="0"/>
            </a:endParaRPr>
          </a:p>
        </p:txBody>
      </p:sp>
    </p:spTree>
    <p:extLst>
      <p:ext uri="{BB962C8B-B14F-4D97-AF65-F5344CB8AC3E}">
        <p14:creationId xmlns:p14="http://schemas.microsoft.com/office/powerpoint/2010/main" val="109779846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a:extLst>
              <a:ext uri="{FF2B5EF4-FFF2-40B4-BE49-F238E27FC236}">
                <a16:creationId xmlns:a16="http://schemas.microsoft.com/office/drawing/2014/main" id="{57F09DE5-972B-B618-D384-120A221A5E6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8067" name="Notes Placeholder 2">
            <a:extLst>
              <a:ext uri="{FF2B5EF4-FFF2-40B4-BE49-F238E27FC236}">
                <a16:creationId xmlns:a16="http://schemas.microsoft.com/office/drawing/2014/main" id="{A8B58174-8FDD-BAF9-245E-9D38F95EC42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88068" name="Slide Number Placeholder 3">
            <a:extLst>
              <a:ext uri="{FF2B5EF4-FFF2-40B4-BE49-F238E27FC236}">
                <a16:creationId xmlns:a16="http://schemas.microsoft.com/office/drawing/2014/main" id="{2A7F94FC-1D49-D486-400D-6F42EC19FB6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prstTxWarp prst="textNoShape">
              <a:avLst/>
            </a:prstTxWarp>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31D9D88E-21E0-47A0-97CE-4EAEB1276FF9}" type="slidenum">
              <a:rPr lang="en-US" altLang="en-US" sz="1200" smtClean="0">
                <a:latin typeface="Calibri" panose="020F0502020204030204" pitchFamily="34" charset="0"/>
              </a:rPr>
              <a:pPr/>
              <a:t>84</a:t>
            </a:fld>
            <a:endParaRPr lang="en-US" altLang="en-US" sz="1200">
              <a:latin typeface="Calibri" panose="020F0502020204030204" pitchFamily="34"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a:extLst>
              <a:ext uri="{FF2B5EF4-FFF2-40B4-BE49-F238E27FC236}">
                <a16:creationId xmlns:a16="http://schemas.microsoft.com/office/drawing/2014/main" id="{C9E93066-AE6B-0500-4F46-C9FC22CAA40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0115" name="Notes Placeholder 2">
            <a:extLst>
              <a:ext uri="{FF2B5EF4-FFF2-40B4-BE49-F238E27FC236}">
                <a16:creationId xmlns:a16="http://schemas.microsoft.com/office/drawing/2014/main" id="{EA77941B-E5B9-879E-3E5D-84DE38FB24D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90116" name="Slide Number Placeholder 3">
            <a:extLst>
              <a:ext uri="{FF2B5EF4-FFF2-40B4-BE49-F238E27FC236}">
                <a16:creationId xmlns:a16="http://schemas.microsoft.com/office/drawing/2014/main" id="{E4D317D8-EBCD-8877-7918-AB95105732B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prstTxWarp prst="textNoShape">
              <a:avLst/>
            </a:prstTxWarp>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7EEB5357-CD41-412B-B0DB-42241DC4B362}" type="slidenum">
              <a:rPr lang="en-US" altLang="en-US" sz="1200" smtClean="0">
                <a:solidFill>
                  <a:srgbClr val="000000"/>
                </a:solidFill>
                <a:latin typeface="Calibri" panose="020F0502020204030204" pitchFamily="34" charset="0"/>
              </a:rPr>
              <a:pPr/>
              <a:t>85</a:t>
            </a:fld>
            <a:endParaRPr lang="en-US" altLang="en-US" sz="1200">
              <a:solidFill>
                <a:srgbClr val="000000"/>
              </a:solidFill>
              <a:latin typeface="Calibri" panose="020F0502020204030204" pitchFamily="34"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a:extLst>
              <a:ext uri="{FF2B5EF4-FFF2-40B4-BE49-F238E27FC236}">
                <a16:creationId xmlns:a16="http://schemas.microsoft.com/office/drawing/2014/main" id="{4A1C363D-F916-771F-6B8C-31029CA495D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8307" name="Notes Placeholder 2">
            <a:extLst>
              <a:ext uri="{FF2B5EF4-FFF2-40B4-BE49-F238E27FC236}">
                <a16:creationId xmlns:a16="http://schemas.microsoft.com/office/drawing/2014/main" id="{552B2F8F-B2EC-13FD-538A-F9156FA24E0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98308" name="Slide Number Placeholder 3">
            <a:extLst>
              <a:ext uri="{FF2B5EF4-FFF2-40B4-BE49-F238E27FC236}">
                <a16:creationId xmlns:a16="http://schemas.microsoft.com/office/drawing/2014/main" id="{804A03D0-F915-3EB2-6C50-77456848603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prstTxWarp prst="textNoShape">
              <a:avLst/>
            </a:prstTxWarp>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92AFFA13-7995-4A2E-9C53-CBEBA95B0ABD}" type="slidenum">
              <a:rPr lang="en-US" altLang="en-US" sz="1200" smtClean="0">
                <a:solidFill>
                  <a:srgbClr val="000000"/>
                </a:solidFill>
                <a:latin typeface="Calibri" panose="020F0502020204030204" pitchFamily="34" charset="0"/>
              </a:rPr>
              <a:pPr/>
              <a:t>87</a:t>
            </a:fld>
            <a:endParaRPr lang="en-US" altLang="en-US" sz="1200">
              <a:solidFill>
                <a:srgbClr val="000000"/>
              </a:solidFill>
              <a:latin typeface="Calibri" panose="020F050202020403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a:extLst>
              <a:ext uri="{FF2B5EF4-FFF2-40B4-BE49-F238E27FC236}">
                <a16:creationId xmlns:a16="http://schemas.microsoft.com/office/drawing/2014/main" id="{94E5E49C-4867-C408-18E3-7DDEE29C7F7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Notes Placeholder 2">
            <a:extLst>
              <a:ext uri="{FF2B5EF4-FFF2-40B4-BE49-F238E27FC236}">
                <a16:creationId xmlns:a16="http://schemas.microsoft.com/office/drawing/2014/main" id="{7F39D42F-72C6-1973-2A54-7537B627D52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61444" name="Slide Number Placeholder 3">
            <a:extLst>
              <a:ext uri="{FF2B5EF4-FFF2-40B4-BE49-F238E27FC236}">
                <a16:creationId xmlns:a16="http://schemas.microsoft.com/office/drawing/2014/main" id="{F339DA4A-6787-9765-4187-F4F4C0083B5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prstTxWarp prst="textNoShape">
              <a:avLst/>
            </a:prstTxWarp>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75BE9C92-2CA8-4511-8EA5-223520F338A8}" type="slidenum">
              <a:rPr lang="en-US" altLang="en-US" sz="1200" smtClean="0">
                <a:latin typeface="Calibri" panose="020F0502020204030204" pitchFamily="34" charset="0"/>
              </a:rPr>
              <a:pPr/>
              <a:t>7</a:t>
            </a:fld>
            <a:endParaRPr lang="en-US" altLang="en-US" sz="1200">
              <a:latin typeface="Calibri" panose="020F0502020204030204" pitchFamily="34"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a:extLst>
              <a:ext uri="{FF2B5EF4-FFF2-40B4-BE49-F238E27FC236}">
                <a16:creationId xmlns:a16="http://schemas.microsoft.com/office/drawing/2014/main" id="{849382F6-DBDA-EEFE-86B1-9E444889BF7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6499" name="Notes Placeholder 2">
            <a:extLst>
              <a:ext uri="{FF2B5EF4-FFF2-40B4-BE49-F238E27FC236}">
                <a16:creationId xmlns:a16="http://schemas.microsoft.com/office/drawing/2014/main" id="{D979F6FE-56C1-D3E0-93CB-A518ED1839F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06500" name="Slide Number Placeholder 3">
            <a:extLst>
              <a:ext uri="{FF2B5EF4-FFF2-40B4-BE49-F238E27FC236}">
                <a16:creationId xmlns:a16="http://schemas.microsoft.com/office/drawing/2014/main" id="{0FF52A42-09CE-F128-3D11-1016753CE30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prstTxWarp prst="textNoShape">
              <a:avLst/>
            </a:prstTxWarp>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5977BBB0-DF2B-4B44-8AEE-0ECD8F28D79E}" type="slidenum">
              <a:rPr lang="en-US" altLang="en-US" sz="1200" smtClean="0">
                <a:solidFill>
                  <a:srgbClr val="000000"/>
                </a:solidFill>
                <a:latin typeface="Calibri" panose="020F0502020204030204" pitchFamily="34" charset="0"/>
              </a:rPr>
              <a:pPr/>
              <a:t>90</a:t>
            </a:fld>
            <a:endParaRPr lang="en-US" altLang="en-US" sz="1200">
              <a:solidFill>
                <a:srgbClr val="000000"/>
              </a:solidFill>
              <a:latin typeface="Calibri" panose="020F0502020204030204" pitchFamily="34"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a:extLst>
              <a:ext uri="{FF2B5EF4-FFF2-40B4-BE49-F238E27FC236}">
                <a16:creationId xmlns:a16="http://schemas.microsoft.com/office/drawing/2014/main" id="{6E4BB223-7C35-D4D1-897A-7E7CA758D0B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8547" name="Notes Placeholder 2">
            <a:extLst>
              <a:ext uri="{FF2B5EF4-FFF2-40B4-BE49-F238E27FC236}">
                <a16:creationId xmlns:a16="http://schemas.microsoft.com/office/drawing/2014/main" id="{2D5AEC53-66A4-4FAA-047E-B07765710BD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08548" name="Slide Number Placeholder 3">
            <a:extLst>
              <a:ext uri="{FF2B5EF4-FFF2-40B4-BE49-F238E27FC236}">
                <a16:creationId xmlns:a16="http://schemas.microsoft.com/office/drawing/2014/main" id="{5480DDFF-49FA-C84B-04A1-68C629C5DE7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prstTxWarp prst="textNoShape">
              <a:avLst/>
            </a:prstTxWarp>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3B6BF4E7-F0A3-4E23-9987-280F6CF4D15F}" type="slidenum">
              <a:rPr lang="en-US" altLang="en-US" sz="1200" smtClean="0">
                <a:solidFill>
                  <a:srgbClr val="000000"/>
                </a:solidFill>
                <a:latin typeface="Calibri" panose="020F0502020204030204" pitchFamily="34" charset="0"/>
              </a:rPr>
              <a:pPr/>
              <a:t>91</a:t>
            </a:fld>
            <a:endParaRPr lang="en-US" altLang="en-US" sz="1200">
              <a:solidFill>
                <a:srgbClr val="000000"/>
              </a:solidFill>
              <a:latin typeface="Calibri" panose="020F0502020204030204" pitchFamily="34"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a:extLst>
              <a:ext uri="{FF2B5EF4-FFF2-40B4-BE49-F238E27FC236}">
                <a16:creationId xmlns:a16="http://schemas.microsoft.com/office/drawing/2014/main" id="{E5B2F6B5-43FB-E9B0-796E-E6CC1D174FA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1619" name="Notes Placeholder 2">
            <a:extLst>
              <a:ext uri="{FF2B5EF4-FFF2-40B4-BE49-F238E27FC236}">
                <a16:creationId xmlns:a16="http://schemas.microsoft.com/office/drawing/2014/main" id="{3F9DC1B1-FA79-B9BE-657C-74D89A28C5A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AU" altLang="en-US"/>
          </a:p>
        </p:txBody>
      </p:sp>
      <p:sp>
        <p:nvSpPr>
          <p:cNvPr id="111620" name="Slide Number Placeholder 3">
            <a:extLst>
              <a:ext uri="{FF2B5EF4-FFF2-40B4-BE49-F238E27FC236}">
                <a16:creationId xmlns:a16="http://schemas.microsoft.com/office/drawing/2014/main" id="{6FEE5934-41A5-BB20-1851-C300B93B3F8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prstTxWarp prst="textNoShape">
              <a:avLst/>
            </a:prstTxWarp>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defTabSz="914400"/>
            <a:fld id="{57168A08-9CE5-4AE9-BC10-CC202A87226B}" type="slidenum">
              <a:rPr lang="en-US" altLang="en-US" sz="1200" smtClean="0">
                <a:solidFill>
                  <a:srgbClr val="000000"/>
                </a:solidFill>
                <a:latin typeface="Calibri" panose="020F0502020204030204" pitchFamily="34" charset="0"/>
              </a:rPr>
              <a:pPr defTabSz="914400"/>
              <a:t>93</a:t>
            </a:fld>
            <a:endParaRPr lang="en-US" altLang="en-US" sz="1200">
              <a:solidFill>
                <a:srgbClr val="000000"/>
              </a:solidFill>
              <a:latin typeface="Calibri" panose="020F0502020204030204" pitchFamily="34"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a:extLst>
              <a:ext uri="{FF2B5EF4-FFF2-40B4-BE49-F238E27FC236}">
                <a16:creationId xmlns:a16="http://schemas.microsoft.com/office/drawing/2014/main" id="{79B37446-3A95-F9AB-9747-2C48EC8F177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3667" name="Notes Placeholder 2">
            <a:extLst>
              <a:ext uri="{FF2B5EF4-FFF2-40B4-BE49-F238E27FC236}">
                <a16:creationId xmlns:a16="http://schemas.microsoft.com/office/drawing/2014/main" id="{4D2B06DD-BF7B-A6BE-440B-CDC6792BBC6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AU" altLang="en-US"/>
          </a:p>
        </p:txBody>
      </p:sp>
      <p:sp>
        <p:nvSpPr>
          <p:cNvPr id="113668" name="Slide Number Placeholder 3">
            <a:extLst>
              <a:ext uri="{FF2B5EF4-FFF2-40B4-BE49-F238E27FC236}">
                <a16:creationId xmlns:a16="http://schemas.microsoft.com/office/drawing/2014/main" id="{4FE8F6AB-5739-E8F1-4B31-7768DC1D12E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prstTxWarp prst="textNoShape">
              <a:avLst/>
            </a:prstTxWarp>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defTabSz="914400"/>
            <a:fld id="{6AB075E5-3E25-4FB9-B78E-D8D02BBF90F6}" type="slidenum">
              <a:rPr lang="en-US" altLang="en-US" sz="1200" smtClean="0">
                <a:solidFill>
                  <a:srgbClr val="000000"/>
                </a:solidFill>
                <a:latin typeface="Calibri" panose="020F0502020204030204" pitchFamily="34" charset="0"/>
              </a:rPr>
              <a:pPr defTabSz="914400"/>
              <a:t>94</a:t>
            </a:fld>
            <a:endParaRPr lang="en-US" altLang="en-US" sz="1200">
              <a:solidFill>
                <a:srgbClr val="000000"/>
              </a:solidFill>
              <a:latin typeface="Calibri" panose="020F0502020204030204" pitchFamily="34"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Image Placeholder 1">
            <a:extLst>
              <a:ext uri="{FF2B5EF4-FFF2-40B4-BE49-F238E27FC236}">
                <a16:creationId xmlns:a16="http://schemas.microsoft.com/office/drawing/2014/main" id="{933E4C90-08E2-B131-CBFB-9DD567315EB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5715" name="Notes Placeholder 2">
            <a:extLst>
              <a:ext uri="{FF2B5EF4-FFF2-40B4-BE49-F238E27FC236}">
                <a16:creationId xmlns:a16="http://schemas.microsoft.com/office/drawing/2014/main" id="{6E5E81CE-7AD4-A100-6815-6071AA26B3C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AU" altLang="en-US"/>
          </a:p>
        </p:txBody>
      </p:sp>
      <p:sp>
        <p:nvSpPr>
          <p:cNvPr id="115716" name="Slide Number Placeholder 3">
            <a:extLst>
              <a:ext uri="{FF2B5EF4-FFF2-40B4-BE49-F238E27FC236}">
                <a16:creationId xmlns:a16="http://schemas.microsoft.com/office/drawing/2014/main" id="{5A89B704-3E91-BE4A-B7B0-ADBBBE220E8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prstTxWarp prst="textNoShape">
              <a:avLst/>
            </a:prstTxWarp>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defTabSz="914400"/>
            <a:fld id="{E2146664-9E00-4C32-95A4-71B1F234B4C3}" type="slidenum">
              <a:rPr lang="en-US" altLang="en-US" sz="1200" smtClean="0">
                <a:solidFill>
                  <a:srgbClr val="000000"/>
                </a:solidFill>
                <a:latin typeface="Calibri" panose="020F0502020204030204" pitchFamily="34" charset="0"/>
              </a:rPr>
              <a:pPr defTabSz="914400"/>
              <a:t>95</a:t>
            </a:fld>
            <a:endParaRPr lang="en-US" altLang="en-US" sz="1200">
              <a:solidFill>
                <a:srgbClr val="000000"/>
              </a:solidFill>
              <a:latin typeface="Calibri" panose="020F0502020204030204" pitchFamily="34"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a:extLst>
              <a:ext uri="{FF2B5EF4-FFF2-40B4-BE49-F238E27FC236}">
                <a16:creationId xmlns:a16="http://schemas.microsoft.com/office/drawing/2014/main" id="{4C62184B-7F51-9A75-2B3F-253A8573C07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3907" name="Notes Placeholder 2">
            <a:extLst>
              <a:ext uri="{FF2B5EF4-FFF2-40B4-BE49-F238E27FC236}">
                <a16:creationId xmlns:a16="http://schemas.microsoft.com/office/drawing/2014/main" id="{36FC2723-759A-DD58-623D-3771B922A48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AU" altLang="en-US"/>
          </a:p>
        </p:txBody>
      </p:sp>
      <p:sp>
        <p:nvSpPr>
          <p:cNvPr id="4" name="Slide Number Placeholder 3">
            <a:extLst>
              <a:ext uri="{FF2B5EF4-FFF2-40B4-BE49-F238E27FC236}">
                <a16:creationId xmlns:a16="http://schemas.microsoft.com/office/drawing/2014/main" id="{F9BF7D7B-F2BB-1149-7EDA-DF1DD424B6C1}"/>
              </a:ext>
            </a:extLst>
          </p:cNvPr>
          <p:cNvSpPr>
            <a:spLocks noGrp="1"/>
          </p:cNvSpPr>
          <p:nvPr>
            <p:ph type="sldNum" sz="quarter" idx="5"/>
          </p:nvPr>
        </p:nvSpPr>
        <p:spPr/>
        <p:txBody>
          <a:bodyPr/>
          <a:lstStyle/>
          <a:p>
            <a:pPr defTabSz="914400" fontAlgn="auto">
              <a:spcBef>
                <a:spcPts val="0"/>
              </a:spcBef>
              <a:spcAft>
                <a:spcPts val="0"/>
              </a:spcAft>
              <a:defRPr/>
            </a:pPr>
            <a:fld id="{235B1DF9-62F1-431D-897C-8AD8801ABD82}" type="slidenum">
              <a:rPr lang="en-US" smtClean="0">
                <a:solidFill>
                  <a:prstClr val="black"/>
                </a:solidFill>
                <a:latin typeface="Calibri" panose="020F0502020204030204"/>
                <a:ea typeface="+mn-ea"/>
              </a:rPr>
              <a:pPr defTabSz="914400" fontAlgn="auto">
                <a:spcBef>
                  <a:spcPts val="0"/>
                </a:spcBef>
                <a:spcAft>
                  <a:spcPts val="0"/>
                </a:spcAft>
                <a:defRPr/>
              </a:pPr>
              <a:t>98</a:t>
            </a:fld>
            <a:endParaRPr lang="en-US">
              <a:solidFill>
                <a:prstClr val="black"/>
              </a:solidFill>
              <a:latin typeface="Calibri" panose="020F0502020204030204"/>
              <a:ea typeface="+mn-ea"/>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a:extLst>
              <a:ext uri="{FF2B5EF4-FFF2-40B4-BE49-F238E27FC236}">
                <a16:creationId xmlns:a16="http://schemas.microsoft.com/office/drawing/2014/main" id="{562E0A8A-AF2C-BF44-BBE6-3C3DD48C1CD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5955" name="Notes Placeholder 2">
            <a:extLst>
              <a:ext uri="{FF2B5EF4-FFF2-40B4-BE49-F238E27FC236}">
                <a16:creationId xmlns:a16="http://schemas.microsoft.com/office/drawing/2014/main" id="{A92B2B70-5296-64DD-3040-36AF13D3A43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AU" altLang="en-US"/>
          </a:p>
        </p:txBody>
      </p:sp>
      <p:sp>
        <p:nvSpPr>
          <p:cNvPr id="4" name="Slide Number Placeholder 3">
            <a:extLst>
              <a:ext uri="{FF2B5EF4-FFF2-40B4-BE49-F238E27FC236}">
                <a16:creationId xmlns:a16="http://schemas.microsoft.com/office/drawing/2014/main" id="{D3D3733F-AAC9-82FA-68C5-7D0D3DCA18E5}"/>
              </a:ext>
            </a:extLst>
          </p:cNvPr>
          <p:cNvSpPr>
            <a:spLocks noGrp="1"/>
          </p:cNvSpPr>
          <p:nvPr>
            <p:ph type="sldNum" sz="quarter" idx="5"/>
          </p:nvPr>
        </p:nvSpPr>
        <p:spPr/>
        <p:txBody>
          <a:bodyPr/>
          <a:lstStyle/>
          <a:p>
            <a:pPr defTabSz="914400" fontAlgn="auto">
              <a:spcBef>
                <a:spcPts val="0"/>
              </a:spcBef>
              <a:spcAft>
                <a:spcPts val="0"/>
              </a:spcAft>
              <a:defRPr/>
            </a:pPr>
            <a:fld id="{91CDF707-665D-4064-BA80-267EF1CD8D6E}" type="slidenum">
              <a:rPr lang="en-US" smtClean="0">
                <a:solidFill>
                  <a:prstClr val="black"/>
                </a:solidFill>
                <a:latin typeface="Calibri" panose="020F0502020204030204"/>
                <a:ea typeface="+mn-ea"/>
              </a:rPr>
              <a:pPr defTabSz="914400" fontAlgn="auto">
                <a:spcBef>
                  <a:spcPts val="0"/>
                </a:spcBef>
                <a:spcAft>
                  <a:spcPts val="0"/>
                </a:spcAft>
                <a:defRPr/>
              </a:pPr>
              <a:t>99</a:t>
            </a:fld>
            <a:endParaRPr lang="en-US">
              <a:solidFill>
                <a:prstClr val="black"/>
              </a:solidFill>
              <a:latin typeface="Calibri" panose="020F0502020204030204"/>
              <a:ea typeface="+mn-ea"/>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a:extLst>
              <a:ext uri="{FF2B5EF4-FFF2-40B4-BE49-F238E27FC236}">
                <a16:creationId xmlns:a16="http://schemas.microsoft.com/office/drawing/2014/main" id="{11AFE9C5-1E07-1BDC-BE55-20DEDFB43D4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9027" name="Notes Placeholder 2">
            <a:extLst>
              <a:ext uri="{FF2B5EF4-FFF2-40B4-BE49-F238E27FC236}">
                <a16:creationId xmlns:a16="http://schemas.microsoft.com/office/drawing/2014/main" id="{FC935DDD-DB84-58E7-FCA6-C14E1946A3A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29028" name="Slide Number Placeholder 3">
            <a:extLst>
              <a:ext uri="{FF2B5EF4-FFF2-40B4-BE49-F238E27FC236}">
                <a16:creationId xmlns:a16="http://schemas.microsoft.com/office/drawing/2014/main" id="{B53CF3CD-5609-0A20-F707-C3EAA4702BD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prstTxWarp prst="textNoShape">
              <a:avLst/>
            </a:prstTxWarp>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98B32855-7052-4264-84A8-13455920AD9B}" type="slidenum">
              <a:rPr lang="en-US" altLang="en-US" sz="1200" smtClean="0">
                <a:latin typeface="Calibri" panose="020F0502020204030204" pitchFamily="34" charset="0"/>
              </a:rPr>
              <a:pPr/>
              <a:t>107</a:t>
            </a:fld>
            <a:endParaRPr lang="en-US" altLang="en-US" sz="1200">
              <a:latin typeface="Calibri" panose="020F0502020204030204" pitchFamily="34"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Slide Image Placeholder 1">
            <a:extLst>
              <a:ext uri="{FF2B5EF4-FFF2-40B4-BE49-F238E27FC236}">
                <a16:creationId xmlns:a16="http://schemas.microsoft.com/office/drawing/2014/main" id="{9C5E06A5-3568-2375-FC5C-40511899033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1075" name="Notes Placeholder 2">
            <a:extLst>
              <a:ext uri="{FF2B5EF4-FFF2-40B4-BE49-F238E27FC236}">
                <a16:creationId xmlns:a16="http://schemas.microsoft.com/office/drawing/2014/main" id="{DDAC19AD-9200-505D-C2AD-C8E8C499396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31076" name="Slide Number Placeholder 3">
            <a:extLst>
              <a:ext uri="{FF2B5EF4-FFF2-40B4-BE49-F238E27FC236}">
                <a16:creationId xmlns:a16="http://schemas.microsoft.com/office/drawing/2014/main" id="{DF613893-BF59-30E7-C37C-17A1D7033A2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prstTxWarp prst="textNoShape">
              <a:avLst/>
            </a:prstTxWarp>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1F30A364-4DF9-4ADB-8BE1-6DE7D9D51A66}" type="slidenum">
              <a:rPr lang="en-US" altLang="en-US" sz="1200" smtClean="0">
                <a:latin typeface="Calibri" panose="020F0502020204030204" pitchFamily="34" charset="0"/>
              </a:rPr>
              <a:pPr/>
              <a:t>108</a:t>
            </a:fld>
            <a:endParaRPr lang="en-US" altLang="en-US" sz="1200">
              <a:latin typeface="Calibri" panose="020F0502020204030204" pitchFamily="34"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lide Image Placeholder 1">
            <a:extLst>
              <a:ext uri="{FF2B5EF4-FFF2-40B4-BE49-F238E27FC236}">
                <a16:creationId xmlns:a16="http://schemas.microsoft.com/office/drawing/2014/main" id="{5A23A8EA-312C-5216-CC75-DF975FB5D57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23" name="Notes Placeholder 2">
            <a:extLst>
              <a:ext uri="{FF2B5EF4-FFF2-40B4-BE49-F238E27FC236}">
                <a16:creationId xmlns:a16="http://schemas.microsoft.com/office/drawing/2014/main" id="{5B3B0D4D-3ACA-6E85-26B6-4E41AF7C179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33124" name="Slide Number Placeholder 3">
            <a:extLst>
              <a:ext uri="{FF2B5EF4-FFF2-40B4-BE49-F238E27FC236}">
                <a16:creationId xmlns:a16="http://schemas.microsoft.com/office/drawing/2014/main" id="{5D10F401-7234-4123-A50D-DCD6B74DCDA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prstTxWarp prst="textNoShape">
              <a:avLst/>
            </a:prstTxWarp>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4C5FBF6C-AF01-4752-80A2-4E12742D89B2}" type="slidenum">
              <a:rPr lang="en-US" altLang="en-US" sz="1200" smtClean="0">
                <a:latin typeface="Calibri" panose="020F0502020204030204" pitchFamily="34" charset="0"/>
              </a:rPr>
              <a:pPr/>
              <a:t>109</a:t>
            </a:fld>
            <a:endParaRPr lang="en-US" altLang="en-US" sz="1200">
              <a:latin typeface="Calibri" panose="020F050202020403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47738" rtl="0" eaLnBrk="1" fontAlgn="base" latinLnBrk="0" hangingPunct="1">
              <a:lnSpc>
                <a:spcPct val="100000"/>
              </a:lnSpc>
              <a:spcBef>
                <a:spcPct val="0"/>
              </a:spcBef>
              <a:spcAft>
                <a:spcPct val="0"/>
              </a:spcAft>
              <a:buClrTx/>
              <a:buSzTx/>
              <a:buFontTx/>
              <a:buNone/>
              <a:tabLst/>
              <a:defRPr/>
            </a:pPr>
            <a:fld id="{4B1298CD-4C7F-4874-97DA-06B4D97BD7AB}" type="slidenum">
              <a:rPr kumimoji="0" lang="en-US" sz="1200" b="0" i="1"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47738" rtl="0" eaLnBrk="1" fontAlgn="base" latinLnBrk="0" hangingPunct="1">
                <a:lnSpc>
                  <a:spcPct val="100000"/>
                </a:lnSpc>
                <a:spcBef>
                  <a:spcPct val="0"/>
                </a:spcBef>
                <a:spcAft>
                  <a:spcPct val="0"/>
                </a:spcAft>
                <a:buClrTx/>
                <a:buSzTx/>
                <a:buFontTx/>
                <a:buNone/>
                <a:tabLst/>
                <a:defRPr/>
              </a:pPr>
              <a:t>8</a:t>
            </a:fld>
            <a:endParaRPr kumimoji="0" lang="en-US" sz="1200" b="0" i="1"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411919149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Slide Image Placeholder 1">
            <a:extLst>
              <a:ext uri="{FF2B5EF4-FFF2-40B4-BE49-F238E27FC236}">
                <a16:creationId xmlns:a16="http://schemas.microsoft.com/office/drawing/2014/main" id="{C75DB9ED-5F15-D380-220F-E5DD094E87D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5171" name="Notes Placeholder 2">
            <a:extLst>
              <a:ext uri="{FF2B5EF4-FFF2-40B4-BE49-F238E27FC236}">
                <a16:creationId xmlns:a16="http://schemas.microsoft.com/office/drawing/2014/main" id="{A2709A69-47EA-7B68-A090-1662513F815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35172" name="Slide Number Placeholder 3">
            <a:extLst>
              <a:ext uri="{FF2B5EF4-FFF2-40B4-BE49-F238E27FC236}">
                <a16:creationId xmlns:a16="http://schemas.microsoft.com/office/drawing/2014/main" id="{0A3816B3-6E6D-D07B-035C-39A4DDA7DAE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prstTxWarp prst="textNoShape">
              <a:avLst/>
            </a:prstTxWarp>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8D0284FE-205C-4FF3-8D8B-7F6A9AAFF4D1}" type="slidenum">
              <a:rPr lang="en-US" altLang="en-US" sz="1200" smtClean="0">
                <a:latin typeface="Calibri" panose="020F0502020204030204" pitchFamily="34" charset="0"/>
              </a:rPr>
              <a:pPr/>
              <a:t>110</a:t>
            </a:fld>
            <a:endParaRPr lang="en-US" altLang="en-US" sz="1200">
              <a:latin typeface="Calibri" panose="020F0502020204030204" pitchFamily="34"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Slide Image Placeholder 1">
            <a:extLst>
              <a:ext uri="{FF2B5EF4-FFF2-40B4-BE49-F238E27FC236}">
                <a16:creationId xmlns:a16="http://schemas.microsoft.com/office/drawing/2014/main" id="{83BD31D4-35C8-D73B-563B-2DEBB8E016C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7219" name="Notes Placeholder 2">
            <a:extLst>
              <a:ext uri="{FF2B5EF4-FFF2-40B4-BE49-F238E27FC236}">
                <a16:creationId xmlns:a16="http://schemas.microsoft.com/office/drawing/2014/main" id="{9ED20921-2EA3-B94B-BAF1-63DF7EF2736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37220" name="Slide Number Placeholder 3">
            <a:extLst>
              <a:ext uri="{FF2B5EF4-FFF2-40B4-BE49-F238E27FC236}">
                <a16:creationId xmlns:a16="http://schemas.microsoft.com/office/drawing/2014/main" id="{F591D6BF-3ADA-1BDF-5EB9-A3EA0384DA1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prstTxWarp prst="textNoShape">
              <a:avLst/>
            </a:prstTxWarp>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A7D57BC2-8FE1-413C-B765-1E24EC5CD5C3}" type="slidenum">
              <a:rPr lang="en-US" altLang="en-US" sz="1200" smtClean="0">
                <a:latin typeface="Calibri" panose="020F0502020204030204" pitchFamily="34" charset="0"/>
              </a:rPr>
              <a:pPr/>
              <a:t>111</a:t>
            </a:fld>
            <a:endParaRPr lang="en-US" altLang="en-US" sz="1200">
              <a:latin typeface="Calibri" panose="020F0502020204030204" pitchFamily="34"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a:extLst>
              <a:ext uri="{FF2B5EF4-FFF2-40B4-BE49-F238E27FC236}">
                <a16:creationId xmlns:a16="http://schemas.microsoft.com/office/drawing/2014/main" id="{6FE4E708-EF7E-0BFF-4BF4-B9BFBBE542A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6019" name="Notes Placeholder 2">
            <a:extLst>
              <a:ext uri="{FF2B5EF4-FFF2-40B4-BE49-F238E27FC236}">
                <a16:creationId xmlns:a16="http://schemas.microsoft.com/office/drawing/2014/main" id="{BF646BA5-4F5E-7B20-4E88-05E676C553C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86020" name="Slide Number Placeholder 3">
            <a:extLst>
              <a:ext uri="{FF2B5EF4-FFF2-40B4-BE49-F238E27FC236}">
                <a16:creationId xmlns:a16="http://schemas.microsoft.com/office/drawing/2014/main" id="{3EF3C00F-A8DA-53DC-F716-D564BCFAB9F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prstTxWarp prst="textNoShape">
              <a:avLst/>
            </a:prstTxWarp>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77645494-D7EE-4E8D-9F84-9F6F724B373F}" type="slidenum">
              <a:rPr lang="en-US" altLang="en-US" sz="1200" smtClean="0">
                <a:solidFill>
                  <a:srgbClr val="000000"/>
                </a:solidFill>
                <a:latin typeface="Calibri" panose="020F0502020204030204" pitchFamily="34" charset="0"/>
              </a:rPr>
              <a:pPr/>
              <a:t>117</a:t>
            </a:fld>
            <a:endParaRPr lang="en-US" altLang="en-US" sz="1200">
              <a:solidFill>
                <a:srgbClr val="000000"/>
              </a:solidFill>
              <a:latin typeface="Calibri" panose="020F0502020204030204" pitchFamily="34" charset="0"/>
            </a:endParaRPr>
          </a:p>
        </p:txBody>
      </p:sp>
    </p:spTree>
    <p:extLst>
      <p:ext uri="{BB962C8B-B14F-4D97-AF65-F5344CB8AC3E}">
        <p14:creationId xmlns:p14="http://schemas.microsoft.com/office/powerpoint/2010/main" val="210816331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a:extLst>
              <a:ext uri="{FF2B5EF4-FFF2-40B4-BE49-F238E27FC236}">
                <a16:creationId xmlns:a16="http://schemas.microsoft.com/office/drawing/2014/main" id="{C9E93066-AE6B-0500-4F46-C9FC22CAA40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0115" name="Notes Placeholder 2">
            <a:extLst>
              <a:ext uri="{FF2B5EF4-FFF2-40B4-BE49-F238E27FC236}">
                <a16:creationId xmlns:a16="http://schemas.microsoft.com/office/drawing/2014/main" id="{EA77941B-E5B9-879E-3E5D-84DE38FB24D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90116" name="Slide Number Placeholder 3">
            <a:extLst>
              <a:ext uri="{FF2B5EF4-FFF2-40B4-BE49-F238E27FC236}">
                <a16:creationId xmlns:a16="http://schemas.microsoft.com/office/drawing/2014/main" id="{E4D317D8-EBCD-8877-7918-AB95105732B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prstTxWarp prst="textNoShape">
              <a:avLst/>
            </a:prstTxWarp>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7EEB5357-CD41-412B-B0DB-42241DC4B362}" type="slidenum">
              <a:rPr lang="en-US" altLang="en-US" sz="1200" smtClean="0">
                <a:solidFill>
                  <a:srgbClr val="000000"/>
                </a:solidFill>
                <a:latin typeface="Calibri" panose="020F0502020204030204" pitchFamily="34" charset="0"/>
              </a:rPr>
              <a:pPr/>
              <a:t>118</a:t>
            </a:fld>
            <a:endParaRPr lang="en-US" altLang="en-US" sz="1200">
              <a:solidFill>
                <a:srgbClr val="000000"/>
              </a:solidFill>
              <a:latin typeface="Calibri" panose="020F0502020204030204" pitchFamily="34" charset="0"/>
            </a:endParaRPr>
          </a:p>
        </p:txBody>
      </p:sp>
    </p:spTree>
    <p:extLst>
      <p:ext uri="{BB962C8B-B14F-4D97-AF65-F5344CB8AC3E}">
        <p14:creationId xmlns:p14="http://schemas.microsoft.com/office/powerpoint/2010/main" val="145489076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2F6BF07B-A43B-4CC4-8A87-BA91BBE76D47}"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121</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2F6BF07B-A43B-4CC4-8A87-BA91BBE76D47}"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122</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extLst>
      <p:ext uri="{BB962C8B-B14F-4D97-AF65-F5344CB8AC3E}">
        <p14:creationId xmlns:p14="http://schemas.microsoft.com/office/powerpoint/2010/main" val="101824801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574327-5DFD-4FC3-BABE-15CF706A075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S PGothic"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123</a:t>
            </a:fld>
            <a:endParaRPr kumimoji="0" lang="en-US" sz="1200" b="0" i="0" u="none" strike="noStrike" kern="1200" cap="none" spc="0" normalizeH="0" baseline="0" noProof="0">
              <a:ln>
                <a:noFill/>
              </a:ln>
              <a:solidFill>
                <a:prstClr val="black"/>
              </a:solidFill>
              <a:effectLst/>
              <a:uLnTx/>
              <a:uFillTx/>
              <a:latin typeface="Calibri" panose="020F0502020204030204"/>
              <a:ea typeface="MS PGothic" panose="020B0600070205080204" pitchFamily="34" charset="-128"/>
              <a:cs typeface="+mn-cs"/>
            </a:endParaRPr>
          </a:p>
        </p:txBody>
      </p:sp>
    </p:spTree>
    <p:extLst>
      <p:ext uri="{BB962C8B-B14F-4D97-AF65-F5344CB8AC3E}">
        <p14:creationId xmlns:p14="http://schemas.microsoft.com/office/powerpoint/2010/main" val="30307483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574327-5DFD-4FC3-BABE-15CF706A075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S PGothic"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125</a:t>
            </a:fld>
            <a:endParaRPr kumimoji="0" lang="en-US" sz="1200" b="0" i="0" u="none" strike="noStrike" kern="1200" cap="none" spc="0" normalizeH="0" baseline="0" noProof="0">
              <a:ln>
                <a:noFill/>
              </a:ln>
              <a:solidFill>
                <a:prstClr val="black"/>
              </a:solidFill>
              <a:effectLst/>
              <a:uLnTx/>
              <a:uFillTx/>
              <a:latin typeface="Calibri" panose="020F0502020204030204"/>
              <a:ea typeface="MS PGothic" panose="020B0600070205080204" pitchFamily="34" charset="-128"/>
              <a:cs typeface="+mn-cs"/>
            </a:endParaRPr>
          </a:p>
        </p:txBody>
      </p:sp>
    </p:spTree>
    <p:extLst>
      <p:ext uri="{BB962C8B-B14F-4D97-AF65-F5344CB8AC3E}">
        <p14:creationId xmlns:p14="http://schemas.microsoft.com/office/powerpoint/2010/main" val="100874575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幻灯片图像占位符 1">
            <a:extLst>
              <a:ext uri="{FF2B5EF4-FFF2-40B4-BE49-F238E27FC236}">
                <a16:creationId xmlns:a16="http://schemas.microsoft.com/office/drawing/2014/main" id="{37C97351-465E-ABB1-F27B-8F062408DBB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1011" name="备注占位符 2">
            <a:extLst>
              <a:ext uri="{FF2B5EF4-FFF2-40B4-BE49-F238E27FC236}">
                <a16:creationId xmlns:a16="http://schemas.microsoft.com/office/drawing/2014/main" id="{4570F91C-8E40-3BF7-67D8-F606BE29899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CN" altLang="en-US"/>
          </a:p>
        </p:txBody>
      </p:sp>
      <p:sp>
        <p:nvSpPr>
          <p:cNvPr id="171012" name="灯片编号占位符 3">
            <a:extLst>
              <a:ext uri="{FF2B5EF4-FFF2-40B4-BE49-F238E27FC236}">
                <a16:creationId xmlns:a16="http://schemas.microsoft.com/office/drawing/2014/main" id="{26A27186-AEDE-BECD-D1DE-942CE5440CC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prstTxWarp prst="textNoShape">
              <a:avLst/>
            </a:prstTxWarp>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2C92A716-851F-4E4D-9463-F4CF7A2677FF}" type="slidenum">
              <a:rPr lang="en-US" altLang="en-US" sz="1200" smtClean="0">
                <a:latin typeface="Calibri" panose="020F0502020204030204" pitchFamily="34" charset="0"/>
              </a:rPr>
              <a:pPr/>
              <a:t>127</a:t>
            </a:fld>
            <a:endParaRPr lang="en-US" altLang="en-US" sz="1200">
              <a:latin typeface="Calibri" panose="020F0502020204030204" pitchFamily="34"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Slide Image Placeholder 1">
            <a:extLst>
              <a:ext uri="{FF2B5EF4-FFF2-40B4-BE49-F238E27FC236}">
                <a16:creationId xmlns:a16="http://schemas.microsoft.com/office/drawing/2014/main" id="{B1AA3574-3C22-8C4D-5254-CCCD4E673F0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083" name="Notes Placeholder 2">
            <a:extLst>
              <a:ext uri="{FF2B5EF4-FFF2-40B4-BE49-F238E27FC236}">
                <a16:creationId xmlns:a16="http://schemas.microsoft.com/office/drawing/2014/main" id="{302067FE-730F-4AD6-DF9F-066B397F8A6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14400" eaLnBrk="1" hangingPunct="1">
              <a:spcBef>
                <a:spcPct val="0"/>
              </a:spcBef>
            </a:pPr>
            <a:r>
              <a:rPr lang="en-US" altLang="en-US" b="1">
                <a:solidFill>
                  <a:srgbClr val="454545"/>
                </a:solidFill>
                <a:latin typeface="Noto Sans" panose="020B0502040504020204" pitchFamily="34" charset="0"/>
                <a:cs typeface="Noto Sans" panose="020B0502040504020204" pitchFamily="34" charset="0"/>
              </a:rPr>
              <a:t>Follow along with this session using the link: </a:t>
            </a:r>
            <a:r>
              <a:rPr lang="en-AU" altLang="en-US">
                <a:solidFill>
                  <a:srgbClr val="363636"/>
                </a:solidFill>
                <a:latin typeface="Open Sans" panose="020B0606030504020204" pitchFamily="34" charset="0"/>
                <a:cs typeface="Open Sans" panose="020B0606030504020204" pitchFamily="34" charset="0"/>
                <a:hlinkClick r:id="rId3"/>
              </a:rPr>
              <a:t>https://bez5.short.gy/OU0dPM</a:t>
            </a:r>
            <a:r>
              <a:rPr lang="en-AU" altLang="en-US">
                <a:solidFill>
                  <a:srgbClr val="363636"/>
                </a:solidFill>
                <a:latin typeface="Open Sans" panose="020B0606030504020204" pitchFamily="34" charset="0"/>
                <a:cs typeface="Open Sans" panose="020B0606030504020204" pitchFamily="34" charset="0"/>
              </a:rPr>
              <a:t> </a:t>
            </a:r>
            <a:endParaRPr lang="en-AU" altLang="en-US" b="1">
              <a:solidFill>
                <a:srgbClr val="454545"/>
              </a:solidFill>
              <a:latin typeface="Noto Sans" panose="020B0502040504020204" pitchFamily="34" charset="0"/>
              <a:cs typeface="Noto Sans" panose="020B0502040504020204" pitchFamily="34" charset="0"/>
            </a:endParaRPr>
          </a:p>
        </p:txBody>
      </p:sp>
      <p:sp>
        <p:nvSpPr>
          <p:cNvPr id="4" name="Slide Number Placeholder 3">
            <a:extLst>
              <a:ext uri="{FF2B5EF4-FFF2-40B4-BE49-F238E27FC236}">
                <a16:creationId xmlns:a16="http://schemas.microsoft.com/office/drawing/2014/main" id="{024F47B6-65F1-1728-5CA3-324C09EED560}"/>
              </a:ext>
            </a:extLst>
          </p:cNvPr>
          <p:cNvSpPr>
            <a:spLocks noGrp="1"/>
          </p:cNvSpPr>
          <p:nvPr>
            <p:ph type="sldNum" sz="quarter" idx="5"/>
          </p:nvPr>
        </p:nvSpPr>
        <p:spPr/>
        <p:txBody>
          <a:bodyPr/>
          <a:lstStyle/>
          <a:p>
            <a:pPr defTabSz="914400" fontAlgn="auto">
              <a:spcBef>
                <a:spcPts val="0"/>
              </a:spcBef>
              <a:spcAft>
                <a:spcPts val="0"/>
              </a:spcAft>
              <a:defRPr/>
            </a:pPr>
            <a:fld id="{0CCDB3D5-CF85-4CE4-A7A7-043571816EC1}" type="slidenum">
              <a:rPr lang="en-US" smtClean="0">
                <a:solidFill>
                  <a:prstClr val="black"/>
                </a:solidFill>
                <a:latin typeface="Calibri" panose="020F0502020204030204"/>
                <a:ea typeface="+mn-ea"/>
              </a:rPr>
              <a:pPr defTabSz="914400" fontAlgn="auto">
                <a:spcBef>
                  <a:spcPts val="0"/>
                </a:spcBef>
                <a:spcAft>
                  <a:spcPts val="0"/>
                </a:spcAft>
                <a:defRPr/>
              </a:pPr>
              <a:t>129</a:t>
            </a:fld>
            <a:endParaRPr lang="en-US">
              <a:solidFill>
                <a:prstClr val="black"/>
              </a:solidFill>
              <a:latin typeface="Calibri" panose="020F0502020204030204"/>
              <a:ea typeface="+mn-ea"/>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1200" dirty="0"/>
              <a:t>艾伦</a:t>
            </a:r>
            <a:r>
              <a:rPr lang="en-US" altLang="zh-CN" sz="1200" dirty="0"/>
              <a:t>·</a:t>
            </a:r>
            <a:r>
              <a:rPr lang="zh-CN" altLang="en-US" sz="1200" dirty="0"/>
              <a:t>金斯伯格的“加州超市”；阿尔贝托</a:t>
            </a:r>
            <a:r>
              <a:rPr lang="en-US" altLang="zh-CN" sz="1200" dirty="0"/>
              <a:t>·</a:t>
            </a:r>
            <a:r>
              <a:rPr lang="zh-CN" altLang="en-US" sz="1200" dirty="0"/>
              <a:t>里奥斯的</a:t>
            </a:r>
            <a:r>
              <a:rPr lang="en-US" altLang="zh-CN" sz="1200" dirty="0"/>
              <a:t>《</a:t>
            </a:r>
            <a:r>
              <a:rPr lang="zh-CN" altLang="en-US" sz="1200" dirty="0"/>
              <a:t>边界：双十四行诗</a:t>
            </a:r>
            <a:r>
              <a:rPr lang="en-US" altLang="zh-CN" sz="1200" dirty="0"/>
              <a:t>》</a:t>
            </a:r>
            <a:r>
              <a:rPr lang="zh-CN" altLang="en-US" sz="1200" dirty="0"/>
              <a:t>阿尔弗雷德，丁尼生勋爵的</a:t>
            </a:r>
            <a:r>
              <a:rPr lang="en-US" altLang="zh-CN" sz="1200" dirty="0"/>
              <a:t>《</a:t>
            </a:r>
            <a:r>
              <a:rPr lang="zh-CN" altLang="en-US" sz="1200" dirty="0"/>
              <a:t>光明大队的冲锋</a:t>
            </a:r>
            <a:r>
              <a:rPr lang="en-US" altLang="zh-CN" sz="1200" dirty="0"/>
              <a:t>》</a:t>
            </a:r>
            <a:r>
              <a:rPr lang="zh-CN" altLang="en-US" sz="1200" dirty="0"/>
              <a:t>玛雅</a:t>
            </a:r>
            <a:r>
              <a:rPr lang="en-US" altLang="zh-CN" sz="1200" dirty="0"/>
              <a:t>·</a:t>
            </a:r>
            <a:r>
              <a:rPr lang="zh-CN" altLang="en-US" sz="1200" dirty="0"/>
              <a:t>安杰洛的</a:t>
            </a:r>
            <a:r>
              <a:rPr lang="en-US" altLang="zh-CN" sz="1200" dirty="0"/>
              <a:t>《</a:t>
            </a:r>
            <a:r>
              <a:rPr lang="zh-CN" altLang="en-US" sz="1200" dirty="0"/>
              <a:t>我还在崛起</a:t>
            </a:r>
            <a:r>
              <a:rPr lang="en-US" altLang="zh-CN" sz="1200" dirty="0"/>
              <a:t>》,</a:t>
            </a:r>
            <a:r>
              <a:rPr lang="zh-CN" altLang="en-US" sz="1200" dirty="0"/>
              <a:t>娜奥米</a:t>
            </a:r>
            <a:r>
              <a:rPr lang="en-US" altLang="zh-CN" sz="1200" dirty="0"/>
              <a:t>·</a:t>
            </a:r>
            <a:r>
              <a:rPr lang="zh-CN" altLang="en-US" sz="1200" dirty="0"/>
              <a:t>史哈布</a:t>
            </a:r>
            <a:r>
              <a:rPr lang="en-US" altLang="zh-CN" sz="1200" dirty="0"/>
              <a:t>·</a:t>
            </a:r>
            <a:r>
              <a:rPr lang="zh-CN" altLang="en-US" sz="1200" dirty="0"/>
              <a:t>奈的</a:t>
            </a:r>
            <a:r>
              <a:rPr lang="en-US" altLang="zh-CN" sz="1200" dirty="0"/>
              <a:t>《</a:t>
            </a:r>
            <a:r>
              <a:rPr lang="zh-CN" altLang="en-US" sz="1200" dirty="0"/>
              <a:t>红锦缎</a:t>
            </a:r>
            <a:r>
              <a:rPr lang="en-US" altLang="zh-CN" sz="1200" dirty="0"/>
              <a:t>》</a:t>
            </a:r>
            <a:r>
              <a:rPr lang="zh-CN" altLang="en-US" sz="1200" dirty="0">
                <a:highlight>
                  <a:srgbClr val="FFFF00"/>
                </a:highlight>
              </a:rPr>
              <a:t>浪漫诗人威廉</a:t>
            </a:r>
            <a:r>
              <a:rPr lang="en-US" altLang="zh-CN" sz="1200" dirty="0">
                <a:highlight>
                  <a:srgbClr val="FFFF00"/>
                </a:highlight>
              </a:rPr>
              <a:t>·</a:t>
            </a:r>
            <a:r>
              <a:rPr lang="zh-CN" altLang="en-US" sz="1200" dirty="0">
                <a:highlight>
                  <a:srgbClr val="FFFF00"/>
                </a:highlight>
              </a:rPr>
              <a:t>华兹华斯的</a:t>
            </a:r>
            <a:r>
              <a:rPr lang="en-US" altLang="zh-CN" sz="1200" dirty="0">
                <a:highlight>
                  <a:srgbClr val="FFFF00"/>
                </a:highlight>
              </a:rPr>
              <a:t>《</a:t>
            </a:r>
            <a:r>
              <a:rPr lang="zh-CN" altLang="en-US" sz="1200" dirty="0">
                <a:highlight>
                  <a:srgbClr val="FFFF00"/>
                </a:highlight>
              </a:rPr>
              <a:t>好似一朵云独自漫步</a:t>
            </a:r>
            <a:r>
              <a:rPr lang="en-US" altLang="zh-CN" sz="1200" dirty="0"/>
              <a:t>》</a:t>
            </a:r>
            <a:r>
              <a:rPr lang="zh-CN" altLang="en-US" sz="1200" dirty="0"/>
              <a:t>克里斯蒂娜</a:t>
            </a:r>
            <a:r>
              <a:rPr lang="en-US" altLang="zh-CN" sz="1200" dirty="0"/>
              <a:t>·</a:t>
            </a:r>
            <a:r>
              <a:rPr lang="zh-CN" altLang="en-US" sz="1200" dirty="0"/>
              <a:t>罗塞蒂的</a:t>
            </a:r>
            <a:r>
              <a:rPr lang="en-US" altLang="zh-CN" sz="1200" dirty="0"/>
              <a:t>《</a:t>
            </a:r>
            <a:r>
              <a:rPr lang="zh-CN" altLang="en-US" sz="1200" dirty="0"/>
              <a:t>上山</a:t>
            </a:r>
            <a:r>
              <a:rPr lang="en-US" altLang="zh-CN" sz="1200" dirty="0"/>
              <a:t>》</a:t>
            </a:r>
            <a:r>
              <a:rPr lang="zh-CN" altLang="en-US" sz="1200" dirty="0"/>
              <a:t>艾米莉</a:t>
            </a:r>
            <a:r>
              <a:rPr lang="en-US" altLang="zh-CN" sz="1200" dirty="0"/>
              <a:t>·</a:t>
            </a:r>
            <a:r>
              <a:rPr lang="zh-CN" altLang="en-US" sz="1200" dirty="0"/>
              <a:t>狄金森的</a:t>
            </a:r>
            <a:r>
              <a:rPr lang="en-US" altLang="zh-CN" sz="1200" dirty="0"/>
              <a:t>《</a:t>
            </a:r>
            <a:r>
              <a:rPr lang="zh-CN" altLang="en-US" sz="1200" dirty="0"/>
              <a:t>希望是有羽毛的东西</a:t>
            </a:r>
            <a:r>
              <a:rPr lang="en-US" altLang="zh-CN" sz="1200" dirty="0"/>
              <a:t>》</a:t>
            </a:r>
            <a:endParaRPr lang="zh-CN" altLang="en-US" dirty="0"/>
          </a:p>
        </p:txBody>
      </p:sp>
      <p:sp>
        <p:nvSpPr>
          <p:cNvPr id="4" name="灯片编号占位符 3"/>
          <p:cNvSpPr>
            <a:spLocks noGrp="1"/>
          </p:cNvSpPr>
          <p:nvPr>
            <p:ph type="sldNum" sz="quarter" idx="10"/>
          </p:nvPr>
        </p:nvSpPr>
        <p:spPr/>
        <p:txBody>
          <a:bodyPr/>
          <a:lstStyle/>
          <a:p>
            <a:pPr marL="0" marR="0" lvl="0" indent="0" algn="r" defTabSz="947738" rtl="0" eaLnBrk="1" fontAlgn="base" latinLnBrk="0" hangingPunct="1">
              <a:lnSpc>
                <a:spcPct val="100000"/>
              </a:lnSpc>
              <a:spcBef>
                <a:spcPct val="0"/>
              </a:spcBef>
              <a:spcAft>
                <a:spcPct val="0"/>
              </a:spcAft>
              <a:buClrTx/>
              <a:buSzTx/>
              <a:buFontTx/>
              <a:buNone/>
              <a:tabLst/>
              <a:defRPr/>
            </a:pPr>
            <a:fld id="{4B1298CD-4C7F-4874-97DA-06B4D97BD7AB}" type="slidenum">
              <a:rPr kumimoji="0" lang="en-US" sz="1200" b="0" i="1"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47738" rtl="0" eaLnBrk="1" fontAlgn="base" latinLnBrk="0" hangingPunct="1">
                <a:lnSpc>
                  <a:spcPct val="100000"/>
                </a:lnSpc>
                <a:spcBef>
                  <a:spcPct val="0"/>
                </a:spcBef>
                <a:spcAft>
                  <a:spcPct val="0"/>
                </a:spcAft>
                <a:buClrTx/>
                <a:buSzTx/>
                <a:buFontTx/>
                <a:buNone/>
                <a:tabLst/>
                <a:defRPr/>
              </a:pPr>
              <a:t>10</a:t>
            </a:fld>
            <a:endParaRPr kumimoji="0" lang="en-US" sz="1200" b="0" i="1"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38928551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Slide Image Placeholder 1">
            <a:extLst>
              <a:ext uri="{FF2B5EF4-FFF2-40B4-BE49-F238E27FC236}">
                <a16:creationId xmlns:a16="http://schemas.microsoft.com/office/drawing/2014/main" id="{08F1102C-A237-F671-B914-B3801DDB84E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6131" name="Notes Placeholder 2">
            <a:extLst>
              <a:ext uri="{FF2B5EF4-FFF2-40B4-BE49-F238E27FC236}">
                <a16:creationId xmlns:a16="http://schemas.microsoft.com/office/drawing/2014/main" id="{C747B796-E977-40C9-FA36-3FB629D5F68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76132" name="Slide Number Placeholder 3">
            <a:extLst>
              <a:ext uri="{FF2B5EF4-FFF2-40B4-BE49-F238E27FC236}">
                <a16:creationId xmlns:a16="http://schemas.microsoft.com/office/drawing/2014/main" id="{7698A9A8-EFAE-2E62-7449-6C86ED13406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prstTxWarp prst="textNoShape">
              <a:avLst/>
            </a:prstTxWarp>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A76E39B3-F436-4603-B8EB-D75792919EAB}" type="slidenum">
              <a:rPr lang="en-US" altLang="en-US" sz="1200" smtClean="0">
                <a:latin typeface="Calibri" panose="020F0502020204030204" pitchFamily="34" charset="0"/>
              </a:rPr>
              <a:pPr/>
              <a:t>130</a:t>
            </a:fld>
            <a:endParaRPr lang="en-US" altLang="en-US" sz="1200">
              <a:latin typeface="Calibri" panose="020F0502020204030204" pitchFamily="34"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Slide Image Placeholder 1">
            <a:extLst>
              <a:ext uri="{FF2B5EF4-FFF2-40B4-BE49-F238E27FC236}">
                <a16:creationId xmlns:a16="http://schemas.microsoft.com/office/drawing/2014/main" id="{561A30F8-7138-20EB-D7B1-C84BCFD92B6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8179" name="Notes Placeholder 2">
            <a:extLst>
              <a:ext uri="{FF2B5EF4-FFF2-40B4-BE49-F238E27FC236}">
                <a16:creationId xmlns:a16="http://schemas.microsoft.com/office/drawing/2014/main" id="{F6FD8ACF-1BCD-2895-6CEC-5AD41FF5CC9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78180" name="Slide Number Placeholder 3">
            <a:extLst>
              <a:ext uri="{FF2B5EF4-FFF2-40B4-BE49-F238E27FC236}">
                <a16:creationId xmlns:a16="http://schemas.microsoft.com/office/drawing/2014/main" id="{9AE3345F-B6CB-0F59-F1E1-6643ECB3944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prstTxWarp prst="textNoShape">
              <a:avLst/>
            </a:prstTxWarp>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7909E64A-6BB0-4E5A-85B7-E52BD9C4A526}" type="slidenum">
              <a:rPr lang="en-US" altLang="en-US" sz="1200" smtClean="0">
                <a:latin typeface="Calibri" panose="020F0502020204030204" pitchFamily="34" charset="0"/>
              </a:rPr>
              <a:pPr/>
              <a:t>131</a:t>
            </a:fld>
            <a:endParaRPr lang="en-US" altLang="en-US" sz="1200">
              <a:latin typeface="Calibri" panose="020F0502020204030204" pitchFamily="34"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Slide Image Placeholder 1">
            <a:extLst>
              <a:ext uri="{FF2B5EF4-FFF2-40B4-BE49-F238E27FC236}">
                <a16:creationId xmlns:a16="http://schemas.microsoft.com/office/drawing/2014/main" id="{02527DB2-601E-66D1-43F2-79C5B194A6A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0227" name="Notes Placeholder 2">
            <a:extLst>
              <a:ext uri="{FF2B5EF4-FFF2-40B4-BE49-F238E27FC236}">
                <a16:creationId xmlns:a16="http://schemas.microsoft.com/office/drawing/2014/main" id="{2C7F5927-C7AD-DC6D-B7D1-316282141A5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80228" name="Slide Number Placeholder 3">
            <a:extLst>
              <a:ext uri="{FF2B5EF4-FFF2-40B4-BE49-F238E27FC236}">
                <a16:creationId xmlns:a16="http://schemas.microsoft.com/office/drawing/2014/main" id="{85B7D2AD-A39E-F490-91FC-D84B95CF1DC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prstTxWarp prst="textNoShape">
              <a:avLst/>
            </a:prstTxWarp>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7FC59558-36F1-48A1-B812-3F046E4CB97F}" type="slidenum">
              <a:rPr lang="en-US" altLang="en-US" sz="1200" smtClean="0">
                <a:latin typeface="Calibri" panose="020F0502020204030204" pitchFamily="34" charset="0"/>
              </a:rPr>
              <a:pPr/>
              <a:t>132</a:t>
            </a:fld>
            <a:endParaRPr lang="en-US" altLang="en-US" sz="1200">
              <a:latin typeface="Calibri" panose="020F0502020204030204" pitchFamily="34"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Slide Image Placeholder 1">
            <a:extLst>
              <a:ext uri="{FF2B5EF4-FFF2-40B4-BE49-F238E27FC236}">
                <a16:creationId xmlns:a16="http://schemas.microsoft.com/office/drawing/2014/main" id="{53B0B540-8BDD-EC8B-6FF0-C394E02A6DA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2275" name="Notes Placeholder 2">
            <a:extLst>
              <a:ext uri="{FF2B5EF4-FFF2-40B4-BE49-F238E27FC236}">
                <a16:creationId xmlns:a16="http://schemas.microsoft.com/office/drawing/2014/main" id="{BC76BE08-6C97-F104-55B5-6ED744FFCE1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82276" name="Slide Number Placeholder 3">
            <a:extLst>
              <a:ext uri="{FF2B5EF4-FFF2-40B4-BE49-F238E27FC236}">
                <a16:creationId xmlns:a16="http://schemas.microsoft.com/office/drawing/2014/main" id="{B8D20F8F-2F2D-2EF7-09B3-7B47E10503A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prstTxWarp prst="textNoShape">
              <a:avLst/>
            </a:prstTxWarp>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6FE69A7B-4B9C-4542-9D31-2154C96C6DD5}" type="slidenum">
              <a:rPr lang="en-US" altLang="en-US" sz="1200" smtClean="0">
                <a:latin typeface="Calibri" panose="020F0502020204030204" pitchFamily="34" charset="0"/>
              </a:rPr>
              <a:pPr/>
              <a:t>133</a:t>
            </a:fld>
            <a:endParaRPr lang="en-US" altLang="en-US" sz="1200">
              <a:latin typeface="Calibri" panose="020F0502020204030204" pitchFamily="34"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Slide Image Placeholder 1">
            <a:extLst>
              <a:ext uri="{FF2B5EF4-FFF2-40B4-BE49-F238E27FC236}">
                <a16:creationId xmlns:a16="http://schemas.microsoft.com/office/drawing/2014/main" id="{1AA75E5E-258C-6216-5CC0-DA1FCA593C8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23" name="Notes Placeholder 2">
            <a:extLst>
              <a:ext uri="{FF2B5EF4-FFF2-40B4-BE49-F238E27FC236}">
                <a16:creationId xmlns:a16="http://schemas.microsoft.com/office/drawing/2014/main" id="{8186EEFC-2CF0-103C-394A-99AE959DC5D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84324" name="Slide Number Placeholder 3">
            <a:extLst>
              <a:ext uri="{FF2B5EF4-FFF2-40B4-BE49-F238E27FC236}">
                <a16:creationId xmlns:a16="http://schemas.microsoft.com/office/drawing/2014/main" id="{46314AAD-F5E3-A481-3F13-646601BDEEF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prstTxWarp prst="textNoShape">
              <a:avLst/>
            </a:prstTxWarp>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62EE11F4-C66B-4D05-B04A-68BEB297607E}" type="slidenum">
              <a:rPr lang="en-US" altLang="en-US" sz="1200" smtClean="0">
                <a:latin typeface="Calibri" panose="020F0502020204030204" pitchFamily="34" charset="0"/>
              </a:rPr>
              <a:pPr/>
              <a:t>134</a:t>
            </a:fld>
            <a:endParaRPr lang="en-US" altLang="en-US" sz="1200">
              <a:latin typeface="Calibri" panose="020F0502020204030204" pitchFamily="34"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Slide Image Placeholder 1">
            <a:extLst>
              <a:ext uri="{FF2B5EF4-FFF2-40B4-BE49-F238E27FC236}">
                <a16:creationId xmlns:a16="http://schemas.microsoft.com/office/drawing/2014/main" id="{47EA5F0B-B0B5-80BE-1299-6BF632C3A83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6371" name="Notes Placeholder 2">
            <a:extLst>
              <a:ext uri="{FF2B5EF4-FFF2-40B4-BE49-F238E27FC236}">
                <a16:creationId xmlns:a16="http://schemas.microsoft.com/office/drawing/2014/main" id="{5EA6229E-2A59-3C22-D54A-7777A9EEAAC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86372" name="Slide Number Placeholder 3">
            <a:extLst>
              <a:ext uri="{FF2B5EF4-FFF2-40B4-BE49-F238E27FC236}">
                <a16:creationId xmlns:a16="http://schemas.microsoft.com/office/drawing/2014/main" id="{33F58E0A-7E9D-C0DF-4406-76275802EE4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prstTxWarp prst="textNoShape">
              <a:avLst/>
            </a:prstTxWarp>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97F78697-E58B-4E7C-9A0F-F254F49E898E}" type="slidenum">
              <a:rPr lang="en-US" altLang="en-US" sz="1200" smtClean="0">
                <a:latin typeface="Calibri" panose="020F0502020204030204" pitchFamily="34" charset="0"/>
              </a:rPr>
              <a:pPr/>
              <a:t>135</a:t>
            </a:fld>
            <a:endParaRPr lang="en-US" altLang="en-US" sz="1200">
              <a:latin typeface="Calibri" panose="020F0502020204030204" pitchFamily="34"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Slide Image Placeholder 1">
            <a:extLst>
              <a:ext uri="{FF2B5EF4-FFF2-40B4-BE49-F238E27FC236}">
                <a16:creationId xmlns:a16="http://schemas.microsoft.com/office/drawing/2014/main" id="{5BBB5B4C-7CC6-2D76-1AB2-798243355D6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8419" name="Notes Placeholder 2">
            <a:extLst>
              <a:ext uri="{FF2B5EF4-FFF2-40B4-BE49-F238E27FC236}">
                <a16:creationId xmlns:a16="http://schemas.microsoft.com/office/drawing/2014/main" id="{CB864062-D09E-C688-34E5-66198D4973F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88420" name="Slide Number Placeholder 3">
            <a:extLst>
              <a:ext uri="{FF2B5EF4-FFF2-40B4-BE49-F238E27FC236}">
                <a16:creationId xmlns:a16="http://schemas.microsoft.com/office/drawing/2014/main" id="{2016BFC9-7628-33B6-DEF3-B602799068C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prstTxWarp prst="textNoShape">
              <a:avLst/>
            </a:prstTxWarp>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4C11ACEE-1560-47C5-AB79-5EA8FDF91CF7}" type="slidenum">
              <a:rPr lang="en-US" altLang="en-US" sz="1200" smtClean="0">
                <a:latin typeface="Calibri" panose="020F0502020204030204" pitchFamily="34" charset="0"/>
              </a:rPr>
              <a:pPr/>
              <a:t>136</a:t>
            </a:fld>
            <a:endParaRPr lang="en-US" altLang="en-US" sz="1200">
              <a:latin typeface="Calibri" panose="020F0502020204030204" pitchFamily="34"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幻灯片图像占位符 1">
            <a:extLst>
              <a:ext uri="{FF2B5EF4-FFF2-40B4-BE49-F238E27FC236}">
                <a16:creationId xmlns:a16="http://schemas.microsoft.com/office/drawing/2014/main" id="{00C85CF6-6CFC-7538-7FA8-F7994DFCB0E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0467" name="备注占位符 2">
            <a:extLst>
              <a:ext uri="{FF2B5EF4-FFF2-40B4-BE49-F238E27FC236}">
                <a16:creationId xmlns:a16="http://schemas.microsoft.com/office/drawing/2014/main" id="{CC44C1A9-057F-5C53-F604-791A254F884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CN" altLang="en-US"/>
          </a:p>
        </p:txBody>
      </p:sp>
      <p:sp>
        <p:nvSpPr>
          <p:cNvPr id="190468" name="灯片编号占位符 3">
            <a:extLst>
              <a:ext uri="{FF2B5EF4-FFF2-40B4-BE49-F238E27FC236}">
                <a16:creationId xmlns:a16="http://schemas.microsoft.com/office/drawing/2014/main" id="{89338A4B-2E9E-E157-805A-2DC9E48F053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prstTxWarp prst="textNoShape">
              <a:avLst/>
            </a:prstTxWarp>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44881E86-2609-4246-A85C-F2DA6BDBF689}" type="slidenum">
              <a:rPr lang="en-US" altLang="en-US" sz="1200" smtClean="0">
                <a:latin typeface="Calibri" panose="020F0502020204030204" pitchFamily="34" charset="0"/>
              </a:rPr>
              <a:pPr/>
              <a:t>137</a:t>
            </a:fld>
            <a:endParaRPr lang="en-US" altLang="en-US" sz="1200">
              <a:latin typeface="Calibri" panose="020F0502020204030204" pitchFamily="34" charset="0"/>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Slide Image Placeholder 1">
            <a:extLst>
              <a:ext uri="{FF2B5EF4-FFF2-40B4-BE49-F238E27FC236}">
                <a16:creationId xmlns:a16="http://schemas.microsoft.com/office/drawing/2014/main" id="{890884C3-7B42-9AA5-6A20-1EA96958B2F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2515" name="Notes Placeholder 2">
            <a:extLst>
              <a:ext uri="{FF2B5EF4-FFF2-40B4-BE49-F238E27FC236}">
                <a16:creationId xmlns:a16="http://schemas.microsoft.com/office/drawing/2014/main" id="{419F3395-5553-444A-FDC2-EE2A126C795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92516" name="Slide Number Placeholder 3">
            <a:extLst>
              <a:ext uri="{FF2B5EF4-FFF2-40B4-BE49-F238E27FC236}">
                <a16:creationId xmlns:a16="http://schemas.microsoft.com/office/drawing/2014/main" id="{3B05158B-5BA7-E01A-FE39-5A18C011198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prstTxWarp prst="textNoShape">
              <a:avLst/>
            </a:prstTxWarp>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8167572A-8FCC-4AC5-83A9-0CE96E3C0D5E}" type="slidenum">
              <a:rPr lang="en-US" altLang="en-US" sz="1200" smtClean="0">
                <a:solidFill>
                  <a:srgbClr val="000000"/>
                </a:solidFill>
                <a:latin typeface="Calibri" panose="020F0502020204030204" pitchFamily="34" charset="0"/>
              </a:rPr>
              <a:pPr/>
              <a:t>138</a:t>
            </a:fld>
            <a:endParaRPr lang="en-US" altLang="en-US" sz="1200">
              <a:solidFill>
                <a:srgbClr val="000000"/>
              </a:solidFill>
              <a:latin typeface="Calibri" panose="020F0502020204030204" pitchFamily="34" charset="0"/>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Slide Image Placeholder 1">
            <a:extLst>
              <a:ext uri="{FF2B5EF4-FFF2-40B4-BE49-F238E27FC236}">
                <a16:creationId xmlns:a16="http://schemas.microsoft.com/office/drawing/2014/main" id="{F29E509C-570F-CFD1-BD4B-1D2100E37D1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5587" name="Notes Placeholder 2">
            <a:extLst>
              <a:ext uri="{FF2B5EF4-FFF2-40B4-BE49-F238E27FC236}">
                <a16:creationId xmlns:a16="http://schemas.microsoft.com/office/drawing/2014/main" id="{A4555823-7F61-5988-FC7A-40C8454C81A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AU" altLang="en-US"/>
          </a:p>
        </p:txBody>
      </p:sp>
      <p:sp>
        <p:nvSpPr>
          <p:cNvPr id="4" name="Slide Number Placeholder 3">
            <a:extLst>
              <a:ext uri="{FF2B5EF4-FFF2-40B4-BE49-F238E27FC236}">
                <a16:creationId xmlns:a16="http://schemas.microsoft.com/office/drawing/2014/main" id="{AB1524FA-3DE8-2D8F-94B8-E914594B078F}"/>
              </a:ext>
            </a:extLst>
          </p:cNvPr>
          <p:cNvSpPr>
            <a:spLocks noGrp="1"/>
          </p:cNvSpPr>
          <p:nvPr>
            <p:ph type="sldNum" sz="quarter" idx="5"/>
          </p:nvPr>
        </p:nvSpPr>
        <p:spPr/>
        <p:txBody>
          <a:bodyPr/>
          <a:lstStyle/>
          <a:p>
            <a:pPr defTabSz="914400" fontAlgn="auto">
              <a:spcBef>
                <a:spcPts val="0"/>
              </a:spcBef>
              <a:spcAft>
                <a:spcPts val="0"/>
              </a:spcAft>
              <a:defRPr/>
            </a:pPr>
            <a:fld id="{3037938E-D341-4109-B354-74857F0B8D43}" type="slidenum">
              <a:rPr lang="en-US" smtClean="0">
                <a:solidFill>
                  <a:prstClr val="black"/>
                </a:solidFill>
                <a:latin typeface="Calibri" panose="020F0502020204030204"/>
                <a:ea typeface="+mn-ea"/>
              </a:rPr>
              <a:pPr defTabSz="914400" fontAlgn="auto">
                <a:spcBef>
                  <a:spcPts val="0"/>
                </a:spcBef>
                <a:spcAft>
                  <a:spcPts val="0"/>
                </a:spcAft>
                <a:defRPr/>
              </a:pPr>
              <a:t>140</a:t>
            </a:fld>
            <a:endParaRPr lang="en-US">
              <a:solidFill>
                <a:prstClr val="black"/>
              </a:solidFill>
              <a:latin typeface="Calibri" panose="020F0502020204030204"/>
              <a:ea typeface="+mn-ea"/>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托尼</a:t>
            </a:r>
            <a:r>
              <a:rPr lang="en-US" altLang="zh-CN" dirty="0"/>
              <a:t>·</a:t>
            </a:r>
            <a:r>
              <a:rPr lang="zh-CN" altLang="en-US" dirty="0"/>
              <a:t>卡德</a:t>
            </a:r>
            <a:r>
              <a:rPr lang="en-US" altLang="zh-CN" dirty="0"/>
              <a:t>·</a:t>
            </a:r>
            <a:r>
              <a:rPr lang="zh-CN" altLang="en-US" dirty="0"/>
              <a:t>班巴拉的</a:t>
            </a:r>
            <a:r>
              <a:rPr lang="en-US" altLang="zh-CN" dirty="0"/>
              <a:t>《</a:t>
            </a:r>
            <a:r>
              <a:rPr lang="zh-CN" altLang="en-US" dirty="0"/>
              <a:t>雷蒙德的奔跑</a:t>
            </a:r>
            <a:r>
              <a:rPr lang="en-US" altLang="zh-CN" dirty="0"/>
              <a:t>》</a:t>
            </a:r>
            <a:r>
              <a:rPr lang="zh-CN" altLang="en-US" dirty="0"/>
              <a:t>辛西娅</a:t>
            </a:r>
            <a:r>
              <a:rPr lang="en-US" altLang="zh-CN" dirty="0"/>
              <a:t>·</a:t>
            </a:r>
            <a:r>
              <a:rPr lang="zh-CN" altLang="en-US" dirty="0"/>
              <a:t>赖兰特的“结账”詹姆斯</a:t>
            </a:r>
            <a:r>
              <a:rPr lang="en-US" altLang="zh-CN" dirty="0"/>
              <a:t>·</a:t>
            </a:r>
            <a:r>
              <a:rPr lang="zh-CN" altLang="en-US" dirty="0"/>
              <a:t>瑟伯的</a:t>
            </a:r>
            <a:r>
              <a:rPr lang="en-US" altLang="zh-CN" dirty="0"/>
              <a:t>《</a:t>
            </a:r>
            <a:r>
              <a:rPr lang="zh-CN" altLang="en-US" dirty="0"/>
              <a:t>沃尔特</a:t>
            </a:r>
            <a:r>
              <a:rPr lang="en-US" altLang="zh-CN" dirty="0"/>
              <a:t>·</a:t>
            </a:r>
            <a:r>
              <a:rPr lang="zh-CN" altLang="en-US" dirty="0"/>
              <a:t>米特的秘密生活</a:t>
            </a:r>
            <a:r>
              <a:rPr lang="en-US" altLang="zh-CN" dirty="0"/>
              <a:t>》</a:t>
            </a:r>
            <a:r>
              <a:rPr lang="zh-CN" altLang="en-US" dirty="0"/>
              <a:t>埃德加</a:t>
            </a:r>
            <a:r>
              <a:rPr lang="en-US" altLang="zh-CN" dirty="0"/>
              <a:t>·</a:t>
            </a:r>
            <a:r>
              <a:rPr lang="zh-CN" altLang="en-US" dirty="0"/>
              <a:t>爱伦</a:t>
            </a:r>
            <a:r>
              <a:rPr lang="en-US" altLang="zh-CN" dirty="0"/>
              <a:t>·</a:t>
            </a:r>
            <a:r>
              <a:rPr lang="zh-CN" altLang="en-US" dirty="0"/>
              <a:t>坡的</a:t>
            </a:r>
            <a:r>
              <a:rPr lang="en-US" altLang="zh-CN" dirty="0"/>
              <a:t>《</a:t>
            </a:r>
            <a:r>
              <a:rPr lang="zh-CN" altLang="en-US" dirty="0"/>
              <a:t>倾诉的心</a:t>
            </a:r>
            <a:r>
              <a:rPr lang="en-US" altLang="zh-CN" dirty="0"/>
              <a:t>》</a:t>
            </a:r>
            <a:r>
              <a:rPr lang="zh-CN" altLang="en-US" dirty="0"/>
              <a:t>，海明威的</a:t>
            </a:r>
            <a:r>
              <a:rPr lang="en-US" altLang="zh-CN" dirty="0"/>
              <a:t>《</a:t>
            </a:r>
            <a:r>
              <a:rPr lang="zh-CN" altLang="en-US" dirty="0"/>
              <a:t>一天的等待</a:t>
            </a:r>
            <a:r>
              <a:rPr lang="en-US" altLang="zh-CN" dirty="0"/>
              <a:t>》</a:t>
            </a:r>
            <a:r>
              <a:rPr lang="zh-CN" altLang="en-US" dirty="0"/>
              <a:t>弗兰纳里</a:t>
            </a:r>
            <a:r>
              <a:rPr lang="en-US" altLang="zh-CN" dirty="0"/>
              <a:t>·</a:t>
            </a:r>
            <a:r>
              <a:rPr lang="zh-CN" altLang="en-US" dirty="0"/>
              <a:t>奥康纳的</a:t>
            </a:r>
            <a:r>
              <a:rPr lang="en-US" altLang="zh-CN" dirty="0"/>
              <a:t>《</a:t>
            </a:r>
            <a:r>
              <a:rPr lang="zh-CN" altLang="en-US" dirty="0"/>
              <a:t>你拯救的生命可能是你自己的</a:t>
            </a:r>
            <a:r>
              <a:rPr lang="en-US" altLang="zh-CN" dirty="0"/>
              <a:t>》</a:t>
            </a:r>
            <a:r>
              <a:rPr lang="zh-CN" altLang="en-US" dirty="0"/>
              <a:t>加里</a:t>
            </a:r>
            <a:r>
              <a:rPr lang="en-US" altLang="zh-CN" dirty="0"/>
              <a:t>·</a:t>
            </a:r>
            <a:r>
              <a:rPr lang="zh-CN" altLang="en-US" dirty="0"/>
              <a:t>索托的</a:t>
            </a:r>
            <a:r>
              <a:rPr lang="en-US" altLang="zh-CN" dirty="0"/>
              <a:t>《</a:t>
            </a:r>
            <a:r>
              <a:rPr lang="zh-CN" altLang="en-US" dirty="0"/>
              <a:t>母女</a:t>
            </a:r>
            <a:r>
              <a:rPr lang="en-US" altLang="zh-CN" dirty="0"/>
              <a:t>》</a:t>
            </a:r>
            <a:r>
              <a:rPr lang="zh-CN" altLang="en-US" dirty="0"/>
              <a:t>雷布拉德伯里的</a:t>
            </a:r>
            <a:r>
              <a:rPr lang="en-US" altLang="zh-CN" dirty="0"/>
              <a:t>《</a:t>
            </a:r>
            <a:r>
              <a:rPr lang="zh-CN" altLang="en-US" dirty="0"/>
              <a:t>会有细雨</a:t>
            </a:r>
            <a:r>
              <a:rPr lang="en-US" altLang="zh-CN" dirty="0"/>
              <a:t>》</a:t>
            </a:r>
            <a:endParaRPr lang="zh-CN" altLang="en-US" dirty="0"/>
          </a:p>
        </p:txBody>
      </p:sp>
      <p:sp>
        <p:nvSpPr>
          <p:cNvPr id="4" name="灯片编号占位符 3"/>
          <p:cNvSpPr>
            <a:spLocks noGrp="1"/>
          </p:cNvSpPr>
          <p:nvPr>
            <p:ph type="sldNum" sz="quarter" idx="10"/>
          </p:nvPr>
        </p:nvSpPr>
        <p:spPr/>
        <p:txBody>
          <a:bodyPr/>
          <a:lstStyle/>
          <a:p>
            <a:pPr marL="0" marR="0" lvl="0" indent="0" algn="r" defTabSz="947738" rtl="0" eaLnBrk="1" fontAlgn="base" latinLnBrk="0" hangingPunct="1">
              <a:lnSpc>
                <a:spcPct val="100000"/>
              </a:lnSpc>
              <a:spcBef>
                <a:spcPct val="0"/>
              </a:spcBef>
              <a:spcAft>
                <a:spcPct val="0"/>
              </a:spcAft>
              <a:buClrTx/>
              <a:buSzTx/>
              <a:buFontTx/>
              <a:buNone/>
              <a:tabLst/>
              <a:defRPr/>
            </a:pPr>
            <a:fld id="{4B1298CD-4C7F-4874-97DA-06B4D97BD7AB}" type="slidenum">
              <a:rPr kumimoji="0" lang="en-US" sz="1200" b="0" i="1"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47738" rtl="0" eaLnBrk="1" fontAlgn="base" latinLnBrk="0" hangingPunct="1">
                <a:lnSpc>
                  <a:spcPct val="100000"/>
                </a:lnSpc>
                <a:spcBef>
                  <a:spcPct val="0"/>
                </a:spcBef>
                <a:spcAft>
                  <a:spcPct val="0"/>
                </a:spcAft>
                <a:buClrTx/>
                <a:buSzTx/>
                <a:buFontTx/>
                <a:buNone/>
                <a:tabLst/>
                <a:defRPr/>
              </a:pPr>
              <a:t>11</a:t>
            </a:fld>
            <a:endParaRPr kumimoji="0" lang="en-US" sz="1200" b="0" i="1"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819947950"/>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Slide Image Placeholder 1">
            <a:extLst>
              <a:ext uri="{FF2B5EF4-FFF2-40B4-BE49-F238E27FC236}">
                <a16:creationId xmlns:a16="http://schemas.microsoft.com/office/drawing/2014/main" id="{09F15D88-6BEB-AA72-D2A7-ADBF4530C55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7635" name="Notes Placeholder 2">
            <a:extLst>
              <a:ext uri="{FF2B5EF4-FFF2-40B4-BE49-F238E27FC236}">
                <a16:creationId xmlns:a16="http://schemas.microsoft.com/office/drawing/2014/main" id="{FB39C085-6531-7826-3572-115A56AC343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AU" altLang="en-US"/>
          </a:p>
        </p:txBody>
      </p:sp>
      <p:sp>
        <p:nvSpPr>
          <p:cNvPr id="4" name="Slide Number Placeholder 3">
            <a:extLst>
              <a:ext uri="{FF2B5EF4-FFF2-40B4-BE49-F238E27FC236}">
                <a16:creationId xmlns:a16="http://schemas.microsoft.com/office/drawing/2014/main" id="{C15FFE1E-F66E-2D52-18F0-D86ED23AEA8B}"/>
              </a:ext>
            </a:extLst>
          </p:cNvPr>
          <p:cNvSpPr>
            <a:spLocks noGrp="1"/>
          </p:cNvSpPr>
          <p:nvPr>
            <p:ph type="sldNum" sz="quarter" idx="5"/>
          </p:nvPr>
        </p:nvSpPr>
        <p:spPr/>
        <p:txBody>
          <a:bodyPr/>
          <a:lstStyle/>
          <a:p>
            <a:pPr defTabSz="914400" fontAlgn="auto">
              <a:spcBef>
                <a:spcPts val="0"/>
              </a:spcBef>
              <a:spcAft>
                <a:spcPts val="0"/>
              </a:spcAft>
              <a:defRPr/>
            </a:pPr>
            <a:fld id="{DDE89BF7-1B5D-4B14-93FF-DE6BD28767F4}" type="slidenum">
              <a:rPr lang="en-US" smtClean="0">
                <a:solidFill>
                  <a:prstClr val="black"/>
                </a:solidFill>
                <a:latin typeface="Calibri" panose="020F0502020204030204"/>
                <a:ea typeface="+mn-ea"/>
              </a:rPr>
              <a:pPr defTabSz="914400" fontAlgn="auto">
                <a:spcBef>
                  <a:spcPts val="0"/>
                </a:spcBef>
                <a:spcAft>
                  <a:spcPts val="0"/>
                </a:spcAft>
                <a:defRPr/>
              </a:pPr>
              <a:t>141</a:t>
            </a:fld>
            <a:endParaRPr lang="en-US">
              <a:solidFill>
                <a:prstClr val="black"/>
              </a:solidFill>
              <a:latin typeface="Calibri" panose="020F0502020204030204"/>
              <a:ea typeface="+mn-ea"/>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简</a:t>
            </a:r>
            <a:r>
              <a:rPr lang="en-US" altLang="zh-CN" dirty="0"/>
              <a:t>·</a:t>
            </a:r>
            <a:r>
              <a:rPr lang="zh-CN" altLang="en-US" dirty="0"/>
              <a:t>奥斯汀的</a:t>
            </a:r>
            <a:r>
              <a:rPr lang="en-US" altLang="zh-CN" dirty="0"/>
              <a:t>《</a:t>
            </a:r>
            <a:r>
              <a:rPr lang="zh-CN" altLang="en-US" dirty="0"/>
              <a:t>傲慢与偏见</a:t>
            </a:r>
            <a:r>
              <a:rPr lang="en-US" altLang="zh-CN" dirty="0"/>
              <a:t>》</a:t>
            </a:r>
            <a:r>
              <a:rPr lang="zh-CN" altLang="en-US" dirty="0"/>
              <a:t>，乔治</a:t>
            </a:r>
            <a:r>
              <a:rPr lang="en-US" altLang="zh-CN" dirty="0"/>
              <a:t>·</a:t>
            </a:r>
            <a:r>
              <a:rPr lang="zh-CN" altLang="en-US" dirty="0"/>
              <a:t>巴尔</a:t>
            </a:r>
            <a:r>
              <a:rPr lang="en-US" altLang="zh-CN" dirty="0"/>
              <a:t>·</a:t>
            </a:r>
            <a:r>
              <a:rPr lang="zh-CN" altLang="en-US" dirty="0"/>
              <a:t>麦卡奇的</a:t>
            </a:r>
            <a:r>
              <a:rPr lang="en-US" altLang="zh-CN" dirty="0"/>
              <a:t>《</a:t>
            </a:r>
            <a:r>
              <a:rPr lang="zh-CN" altLang="en-US" dirty="0"/>
              <a:t>百万富翁</a:t>
            </a:r>
            <a:r>
              <a:rPr lang="en-US" altLang="zh-CN" dirty="0"/>
              <a:t>》</a:t>
            </a:r>
            <a:r>
              <a:rPr lang="zh-CN" altLang="en-US" dirty="0"/>
              <a:t>，查尔斯</a:t>
            </a:r>
            <a:r>
              <a:rPr lang="en-US" altLang="zh-CN" dirty="0"/>
              <a:t>·</a:t>
            </a:r>
            <a:r>
              <a:rPr lang="zh-CN" altLang="en-US" dirty="0"/>
              <a:t>狄更斯的</a:t>
            </a:r>
            <a:r>
              <a:rPr lang="en-US" altLang="zh-CN" dirty="0"/>
              <a:t>《</a:t>
            </a:r>
            <a:r>
              <a:rPr lang="zh-CN" altLang="en-US" dirty="0"/>
              <a:t>大卫</a:t>
            </a:r>
            <a:r>
              <a:rPr lang="en-US" altLang="zh-CN" dirty="0"/>
              <a:t>·</a:t>
            </a:r>
            <a:r>
              <a:rPr lang="zh-CN" altLang="en-US" dirty="0"/>
              <a:t>科波菲尔</a:t>
            </a:r>
            <a:r>
              <a:rPr lang="en-US" altLang="zh-CN" dirty="0"/>
              <a:t>》</a:t>
            </a:r>
            <a:r>
              <a:rPr lang="zh-CN" altLang="en-US" dirty="0"/>
              <a:t>，布拉姆</a:t>
            </a:r>
            <a:r>
              <a:rPr lang="en-US" altLang="zh-CN" dirty="0"/>
              <a:t>·</a:t>
            </a:r>
            <a:r>
              <a:rPr lang="zh-CN" altLang="en-US" dirty="0"/>
              <a:t>斯托克的</a:t>
            </a:r>
            <a:r>
              <a:rPr lang="en-US" altLang="zh-CN" dirty="0"/>
              <a:t>《</a:t>
            </a:r>
            <a:r>
              <a:rPr lang="zh-CN" altLang="en-US" dirty="0"/>
              <a:t>德古拉</a:t>
            </a:r>
            <a:r>
              <a:rPr lang="en-US" altLang="zh-CN" dirty="0"/>
              <a:t>》</a:t>
            </a:r>
            <a:r>
              <a:rPr lang="zh-CN" altLang="en-US" dirty="0"/>
              <a:t>，大仲马的</a:t>
            </a:r>
            <a:r>
              <a:rPr lang="en-US" altLang="zh-CN" dirty="0"/>
              <a:t>《</a:t>
            </a:r>
            <a:r>
              <a:rPr lang="zh-CN" altLang="en-US" dirty="0"/>
              <a:t>基督山伯爵</a:t>
            </a:r>
            <a:r>
              <a:rPr lang="en-US" altLang="zh-CN" dirty="0"/>
              <a:t>》</a:t>
            </a:r>
            <a:r>
              <a:rPr lang="zh-CN" altLang="en-US" dirty="0"/>
              <a:t>，维克多</a:t>
            </a:r>
            <a:r>
              <a:rPr lang="en-US" altLang="zh-CN" dirty="0"/>
              <a:t>·</a:t>
            </a:r>
            <a:r>
              <a:rPr lang="zh-CN" altLang="en-US" dirty="0"/>
              <a:t>雨果的</a:t>
            </a:r>
            <a:r>
              <a:rPr lang="en-US" altLang="zh-CN" dirty="0"/>
              <a:t>《</a:t>
            </a:r>
            <a:r>
              <a:rPr lang="zh-CN" altLang="en-US" dirty="0"/>
              <a:t>悲惨世界</a:t>
            </a:r>
            <a:r>
              <a:rPr lang="en-US" altLang="zh-CN" dirty="0"/>
              <a:t>》</a:t>
            </a:r>
            <a:r>
              <a:rPr lang="zh-CN" altLang="en-US" dirty="0"/>
              <a:t>，埃德加</a:t>
            </a:r>
            <a:r>
              <a:rPr lang="en-US" altLang="zh-CN" dirty="0"/>
              <a:t>·</a:t>
            </a:r>
            <a:r>
              <a:rPr lang="zh-CN" altLang="en-US" dirty="0"/>
              <a:t>赖斯</a:t>
            </a:r>
            <a:r>
              <a:rPr lang="en-US" altLang="zh-CN" dirty="0"/>
              <a:t>·</a:t>
            </a:r>
            <a:r>
              <a:rPr lang="zh-CN" altLang="en-US" dirty="0"/>
              <a:t>巴勒斯的</a:t>
            </a:r>
            <a:r>
              <a:rPr lang="en-US" altLang="zh-CN" dirty="0"/>
              <a:t>《</a:t>
            </a:r>
            <a:r>
              <a:rPr lang="zh-CN" altLang="en-US" dirty="0"/>
              <a:t>人猿泰山</a:t>
            </a:r>
            <a:r>
              <a:rPr lang="en-US" altLang="zh-CN" dirty="0"/>
              <a:t>》</a:t>
            </a:r>
            <a:endParaRPr lang="zh-CN" altLang="en-US" dirty="0"/>
          </a:p>
        </p:txBody>
      </p:sp>
      <p:sp>
        <p:nvSpPr>
          <p:cNvPr id="4" name="灯片编号占位符 3"/>
          <p:cNvSpPr>
            <a:spLocks noGrp="1"/>
          </p:cNvSpPr>
          <p:nvPr>
            <p:ph type="sldNum" sz="quarter" idx="10"/>
          </p:nvPr>
        </p:nvSpPr>
        <p:spPr/>
        <p:txBody>
          <a:bodyPr/>
          <a:lstStyle/>
          <a:p>
            <a:pPr marL="0" marR="0" lvl="0" indent="0" algn="r" defTabSz="947738" rtl="0" eaLnBrk="1" fontAlgn="base" latinLnBrk="0" hangingPunct="1">
              <a:lnSpc>
                <a:spcPct val="100000"/>
              </a:lnSpc>
              <a:spcBef>
                <a:spcPct val="0"/>
              </a:spcBef>
              <a:spcAft>
                <a:spcPct val="0"/>
              </a:spcAft>
              <a:buClrTx/>
              <a:buSzTx/>
              <a:buFontTx/>
              <a:buNone/>
              <a:tabLst/>
              <a:defRPr/>
            </a:pPr>
            <a:fld id="{4B1298CD-4C7F-4874-97DA-06B4D97BD7AB}" type="slidenum">
              <a:rPr kumimoji="0" lang="en-US" sz="1200" b="0" i="1"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47738" rtl="0" eaLnBrk="1" fontAlgn="base" latinLnBrk="0" hangingPunct="1">
                <a:lnSpc>
                  <a:spcPct val="100000"/>
                </a:lnSpc>
                <a:spcBef>
                  <a:spcPct val="0"/>
                </a:spcBef>
                <a:spcAft>
                  <a:spcPct val="0"/>
                </a:spcAft>
                <a:buClrTx/>
                <a:buSzTx/>
                <a:buFontTx/>
                <a:buNone/>
                <a:tabLst/>
                <a:defRPr/>
              </a:pPr>
              <a:t>12</a:t>
            </a:fld>
            <a:endParaRPr kumimoji="0" lang="en-US" sz="1200" b="0" i="1"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9362060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Master" Target="../slideMasters/slideMaster8.xml"/><Relationship Id="rId4" Type="http://schemas.openxmlformats.org/officeDocument/2006/relationships/image" Target="../media/image42.svg"/></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Master" Target="../slideMasters/slideMaster8.xml"/><Relationship Id="rId4" Type="http://schemas.openxmlformats.org/officeDocument/2006/relationships/image" Target="../media/image49.svg"/></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Master" Target="../slideMasters/slideMaster8.xml"/><Relationship Id="rId4" Type="http://schemas.openxmlformats.org/officeDocument/2006/relationships/image" Target="../media/image60.svg"/></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50.png"/><Relationship Id="rId1" Type="http://schemas.openxmlformats.org/officeDocument/2006/relationships/slideMaster" Target="../slideMasters/slideMaster8.xml"/><Relationship Id="rId4" Type="http://schemas.openxmlformats.org/officeDocument/2006/relationships/image" Target="../media/image70.svg"/></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0.xml"/></Relationships>
</file>

<file path=ppt/slideLayouts/_rels/slideLayout14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0.xml"/><Relationship Id="rId4" Type="http://schemas.openxmlformats.org/officeDocument/2006/relationships/image" Target="../media/image9.svg"/></Relationships>
</file>

<file path=ppt/slideLayouts/_rels/slideLayout14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0.xml"/></Relationships>
</file>

<file path=ppt/slideLayouts/_rels/slideLayout14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0.xml"/></Relationships>
</file>

<file path=ppt/slideLayouts/_rels/slideLayout14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10.xml"/><Relationship Id="rId4" Type="http://schemas.openxmlformats.org/officeDocument/2006/relationships/image" Target="../media/image16.sv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10.xml"/></Relationships>
</file>

<file path=ppt/slideLayouts/_rels/slideLayout15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10.xml"/></Relationships>
</file>

<file path=ppt/slideLayouts/_rels/slideLayout15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10.xml"/></Relationships>
</file>

<file path=ppt/slideLayouts/_rels/slideLayout15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Master" Target="../slideMasters/slideMaster10.xml"/></Relationships>
</file>

<file path=ppt/slideLayouts/_rels/slideLayout15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Master" Target="../slideMasters/slideMaster10.xml"/><Relationship Id="rId4" Type="http://schemas.openxmlformats.org/officeDocument/2006/relationships/image" Target="../media/image27.svg"/></Relationships>
</file>

<file path=ppt/slideLayouts/_rels/slideLayout15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Master" Target="../slideMasters/slideMaster10.xml"/></Relationships>
</file>

<file path=ppt/slideLayouts/_rels/slideLayout15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Master" Target="../slideMasters/slideMaster10.xml"/></Relationships>
</file>

<file path=ppt/slideLayouts/_rels/slideLayout15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Master" Target="../slideMasters/slideMaster10.xml"/></Relationships>
</file>

<file path=ppt/slideLayouts/_rels/slideLayout15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Master" Target="../slideMasters/slideMaster10.xml"/></Relationships>
</file>

<file path=ppt/slideLayouts/_rels/slideLayout15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Master" Target="../slideMasters/slideMaster10.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6.png"/><Relationship Id="rId1" Type="http://schemas.openxmlformats.org/officeDocument/2006/relationships/slideMaster" Target="../slideMasters/slideMaster10.xml"/><Relationship Id="rId4" Type="http://schemas.openxmlformats.org/officeDocument/2006/relationships/image" Target="../media/image17.png"/></Relationships>
</file>

<file path=ppt/slideLayouts/_rels/slideLayout16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Master" Target="../slideMasters/slideMaster10.xml"/></Relationships>
</file>

<file path=ppt/slideLayouts/_rels/slideLayout16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Master" Target="../slideMasters/slideMaster10.xml"/><Relationship Id="rId4" Type="http://schemas.openxmlformats.org/officeDocument/2006/relationships/image" Target="../media/image42.svg"/></Relationships>
</file>

<file path=ppt/slideLayouts/_rels/slideLayout16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Master" Target="../slideMasters/slideMaster10.xml"/></Relationships>
</file>

<file path=ppt/slideLayouts/_rels/slideLayout16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Master" Target="../slideMasters/slideMaster10.xml"/></Relationships>
</file>

<file path=ppt/slideLayouts/_rels/slideLayout16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Master" Target="../slideMasters/slideMaster10.xml"/><Relationship Id="rId4" Type="http://schemas.openxmlformats.org/officeDocument/2006/relationships/image" Target="../media/image49.svg"/></Relationships>
</file>

<file path=ppt/slideLayouts/_rels/slideLayout16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Master" Target="../slideMasters/slideMaster10.xml"/></Relationships>
</file>

<file path=ppt/slideLayouts/_rels/slideLayout16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Master" Target="../slideMasters/slideMaster10.xml"/></Relationships>
</file>

<file path=ppt/slideLayouts/_rels/slideLayout16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Master" Target="../slideMasters/slideMaster10.xml"/></Relationships>
</file>

<file path=ppt/slideLayouts/_rels/slideLayout16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Master" Target="../slideMasters/slideMaster10.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Master" Target="../slideMasters/slideMaster10.xml"/><Relationship Id="rId4" Type="http://schemas.openxmlformats.org/officeDocument/2006/relationships/image" Target="../media/image60.svg"/></Relationships>
</file>

<file path=ppt/slideLayouts/_rels/slideLayout17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Master" Target="../slideMasters/slideMaster10.xml"/></Relationships>
</file>

<file path=ppt/slideLayouts/_rels/slideLayout17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Master" Target="../slideMasters/slideMaster10.xml"/></Relationships>
</file>

<file path=ppt/slideLayouts/_rels/slideLayout17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Master" Target="../slideMasters/slideMaster10.xml"/></Relationships>
</file>

<file path=ppt/slideLayouts/_rels/slideLayout17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Master" Target="../slideMasters/slideMaster10.xml"/></Relationships>
</file>

<file path=ppt/slideLayouts/_rels/slideLayout17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Master" Target="../slideMasters/slideMaster10.xml"/></Relationships>
</file>

<file path=ppt/slideLayouts/_rels/slideLayout17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50.png"/><Relationship Id="rId1" Type="http://schemas.openxmlformats.org/officeDocument/2006/relationships/slideMaster" Target="../slideMasters/slideMaster10.xml"/><Relationship Id="rId4" Type="http://schemas.openxmlformats.org/officeDocument/2006/relationships/image" Target="../media/image70.svg"/></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0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Master" Target="../slideMasters/slideMaster11.xml"/></Relationships>
</file>

<file path=ppt/slideLayouts/_rels/slideLayout20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8.png"/><Relationship Id="rId1" Type="http://schemas.openxmlformats.org/officeDocument/2006/relationships/slideMaster" Target="../slideMasters/slideMaster11.xml"/><Relationship Id="rId4" Type="http://schemas.openxmlformats.org/officeDocument/2006/relationships/image" Target="../media/image9.svg"/></Relationships>
</file>

<file path=ppt/slideLayouts/_rels/slideLayout20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Master" Target="../slideMasters/slideMaster11.xml"/></Relationships>
</file>

<file path=ppt/slideLayouts/_rels/slideLayout20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Master" Target="../slideMasters/slideMaster1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83.png"/><Relationship Id="rId1" Type="http://schemas.openxmlformats.org/officeDocument/2006/relationships/slideMaster" Target="../slideMasters/slideMaster11.xml"/><Relationship Id="rId4" Type="http://schemas.openxmlformats.org/officeDocument/2006/relationships/image" Target="../media/image16.svg"/></Relationships>
</file>

<file path=ppt/slideLayouts/_rels/slideLayout21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Master" Target="../slideMasters/slideMaster11.xml"/></Relationships>
</file>

<file path=ppt/slideLayouts/_rels/slideLayout21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Master" Target="../slideMasters/slideMaster11.xml"/></Relationships>
</file>

<file path=ppt/slideLayouts/_rels/slideLayout21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Master" Target="../slideMasters/slideMaster11.xml"/></Relationships>
</file>

<file path=ppt/slideLayouts/_rels/slideLayout214.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23.png"/><Relationship Id="rId1" Type="http://schemas.openxmlformats.org/officeDocument/2006/relationships/slideMaster" Target="../slideMasters/slideMaster11.xml"/></Relationships>
</file>

<file path=ppt/slideLayouts/_rels/slideLayout2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91.png"/><Relationship Id="rId1" Type="http://schemas.openxmlformats.org/officeDocument/2006/relationships/slideMaster" Target="../slideMasters/slideMaster11.xml"/><Relationship Id="rId4" Type="http://schemas.openxmlformats.org/officeDocument/2006/relationships/image" Target="../media/image27.svg"/></Relationships>
</file>

<file path=ppt/slideLayouts/_rels/slideLayout216.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Master" Target="../slideMasters/slideMaster11.xml"/></Relationships>
</file>

<file path=ppt/slideLayouts/_rels/slideLayout217.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Master" Target="../slideMasters/slideMaster11.xml"/></Relationships>
</file>

<file path=ppt/slideLayouts/_rels/slideLayout218.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Master" Target="../slideMasters/slideMaster11.xml"/></Relationships>
</file>

<file path=ppt/slideLayouts/_rels/slideLayout219.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Master" Target="../slideMasters/slideMaster1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6.png"/><Relationship Id="rId1" Type="http://schemas.openxmlformats.org/officeDocument/2006/relationships/slideMaster" Target="../slideMasters/slideMaster11.xml"/><Relationship Id="rId4" Type="http://schemas.openxmlformats.org/officeDocument/2006/relationships/image" Target="../media/image84.png"/></Relationships>
</file>

<file path=ppt/slideLayouts/_rels/slideLayout221.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Master" Target="../slideMasters/slideMaster11.xml"/></Relationships>
</file>

<file path=ppt/slideLayouts/_rels/slideLayout2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02.png"/><Relationship Id="rId1" Type="http://schemas.openxmlformats.org/officeDocument/2006/relationships/slideMaster" Target="../slideMasters/slideMaster11.xml"/><Relationship Id="rId4" Type="http://schemas.openxmlformats.org/officeDocument/2006/relationships/image" Target="../media/image42.svg"/></Relationships>
</file>

<file path=ppt/slideLayouts/_rels/slideLayout223.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Master" Target="../slideMasters/slideMaster11.xml"/></Relationships>
</file>

<file path=ppt/slideLayouts/_rels/slideLayout224.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Master" Target="../slideMasters/slideMaster11.xml"/></Relationships>
</file>

<file path=ppt/slideLayouts/_rels/slideLayout22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107.png"/><Relationship Id="rId1" Type="http://schemas.openxmlformats.org/officeDocument/2006/relationships/slideMaster" Target="../slideMasters/slideMaster11.xml"/><Relationship Id="rId4" Type="http://schemas.openxmlformats.org/officeDocument/2006/relationships/image" Target="../media/image49.svg"/></Relationships>
</file>

<file path=ppt/slideLayouts/_rels/slideLayout226.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Master" Target="../slideMasters/slideMaster11.xml"/></Relationships>
</file>

<file path=ppt/slideLayouts/_rels/slideLayout227.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Master" Target="../slideMasters/slideMaster11.xml"/></Relationships>
</file>

<file path=ppt/slideLayouts/_rels/slideLayout228.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Master" Target="../slideMasters/slideMaster11.xml"/></Relationships>
</file>

<file path=ppt/slideLayouts/_rels/slideLayout229.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56.png"/><Relationship Id="rId1" Type="http://schemas.openxmlformats.org/officeDocument/2006/relationships/slideMaster" Target="../slideMasters/slideMaster1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115.png"/><Relationship Id="rId1" Type="http://schemas.openxmlformats.org/officeDocument/2006/relationships/slideMaster" Target="../slideMasters/slideMaster11.xml"/><Relationship Id="rId4" Type="http://schemas.openxmlformats.org/officeDocument/2006/relationships/image" Target="../media/image60.svg"/></Relationships>
</file>

<file path=ppt/slideLayouts/_rels/slideLayout231.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Master" Target="../slideMasters/slideMaster11.xml"/></Relationships>
</file>

<file path=ppt/slideLayouts/_rels/slideLayout232.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Master" Target="../slideMasters/slideMaster11.xml"/></Relationships>
</file>

<file path=ppt/slideLayouts/_rels/slideLayout233.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png"/><Relationship Id="rId1" Type="http://schemas.openxmlformats.org/officeDocument/2006/relationships/slideMaster" Target="../slideMasters/slideMaster11.xml"/></Relationships>
</file>

<file path=ppt/slideLayouts/_rels/slideLayout234.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png"/><Relationship Id="rId1" Type="http://schemas.openxmlformats.org/officeDocument/2006/relationships/slideMaster" Target="../slideMasters/slideMaster11.xml"/></Relationships>
</file>

<file path=ppt/slideLayouts/_rels/slideLayout23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108.png"/><Relationship Id="rId1" Type="http://schemas.openxmlformats.org/officeDocument/2006/relationships/slideMaster" Target="../slideMasters/slideMaster11.xml"/><Relationship Id="rId4" Type="http://schemas.openxmlformats.org/officeDocument/2006/relationships/image" Target="../media/image70.svg"/></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63.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png"/><Relationship Id="rId1" Type="http://schemas.openxmlformats.org/officeDocument/2006/relationships/slideMaster" Target="../slideMasters/slideMaster12.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8.xml"/><Relationship Id="rId4" Type="http://schemas.openxmlformats.org/officeDocument/2006/relationships/image" Target="../media/image9.svg"/></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8.xml"/><Relationship Id="rId4" Type="http://schemas.openxmlformats.org/officeDocument/2006/relationships/image" Target="../media/image16.svg"/></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Master" Target="../slideMasters/slideMaster8.xml"/><Relationship Id="rId4" Type="http://schemas.openxmlformats.org/officeDocument/2006/relationships/image" Target="../media/image27.svg"/></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6.png"/><Relationship Id="rId1" Type="http://schemas.openxmlformats.org/officeDocument/2006/relationships/slideMaster" Target="../slideMasters/slideMaster8.xml"/><Relationship Id="rId4" Type="http://schemas.openxmlformats.org/officeDocument/2006/relationships/image" Target="../media/image17.png"/></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Tree>
    <p:extLst>
      <p:ext uri="{BB962C8B-B14F-4D97-AF65-F5344CB8AC3E}">
        <p14:creationId xmlns:p14="http://schemas.microsoft.com/office/powerpoint/2010/main" val="2098429377"/>
      </p:ext>
    </p:extLst>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517047"/>
            <a:ext cx="10515600" cy="1997555"/>
          </a:xfrm>
        </p:spPr>
        <p:txBody>
          <a:bodyPr anchor="b"/>
          <a:lstStyle>
            <a:lvl1pPr algn="ctr">
              <a:defRPr sz="3600"/>
            </a:lvl1pPr>
          </a:lstStyle>
          <a:p>
            <a:r>
              <a:rPr lang="en-US"/>
              <a:t>Click to edit Master title style</a:t>
            </a:r>
          </a:p>
        </p:txBody>
      </p:sp>
      <p:sp>
        <p:nvSpPr>
          <p:cNvPr id="3" name="Text Placeholder 2"/>
          <p:cNvSpPr>
            <a:spLocks noGrp="1"/>
          </p:cNvSpPr>
          <p:nvPr>
            <p:ph type="body" idx="1"/>
          </p:nvPr>
        </p:nvSpPr>
        <p:spPr>
          <a:xfrm>
            <a:off x="831851" y="2879936"/>
            <a:ext cx="10515600" cy="1500187"/>
          </a:xfrm>
        </p:spPr>
        <p:txBody>
          <a:bodyPr/>
          <a:lstStyle>
            <a:lvl1pPr marL="0" indent="0" algn="ctr">
              <a:buNone/>
              <a:defRPr sz="1800">
                <a:solidFill>
                  <a:schemeClr val="tx2"/>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963279965"/>
      </p:ext>
    </p:extLst>
  </p:cSld>
  <p:clrMapOvr>
    <a:masterClrMapping/>
  </p:clrMapOvr>
  <p:transition spd="med">
    <p:fade/>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1_Connect 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DE8FAF1-7477-9CB8-B605-0F235DCC4487}"/>
              </a:ext>
            </a:extLst>
          </p:cNvPr>
          <p:cNvSpPr/>
          <p:nvPr userDrawn="1"/>
        </p:nvSpPr>
        <p:spPr>
          <a:xfrm>
            <a:off x="0" y="0"/>
            <a:ext cx="12192000" cy="6520070"/>
          </a:xfrm>
          <a:prstGeom prst="rect">
            <a:avLst/>
          </a:prstGeom>
          <a:solidFill>
            <a:srgbClr val="D7E2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pic>
        <p:nvPicPr>
          <p:cNvPr id="6" name="Picture 5">
            <a:extLst>
              <a:ext uri="{FF2B5EF4-FFF2-40B4-BE49-F238E27FC236}">
                <a16:creationId xmlns:a16="http://schemas.microsoft.com/office/drawing/2014/main" id="{D372C346-F12B-9A68-F322-7E26A8485D2F}"/>
              </a:ext>
            </a:extLst>
          </p:cNvPr>
          <p:cNvPicPr>
            <a:picLocks noChangeAspect="1"/>
          </p:cNvPicPr>
          <p:nvPr userDrawn="1"/>
        </p:nvPicPr>
        <p:blipFill>
          <a:blip r:embed="rId2"/>
          <a:srcRect/>
          <a:stretch/>
        </p:blipFill>
        <p:spPr>
          <a:xfrm>
            <a:off x="7179365" y="-173038"/>
            <a:ext cx="6858000" cy="6858000"/>
          </a:xfrm>
          <a:prstGeom prst="rect">
            <a:avLst/>
          </a:prstGeom>
        </p:spPr>
      </p:pic>
      <p:sp>
        <p:nvSpPr>
          <p:cNvPr id="7" name="Title 1">
            <a:extLst>
              <a:ext uri="{FF2B5EF4-FFF2-40B4-BE49-F238E27FC236}">
                <a16:creationId xmlns:a16="http://schemas.microsoft.com/office/drawing/2014/main" id="{BC20E89A-4255-C444-4206-C080F82519E4}"/>
              </a:ext>
            </a:extLst>
          </p:cNvPr>
          <p:cNvSpPr>
            <a:spLocks noGrp="1"/>
          </p:cNvSpPr>
          <p:nvPr>
            <p:ph type="ctrTitle"/>
          </p:nvPr>
        </p:nvSpPr>
        <p:spPr>
          <a:xfrm>
            <a:off x="914400" y="2158207"/>
            <a:ext cx="6470374" cy="2387600"/>
          </a:xfrm>
        </p:spPr>
        <p:txBody>
          <a:bodyPr anchor="b"/>
          <a:lstStyle>
            <a:lvl1pPr algn="l">
              <a:defRPr sz="5400" b="1">
                <a:solidFill>
                  <a:schemeClr val="accent2"/>
                </a:solidFill>
              </a:defRPr>
            </a:lvl1pPr>
          </a:lstStyle>
          <a:p>
            <a:r>
              <a:rPr lang="en-US" dirty="0"/>
              <a:t>Click to edit Master title style</a:t>
            </a:r>
          </a:p>
        </p:txBody>
      </p:sp>
      <p:sp>
        <p:nvSpPr>
          <p:cNvPr id="8" name="Subtitle 2">
            <a:extLst>
              <a:ext uri="{FF2B5EF4-FFF2-40B4-BE49-F238E27FC236}">
                <a16:creationId xmlns:a16="http://schemas.microsoft.com/office/drawing/2014/main" id="{43AAB703-5D55-CA5C-264A-101C3113FC2E}"/>
              </a:ext>
            </a:extLst>
          </p:cNvPr>
          <p:cNvSpPr>
            <a:spLocks noGrp="1"/>
          </p:cNvSpPr>
          <p:nvPr>
            <p:ph type="subTitle" idx="1"/>
          </p:nvPr>
        </p:nvSpPr>
        <p:spPr>
          <a:xfrm>
            <a:off x="914400" y="4632326"/>
            <a:ext cx="6470374" cy="1655762"/>
          </a:xfrm>
        </p:spPr>
        <p:txBody>
          <a:bodyPr/>
          <a:lstStyle>
            <a:lvl1pPr marL="0" indent="0" algn="l">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0" name="Graphic 9">
            <a:extLst>
              <a:ext uri="{FF2B5EF4-FFF2-40B4-BE49-F238E27FC236}">
                <a16:creationId xmlns:a16="http://schemas.microsoft.com/office/drawing/2014/main" id="{DB53C325-90BF-8DE3-6136-4F237C9B7BF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14400" y="687378"/>
            <a:ext cx="5156200" cy="1371600"/>
          </a:xfrm>
          <a:prstGeom prst="rect">
            <a:avLst/>
          </a:prstGeom>
        </p:spPr>
      </p:pic>
    </p:spTree>
    <p:extLst>
      <p:ext uri="{BB962C8B-B14F-4D97-AF65-F5344CB8AC3E}">
        <p14:creationId xmlns:p14="http://schemas.microsoft.com/office/powerpoint/2010/main" val="301407628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1_eBooks 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DE02231-C7EF-09F0-B465-FC61BC02F546}"/>
              </a:ext>
            </a:extLst>
          </p:cNvPr>
          <p:cNvSpPr/>
          <p:nvPr userDrawn="1"/>
        </p:nvSpPr>
        <p:spPr>
          <a:xfrm>
            <a:off x="0" y="0"/>
            <a:ext cx="12192000" cy="6520070"/>
          </a:xfrm>
          <a:prstGeom prst="rect">
            <a:avLst/>
          </a:prstGeom>
          <a:solidFill>
            <a:srgbClr val="D7E2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pic>
        <p:nvPicPr>
          <p:cNvPr id="6" name="Picture 5">
            <a:extLst>
              <a:ext uri="{FF2B5EF4-FFF2-40B4-BE49-F238E27FC236}">
                <a16:creationId xmlns:a16="http://schemas.microsoft.com/office/drawing/2014/main" id="{D372C346-F12B-9A68-F322-7E26A8485D2F}"/>
              </a:ext>
            </a:extLst>
          </p:cNvPr>
          <p:cNvPicPr>
            <a:picLocks noChangeAspect="1"/>
          </p:cNvPicPr>
          <p:nvPr userDrawn="1"/>
        </p:nvPicPr>
        <p:blipFill>
          <a:blip r:embed="rId2"/>
          <a:srcRect/>
          <a:stretch/>
        </p:blipFill>
        <p:spPr>
          <a:xfrm>
            <a:off x="7159487" y="-173038"/>
            <a:ext cx="6858000" cy="6858000"/>
          </a:xfrm>
          <a:prstGeom prst="rect">
            <a:avLst/>
          </a:prstGeom>
        </p:spPr>
      </p:pic>
      <p:pic>
        <p:nvPicPr>
          <p:cNvPr id="4" name="Picture 3">
            <a:extLst>
              <a:ext uri="{FF2B5EF4-FFF2-40B4-BE49-F238E27FC236}">
                <a16:creationId xmlns:a16="http://schemas.microsoft.com/office/drawing/2014/main" id="{030BE3DD-302D-1D53-4F87-F79842277E04}"/>
              </a:ext>
            </a:extLst>
          </p:cNvPr>
          <p:cNvPicPr>
            <a:picLocks noChangeAspect="1"/>
          </p:cNvPicPr>
          <p:nvPr userDrawn="1"/>
        </p:nvPicPr>
        <p:blipFill rotWithShape="1">
          <a:blip r:embed="rId3">
            <a:extLst>
              <a:ext uri="{28A0092B-C50C-407E-A947-70E740481C1C}">
                <a14:useLocalDpi xmlns:a14="http://schemas.microsoft.com/office/drawing/2010/main"/>
              </a:ext>
            </a:extLst>
          </a:blip>
          <a:srcRect t="25314" b="39690"/>
          <a:stretch/>
        </p:blipFill>
        <p:spPr>
          <a:xfrm>
            <a:off x="914400" y="366536"/>
            <a:ext cx="3995530" cy="1398183"/>
          </a:xfrm>
          <a:prstGeom prst="rect">
            <a:avLst/>
          </a:prstGeom>
        </p:spPr>
      </p:pic>
      <p:sp>
        <p:nvSpPr>
          <p:cNvPr id="7" name="Title 1">
            <a:extLst>
              <a:ext uri="{FF2B5EF4-FFF2-40B4-BE49-F238E27FC236}">
                <a16:creationId xmlns:a16="http://schemas.microsoft.com/office/drawing/2014/main" id="{93BEA541-C52F-4F16-9414-D8D673163111}"/>
              </a:ext>
            </a:extLst>
          </p:cNvPr>
          <p:cNvSpPr>
            <a:spLocks noGrp="1"/>
          </p:cNvSpPr>
          <p:nvPr>
            <p:ph type="ctrTitle"/>
          </p:nvPr>
        </p:nvSpPr>
        <p:spPr>
          <a:xfrm>
            <a:off x="914400" y="2158207"/>
            <a:ext cx="6470374" cy="2387600"/>
          </a:xfrm>
        </p:spPr>
        <p:txBody>
          <a:bodyPr anchor="b"/>
          <a:lstStyle>
            <a:lvl1pPr algn="l">
              <a:defRPr sz="5400" b="1">
                <a:solidFill>
                  <a:schemeClr val="accent2"/>
                </a:solidFill>
              </a:defRPr>
            </a:lvl1pPr>
          </a:lstStyle>
          <a:p>
            <a:r>
              <a:rPr lang="en-US" dirty="0"/>
              <a:t>Click to edit Master title style</a:t>
            </a:r>
          </a:p>
        </p:txBody>
      </p:sp>
      <p:sp>
        <p:nvSpPr>
          <p:cNvPr id="8" name="Subtitle 2">
            <a:extLst>
              <a:ext uri="{FF2B5EF4-FFF2-40B4-BE49-F238E27FC236}">
                <a16:creationId xmlns:a16="http://schemas.microsoft.com/office/drawing/2014/main" id="{56B0F673-28AC-B599-348D-56FBA8059591}"/>
              </a:ext>
            </a:extLst>
          </p:cNvPr>
          <p:cNvSpPr>
            <a:spLocks noGrp="1"/>
          </p:cNvSpPr>
          <p:nvPr>
            <p:ph type="subTitle" idx="1"/>
          </p:nvPr>
        </p:nvSpPr>
        <p:spPr>
          <a:xfrm>
            <a:off x="914400" y="4632326"/>
            <a:ext cx="6470374" cy="1655762"/>
          </a:xfrm>
        </p:spPr>
        <p:txBody>
          <a:bodyPr/>
          <a:lstStyle>
            <a:lvl1pPr marL="0" indent="0" algn="l">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89819749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1_EBSCONET 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0D152C0-A46A-568B-08B8-7AE84BC6E5CE}"/>
              </a:ext>
            </a:extLst>
          </p:cNvPr>
          <p:cNvSpPr/>
          <p:nvPr userDrawn="1"/>
        </p:nvSpPr>
        <p:spPr>
          <a:xfrm>
            <a:off x="0" y="0"/>
            <a:ext cx="12192000" cy="6520070"/>
          </a:xfrm>
          <a:prstGeom prst="rect">
            <a:avLst/>
          </a:prstGeom>
          <a:solidFill>
            <a:srgbClr val="D7E2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pic>
        <p:nvPicPr>
          <p:cNvPr id="6" name="Picture 5">
            <a:extLst>
              <a:ext uri="{FF2B5EF4-FFF2-40B4-BE49-F238E27FC236}">
                <a16:creationId xmlns:a16="http://schemas.microsoft.com/office/drawing/2014/main" id="{D372C346-F12B-9A68-F322-7E26A8485D2F}"/>
              </a:ext>
            </a:extLst>
          </p:cNvPr>
          <p:cNvPicPr>
            <a:picLocks noChangeAspect="1"/>
          </p:cNvPicPr>
          <p:nvPr userDrawn="1"/>
        </p:nvPicPr>
        <p:blipFill>
          <a:blip r:embed="rId2"/>
          <a:srcRect/>
          <a:stretch/>
        </p:blipFill>
        <p:spPr>
          <a:xfrm>
            <a:off x="7268817" y="-173038"/>
            <a:ext cx="6858000" cy="6858000"/>
          </a:xfrm>
          <a:prstGeom prst="rect">
            <a:avLst/>
          </a:prstGeom>
        </p:spPr>
      </p:pic>
      <p:pic>
        <p:nvPicPr>
          <p:cNvPr id="4" name="Picture 3">
            <a:extLst>
              <a:ext uri="{FF2B5EF4-FFF2-40B4-BE49-F238E27FC236}">
                <a16:creationId xmlns:a16="http://schemas.microsoft.com/office/drawing/2014/main" id="{B76A2BB8-662B-F88D-8482-EB58A39CEC2E}"/>
              </a:ext>
            </a:extLst>
          </p:cNvPr>
          <p:cNvPicPr>
            <a:picLocks noChangeAspect="1"/>
          </p:cNvPicPr>
          <p:nvPr userDrawn="1"/>
        </p:nvPicPr>
        <p:blipFill>
          <a:blip r:embed="rId3">
            <a:extLst>
              <a:ext uri="{28A0092B-C50C-407E-A947-70E740481C1C}">
                <a14:useLocalDpi xmlns:a14="http://schemas.microsoft.com/office/drawing/2010/main"/>
              </a:ext>
            </a:extLst>
          </a:blip>
          <a:srcRect t="41014" b="41014"/>
          <a:stretch/>
        </p:blipFill>
        <p:spPr>
          <a:xfrm>
            <a:off x="841513" y="957471"/>
            <a:ext cx="4516687" cy="811694"/>
          </a:xfrm>
          <a:prstGeom prst="rect">
            <a:avLst/>
          </a:prstGeom>
        </p:spPr>
      </p:pic>
      <p:sp>
        <p:nvSpPr>
          <p:cNvPr id="7" name="Title 1">
            <a:extLst>
              <a:ext uri="{FF2B5EF4-FFF2-40B4-BE49-F238E27FC236}">
                <a16:creationId xmlns:a16="http://schemas.microsoft.com/office/drawing/2014/main" id="{1D435B03-ADDE-E4E9-3B6A-6A284299003C}"/>
              </a:ext>
            </a:extLst>
          </p:cNvPr>
          <p:cNvSpPr>
            <a:spLocks noGrp="1"/>
          </p:cNvSpPr>
          <p:nvPr>
            <p:ph type="ctrTitle"/>
          </p:nvPr>
        </p:nvSpPr>
        <p:spPr>
          <a:xfrm>
            <a:off x="914400" y="2158207"/>
            <a:ext cx="6470374" cy="2387600"/>
          </a:xfrm>
        </p:spPr>
        <p:txBody>
          <a:bodyPr anchor="b"/>
          <a:lstStyle>
            <a:lvl1pPr algn="l">
              <a:defRPr sz="5400" b="1">
                <a:solidFill>
                  <a:schemeClr val="accent2"/>
                </a:solidFill>
              </a:defRPr>
            </a:lvl1pPr>
          </a:lstStyle>
          <a:p>
            <a:r>
              <a:rPr lang="en-US" dirty="0"/>
              <a:t>Click to edit Master title style</a:t>
            </a:r>
          </a:p>
        </p:txBody>
      </p:sp>
      <p:sp>
        <p:nvSpPr>
          <p:cNvPr id="8" name="Subtitle 2">
            <a:extLst>
              <a:ext uri="{FF2B5EF4-FFF2-40B4-BE49-F238E27FC236}">
                <a16:creationId xmlns:a16="http://schemas.microsoft.com/office/drawing/2014/main" id="{0C798B1D-2593-DD10-D7D1-A59CB609AAFD}"/>
              </a:ext>
            </a:extLst>
          </p:cNvPr>
          <p:cNvSpPr>
            <a:spLocks noGrp="1"/>
          </p:cNvSpPr>
          <p:nvPr>
            <p:ph type="subTitle" idx="1"/>
          </p:nvPr>
        </p:nvSpPr>
        <p:spPr>
          <a:xfrm>
            <a:off x="914400" y="4632326"/>
            <a:ext cx="6470374" cy="1655762"/>
          </a:xfrm>
        </p:spPr>
        <p:txBody>
          <a:bodyPr/>
          <a:lstStyle>
            <a:lvl1pPr marL="0" indent="0" algn="l">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91214273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1_EDS 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2A6AF33-D58C-0D0F-E7DD-66ACF7D2E602}"/>
              </a:ext>
            </a:extLst>
          </p:cNvPr>
          <p:cNvSpPr/>
          <p:nvPr userDrawn="1"/>
        </p:nvSpPr>
        <p:spPr>
          <a:xfrm>
            <a:off x="0" y="0"/>
            <a:ext cx="12192000" cy="6520070"/>
          </a:xfrm>
          <a:prstGeom prst="rect">
            <a:avLst/>
          </a:prstGeom>
          <a:solidFill>
            <a:srgbClr val="D7E2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pic>
        <p:nvPicPr>
          <p:cNvPr id="6" name="Picture 5">
            <a:extLst>
              <a:ext uri="{FF2B5EF4-FFF2-40B4-BE49-F238E27FC236}">
                <a16:creationId xmlns:a16="http://schemas.microsoft.com/office/drawing/2014/main" id="{D372C346-F12B-9A68-F322-7E26A8485D2F}"/>
              </a:ext>
            </a:extLst>
          </p:cNvPr>
          <p:cNvPicPr>
            <a:picLocks noChangeAspect="1"/>
          </p:cNvPicPr>
          <p:nvPr userDrawn="1"/>
        </p:nvPicPr>
        <p:blipFill>
          <a:blip r:embed="rId2"/>
          <a:srcRect/>
          <a:stretch/>
        </p:blipFill>
        <p:spPr>
          <a:xfrm>
            <a:off x="7040217" y="-173038"/>
            <a:ext cx="6858000" cy="6858000"/>
          </a:xfrm>
          <a:prstGeom prst="rect">
            <a:avLst/>
          </a:prstGeom>
        </p:spPr>
      </p:pic>
      <p:sp>
        <p:nvSpPr>
          <p:cNvPr id="7" name="Title 1">
            <a:extLst>
              <a:ext uri="{FF2B5EF4-FFF2-40B4-BE49-F238E27FC236}">
                <a16:creationId xmlns:a16="http://schemas.microsoft.com/office/drawing/2014/main" id="{756C6A33-F833-C96D-DB93-8BDC92D8DF30}"/>
              </a:ext>
            </a:extLst>
          </p:cNvPr>
          <p:cNvSpPr>
            <a:spLocks noGrp="1"/>
          </p:cNvSpPr>
          <p:nvPr>
            <p:ph type="ctrTitle"/>
          </p:nvPr>
        </p:nvSpPr>
        <p:spPr>
          <a:xfrm>
            <a:off x="914400" y="2158207"/>
            <a:ext cx="6470374" cy="2387600"/>
          </a:xfrm>
        </p:spPr>
        <p:txBody>
          <a:bodyPr anchor="b"/>
          <a:lstStyle>
            <a:lvl1pPr algn="l">
              <a:defRPr sz="5400" b="1">
                <a:solidFill>
                  <a:schemeClr val="accent2"/>
                </a:solidFill>
              </a:defRPr>
            </a:lvl1pPr>
          </a:lstStyle>
          <a:p>
            <a:r>
              <a:rPr lang="en-US" dirty="0"/>
              <a:t>Click to edit Master title style</a:t>
            </a:r>
          </a:p>
        </p:txBody>
      </p:sp>
      <p:sp>
        <p:nvSpPr>
          <p:cNvPr id="8" name="Subtitle 2">
            <a:extLst>
              <a:ext uri="{FF2B5EF4-FFF2-40B4-BE49-F238E27FC236}">
                <a16:creationId xmlns:a16="http://schemas.microsoft.com/office/drawing/2014/main" id="{4B43587B-91AB-A437-3EA0-9B55A9F8511F}"/>
              </a:ext>
            </a:extLst>
          </p:cNvPr>
          <p:cNvSpPr>
            <a:spLocks noGrp="1"/>
          </p:cNvSpPr>
          <p:nvPr>
            <p:ph type="subTitle" idx="1"/>
          </p:nvPr>
        </p:nvSpPr>
        <p:spPr>
          <a:xfrm>
            <a:off x="914400" y="4632326"/>
            <a:ext cx="6470374" cy="1655762"/>
          </a:xfrm>
        </p:spPr>
        <p:txBody>
          <a:bodyPr/>
          <a:lstStyle>
            <a:lvl1pPr marL="0" indent="0" algn="l">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1" name="Graphic 10">
            <a:extLst>
              <a:ext uri="{FF2B5EF4-FFF2-40B4-BE49-F238E27FC236}">
                <a16:creationId xmlns:a16="http://schemas.microsoft.com/office/drawing/2014/main" id="{39AEB876-D2F4-D845-5326-D2C21B0068D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14400" y="652347"/>
            <a:ext cx="4657992" cy="1910971"/>
          </a:xfrm>
          <a:prstGeom prst="rect">
            <a:avLst/>
          </a:prstGeom>
        </p:spPr>
      </p:pic>
    </p:spTree>
    <p:extLst>
      <p:ext uri="{BB962C8B-B14F-4D97-AF65-F5344CB8AC3E}">
        <p14:creationId xmlns:p14="http://schemas.microsoft.com/office/powerpoint/2010/main" val="236275996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1_eHost 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44FA7CC-F17F-760F-E501-380AB0442A07}"/>
              </a:ext>
            </a:extLst>
          </p:cNvPr>
          <p:cNvSpPr/>
          <p:nvPr userDrawn="1"/>
        </p:nvSpPr>
        <p:spPr>
          <a:xfrm>
            <a:off x="0" y="0"/>
            <a:ext cx="12192000" cy="6520070"/>
          </a:xfrm>
          <a:prstGeom prst="rect">
            <a:avLst/>
          </a:prstGeom>
          <a:solidFill>
            <a:srgbClr val="D7E2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pic>
        <p:nvPicPr>
          <p:cNvPr id="6" name="Picture 5">
            <a:extLst>
              <a:ext uri="{FF2B5EF4-FFF2-40B4-BE49-F238E27FC236}">
                <a16:creationId xmlns:a16="http://schemas.microsoft.com/office/drawing/2014/main" id="{D372C346-F12B-9A68-F322-7E26A8485D2F}"/>
              </a:ext>
            </a:extLst>
          </p:cNvPr>
          <p:cNvPicPr>
            <a:picLocks noChangeAspect="1"/>
          </p:cNvPicPr>
          <p:nvPr userDrawn="1"/>
        </p:nvPicPr>
        <p:blipFill>
          <a:blip r:embed="rId2"/>
          <a:srcRect/>
          <a:stretch/>
        </p:blipFill>
        <p:spPr>
          <a:xfrm>
            <a:off x="7089913" y="-173038"/>
            <a:ext cx="6858000" cy="6858000"/>
          </a:xfrm>
          <a:prstGeom prst="rect">
            <a:avLst/>
          </a:prstGeom>
        </p:spPr>
      </p:pic>
      <p:pic>
        <p:nvPicPr>
          <p:cNvPr id="7" name="Picture 6">
            <a:extLst>
              <a:ext uri="{FF2B5EF4-FFF2-40B4-BE49-F238E27FC236}">
                <a16:creationId xmlns:a16="http://schemas.microsoft.com/office/drawing/2014/main" id="{366D1346-60A9-9792-7775-6E7B69F8A42D}"/>
              </a:ext>
            </a:extLst>
          </p:cNvPr>
          <p:cNvPicPr>
            <a:picLocks noChangeAspect="1"/>
          </p:cNvPicPr>
          <p:nvPr userDrawn="1"/>
        </p:nvPicPr>
        <p:blipFill rotWithShape="1">
          <a:blip r:embed="rId3">
            <a:extLst>
              <a:ext uri="{28A0092B-C50C-407E-A947-70E740481C1C}">
                <a14:useLocalDpi xmlns:a14="http://schemas.microsoft.com/office/drawing/2010/main"/>
              </a:ext>
            </a:extLst>
          </a:blip>
          <a:srcRect t="38178" b="44230"/>
          <a:stretch/>
        </p:blipFill>
        <p:spPr>
          <a:xfrm>
            <a:off x="699052" y="785191"/>
            <a:ext cx="5254487" cy="924339"/>
          </a:xfrm>
          <a:prstGeom prst="rect">
            <a:avLst/>
          </a:prstGeom>
        </p:spPr>
      </p:pic>
      <p:sp>
        <p:nvSpPr>
          <p:cNvPr id="4" name="Title 1">
            <a:extLst>
              <a:ext uri="{FF2B5EF4-FFF2-40B4-BE49-F238E27FC236}">
                <a16:creationId xmlns:a16="http://schemas.microsoft.com/office/drawing/2014/main" id="{BC93A7B1-557B-714E-67F4-9479CC75CF0E}"/>
              </a:ext>
            </a:extLst>
          </p:cNvPr>
          <p:cNvSpPr>
            <a:spLocks noGrp="1"/>
          </p:cNvSpPr>
          <p:nvPr>
            <p:ph type="ctrTitle"/>
          </p:nvPr>
        </p:nvSpPr>
        <p:spPr>
          <a:xfrm>
            <a:off x="914400" y="2158207"/>
            <a:ext cx="6470374" cy="2387600"/>
          </a:xfrm>
        </p:spPr>
        <p:txBody>
          <a:bodyPr anchor="b"/>
          <a:lstStyle>
            <a:lvl1pPr algn="l">
              <a:defRPr sz="5400" b="1">
                <a:solidFill>
                  <a:schemeClr val="accent2"/>
                </a:solidFill>
              </a:defRPr>
            </a:lvl1pPr>
          </a:lstStyle>
          <a:p>
            <a:r>
              <a:rPr lang="en-US" dirty="0"/>
              <a:t>Click to edit Master title style</a:t>
            </a:r>
          </a:p>
        </p:txBody>
      </p:sp>
      <p:sp>
        <p:nvSpPr>
          <p:cNvPr id="8" name="Subtitle 2">
            <a:extLst>
              <a:ext uri="{FF2B5EF4-FFF2-40B4-BE49-F238E27FC236}">
                <a16:creationId xmlns:a16="http://schemas.microsoft.com/office/drawing/2014/main" id="{4D238464-D25C-6B1C-25F6-18DDF11D191A}"/>
              </a:ext>
            </a:extLst>
          </p:cNvPr>
          <p:cNvSpPr>
            <a:spLocks noGrp="1"/>
          </p:cNvSpPr>
          <p:nvPr>
            <p:ph type="subTitle" idx="1"/>
          </p:nvPr>
        </p:nvSpPr>
        <p:spPr>
          <a:xfrm>
            <a:off x="914400" y="4632326"/>
            <a:ext cx="6470374" cy="1655762"/>
          </a:xfrm>
        </p:spPr>
        <p:txBody>
          <a:bodyPr/>
          <a:lstStyle>
            <a:lvl1pPr marL="0" indent="0" algn="l">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16848516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1_Experience Manager 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62C42F0-DEE7-4F49-27D7-94F10D4CE58C}"/>
              </a:ext>
            </a:extLst>
          </p:cNvPr>
          <p:cNvSpPr/>
          <p:nvPr userDrawn="1"/>
        </p:nvSpPr>
        <p:spPr>
          <a:xfrm>
            <a:off x="0" y="0"/>
            <a:ext cx="12192000" cy="6520070"/>
          </a:xfrm>
          <a:prstGeom prst="rect">
            <a:avLst/>
          </a:prstGeom>
          <a:solidFill>
            <a:srgbClr val="D7E2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pic>
        <p:nvPicPr>
          <p:cNvPr id="6" name="Picture 5">
            <a:extLst>
              <a:ext uri="{FF2B5EF4-FFF2-40B4-BE49-F238E27FC236}">
                <a16:creationId xmlns:a16="http://schemas.microsoft.com/office/drawing/2014/main" id="{D372C346-F12B-9A68-F322-7E26A8485D2F}"/>
              </a:ext>
            </a:extLst>
          </p:cNvPr>
          <p:cNvPicPr>
            <a:picLocks noChangeAspect="1"/>
          </p:cNvPicPr>
          <p:nvPr userDrawn="1"/>
        </p:nvPicPr>
        <p:blipFill>
          <a:blip r:embed="rId2"/>
          <a:srcRect/>
          <a:stretch/>
        </p:blipFill>
        <p:spPr>
          <a:xfrm>
            <a:off x="6761921" y="-83586"/>
            <a:ext cx="6858000" cy="6858000"/>
          </a:xfrm>
          <a:prstGeom prst="rect">
            <a:avLst/>
          </a:prstGeom>
        </p:spPr>
      </p:pic>
      <p:pic>
        <p:nvPicPr>
          <p:cNvPr id="8" name="Picture 7">
            <a:extLst>
              <a:ext uri="{FF2B5EF4-FFF2-40B4-BE49-F238E27FC236}">
                <a16:creationId xmlns:a16="http://schemas.microsoft.com/office/drawing/2014/main" id="{23FC1549-4CD1-5BFA-3870-5A8157372AAC}"/>
              </a:ext>
            </a:extLst>
          </p:cNvPr>
          <p:cNvPicPr>
            <a:picLocks noChangeAspect="1"/>
          </p:cNvPicPr>
          <p:nvPr userDrawn="1"/>
        </p:nvPicPr>
        <p:blipFill>
          <a:blip r:embed="rId3">
            <a:extLst>
              <a:ext uri="{28A0092B-C50C-407E-A947-70E740481C1C}">
                <a14:useLocalDpi xmlns:a14="http://schemas.microsoft.com/office/drawing/2010/main"/>
              </a:ext>
            </a:extLst>
          </a:blip>
          <a:srcRect t="28342" b="28342"/>
          <a:stretch/>
        </p:blipFill>
        <p:spPr>
          <a:xfrm>
            <a:off x="619540" y="520358"/>
            <a:ext cx="4810540" cy="2083728"/>
          </a:xfrm>
          <a:prstGeom prst="rect">
            <a:avLst/>
          </a:prstGeom>
        </p:spPr>
      </p:pic>
      <p:sp>
        <p:nvSpPr>
          <p:cNvPr id="4" name="Title 1">
            <a:extLst>
              <a:ext uri="{FF2B5EF4-FFF2-40B4-BE49-F238E27FC236}">
                <a16:creationId xmlns:a16="http://schemas.microsoft.com/office/drawing/2014/main" id="{CC899B37-14F6-EA07-AA82-682DD80D8A19}"/>
              </a:ext>
            </a:extLst>
          </p:cNvPr>
          <p:cNvSpPr>
            <a:spLocks noGrp="1"/>
          </p:cNvSpPr>
          <p:nvPr>
            <p:ph type="ctrTitle"/>
          </p:nvPr>
        </p:nvSpPr>
        <p:spPr>
          <a:xfrm>
            <a:off x="914400" y="2158207"/>
            <a:ext cx="6470374" cy="2387600"/>
          </a:xfrm>
        </p:spPr>
        <p:txBody>
          <a:bodyPr anchor="b"/>
          <a:lstStyle>
            <a:lvl1pPr algn="l">
              <a:defRPr sz="5400" b="1">
                <a:solidFill>
                  <a:schemeClr val="accent2"/>
                </a:solidFill>
              </a:defRPr>
            </a:lvl1pPr>
          </a:lstStyle>
          <a:p>
            <a:r>
              <a:rPr lang="en-US" dirty="0"/>
              <a:t>Click to edit Master title style</a:t>
            </a:r>
          </a:p>
        </p:txBody>
      </p:sp>
      <p:sp>
        <p:nvSpPr>
          <p:cNvPr id="7" name="Subtitle 2">
            <a:extLst>
              <a:ext uri="{FF2B5EF4-FFF2-40B4-BE49-F238E27FC236}">
                <a16:creationId xmlns:a16="http://schemas.microsoft.com/office/drawing/2014/main" id="{58FDA6C8-6C85-BFBC-B2F2-EF29ADE662C3}"/>
              </a:ext>
            </a:extLst>
          </p:cNvPr>
          <p:cNvSpPr>
            <a:spLocks noGrp="1"/>
          </p:cNvSpPr>
          <p:nvPr>
            <p:ph type="subTitle" idx="1"/>
          </p:nvPr>
        </p:nvSpPr>
        <p:spPr>
          <a:xfrm>
            <a:off x="914400" y="4632326"/>
            <a:ext cx="6470374" cy="1655762"/>
          </a:xfrm>
        </p:spPr>
        <p:txBody>
          <a:bodyPr/>
          <a:lstStyle>
            <a:lvl1pPr marL="0" indent="0" algn="l">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37111835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1_Explora 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FDA504E-3919-372E-4601-7E56958870A4}"/>
              </a:ext>
            </a:extLst>
          </p:cNvPr>
          <p:cNvSpPr/>
          <p:nvPr userDrawn="1"/>
        </p:nvSpPr>
        <p:spPr>
          <a:xfrm>
            <a:off x="0" y="0"/>
            <a:ext cx="12192000" cy="6520070"/>
          </a:xfrm>
          <a:prstGeom prst="rect">
            <a:avLst/>
          </a:prstGeom>
          <a:solidFill>
            <a:srgbClr val="D7E2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pic>
        <p:nvPicPr>
          <p:cNvPr id="6" name="Picture 5">
            <a:extLst>
              <a:ext uri="{FF2B5EF4-FFF2-40B4-BE49-F238E27FC236}">
                <a16:creationId xmlns:a16="http://schemas.microsoft.com/office/drawing/2014/main" id="{D372C346-F12B-9A68-F322-7E26A8485D2F}"/>
              </a:ext>
            </a:extLst>
          </p:cNvPr>
          <p:cNvPicPr>
            <a:picLocks noChangeAspect="1"/>
          </p:cNvPicPr>
          <p:nvPr userDrawn="1"/>
        </p:nvPicPr>
        <p:blipFill>
          <a:blip r:embed="rId2"/>
          <a:srcRect/>
          <a:stretch/>
        </p:blipFill>
        <p:spPr>
          <a:xfrm>
            <a:off x="6950764" y="-173038"/>
            <a:ext cx="6858000" cy="6858000"/>
          </a:xfrm>
          <a:prstGeom prst="rect">
            <a:avLst/>
          </a:prstGeom>
        </p:spPr>
      </p:pic>
      <p:pic>
        <p:nvPicPr>
          <p:cNvPr id="4" name="Picture 3">
            <a:extLst>
              <a:ext uri="{FF2B5EF4-FFF2-40B4-BE49-F238E27FC236}">
                <a16:creationId xmlns:a16="http://schemas.microsoft.com/office/drawing/2014/main" id="{AB6A45A4-430D-6D54-9B0E-27764627F5C9}"/>
              </a:ext>
            </a:extLst>
          </p:cNvPr>
          <p:cNvPicPr>
            <a:picLocks noChangeAspect="1"/>
          </p:cNvPicPr>
          <p:nvPr userDrawn="1"/>
        </p:nvPicPr>
        <p:blipFill>
          <a:blip r:embed="rId3">
            <a:extLst>
              <a:ext uri="{28A0092B-C50C-407E-A947-70E740481C1C}">
                <a14:useLocalDpi xmlns:a14="http://schemas.microsoft.com/office/drawing/2010/main"/>
              </a:ext>
            </a:extLst>
          </a:blip>
          <a:srcRect t="28342" b="28342"/>
          <a:stretch/>
        </p:blipFill>
        <p:spPr>
          <a:xfrm>
            <a:off x="788505" y="409131"/>
            <a:ext cx="3872947" cy="1677601"/>
          </a:xfrm>
          <a:prstGeom prst="rect">
            <a:avLst/>
          </a:prstGeom>
        </p:spPr>
      </p:pic>
      <p:sp>
        <p:nvSpPr>
          <p:cNvPr id="7" name="Title 1">
            <a:extLst>
              <a:ext uri="{FF2B5EF4-FFF2-40B4-BE49-F238E27FC236}">
                <a16:creationId xmlns:a16="http://schemas.microsoft.com/office/drawing/2014/main" id="{8C78D586-0291-30EC-3208-3773FC51B98C}"/>
              </a:ext>
            </a:extLst>
          </p:cNvPr>
          <p:cNvSpPr>
            <a:spLocks noGrp="1"/>
          </p:cNvSpPr>
          <p:nvPr>
            <p:ph type="ctrTitle"/>
          </p:nvPr>
        </p:nvSpPr>
        <p:spPr>
          <a:xfrm>
            <a:off x="914400" y="2158207"/>
            <a:ext cx="6470374" cy="2387600"/>
          </a:xfrm>
        </p:spPr>
        <p:txBody>
          <a:bodyPr anchor="b"/>
          <a:lstStyle>
            <a:lvl1pPr algn="l">
              <a:defRPr sz="5400" b="1">
                <a:solidFill>
                  <a:schemeClr val="accent2"/>
                </a:solidFill>
              </a:defRPr>
            </a:lvl1pPr>
          </a:lstStyle>
          <a:p>
            <a:r>
              <a:rPr lang="en-US" dirty="0"/>
              <a:t>Click to edit Master title style</a:t>
            </a:r>
          </a:p>
        </p:txBody>
      </p:sp>
      <p:sp>
        <p:nvSpPr>
          <p:cNvPr id="8" name="Subtitle 2">
            <a:extLst>
              <a:ext uri="{FF2B5EF4-FFF2-40B4-BE49-F238E27FC236}">
                <a16:creationId xmlns:a16="http://schemas.microsoft.com/office/drawing/2014/main" id="{F9A046BB-383E-8EEF-53CA-8E0E269211E8}"/>
              </a:ext>
            </a:extLst>
          </p:cNvPr>
          <p:cNvSpPr>
            <a:spLocks noGrp="1"/>
          </p:cNvSpPr>
          <p:nvPr>
            <p:ph type="subTitle" idx="1"/>
          </p:nvPr>
        </p:nvSpPr>
        <p:spPr>
          <a:xfrm>
            <a:off x="914400" y="4632326"/>
            <a:ext cx="6470374" cy="1655762"/>
          </a:xfrm>
        </p:spPr>
        <p:txBody>
          <a:bodyPr/>
          <a:lstStyle>
            <a:lvl1pPr marL="0" indent="0" algn="l">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81676437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1_Flipster 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D7C6FBA-2FA7-D97D-AC93-B1A1EE13CE30}"/>
              </a:ext>
            </a:extLst>
          </p:cNvPr>
          <p:cNvSpPr/>
          <p:nvPr userDrawn="1"/>
        </p:nvSpPr>
        <p:spPr>
          <a:xfrm>
            <a:off x="0" y="0"/>
            <a:ext cx="12192000" cy="6520070"/>
          </a:xfrm>
          <a:prstGeom prst="rect">
            <a:avLst/>
          </a:prstGeom>
          <a:solidFill>
            <a:srgbClr val="D7E2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pic>
        <p:nvPicPr>
          <p:cNvPr id="6" name="Picture 5">
            <a:extLst>
              <a:ext uri="{FF2B5EF4-FFF2-40B4-BE49-F238E27FC236}">
                <a16:creationId xmlns:a16="http://schemas.microsoft.com/office/drawing/2014/main" id="{D372C346-F12B-9A68-F322-7E26A8485D2F}"/>
              </a:ext>
            </a:extLst>
          </p:cNvPr>
          <p:cNvPicPr>
            <a:picLocks noChangeAspect="1"/>
          </p:cNvPicPr>
          <p:nvPr userDrawn="1"/>
        </p:nvPicPr>
        <p:blipFill>
          <a:blip r:embed="rId2"/>
          <a:srcRect/>
          <a:stretch/>
        </p:blipFill>
        <p:spPr>
          <a:xfrm>
            <a:off x="7268817" y="-173038"/>
            <a:ext cx="6858000" cy="6858000"/>
          </a:xfrm>
          <a:prstGeom prst="rect">
            <a:avLst/>
          </a:prstGeom>
        </p:spPr>
      </p:pic>
      <p:pic>
        <p:nvPicPr>
          <p:cNvPr id="4" name="Picture 3">
            <a:extLst>
              <a:ext uri="{FF2B5EF4-FFF2-40B4-BE49-F238E27FC236}">
                <a16:creationId xmlns:a16="http://schemas.microsoft.com/office/drawing/2014/main" id="{09FF4386-9A3F-E9BC-EF7F-B286FACFBF19}"/>
              </a:ext>
            </a:extLst>
          </p:cNvPr>
          <p:cNvPicPr>
            <a:picLocks noChangeAspect="1"/>
          </p:cNvPicPr>
          <p:nvPr userDrawn="1"/>
        </p:nvPicPr>
        <p:blipFill>
          <a:blip r:embed="rId3">
            <a:extLst>
              <a:ext uri="{28A0092B-C50C-407E-A947-70E740481C1C}">
                <a14:useLocalDpi xmlns:a14="http://schemas.microsoft.com/office/drawing/2010/main"/>
              </a:ext>
            </a:extLst>
          </a:blip>
          <a:srcRect t="28342" b="28342"/>
          <a:stretch/>
        </p:blipFill>
        <p:spPr>
          <a:xfrm>
            <a:off x="659297" y="337930"/>
            <a:ext cx="4031973" cy="1746485"/>
          </a:xfrm>
          <a:prstGeom prst="rect">
            <a:avLst/>
          </a:prstGeom>
        </p:spPr>
      </p:pic>
      <p:sp>
        <p:nvSpPr>
          <p:cNvPr id="7" name="Title 1">
            <a:extLst>
              <a:ext uri="{FF2B5EF4-FFF2-40B4-BE49-F238E27FC236}">
                <a16:creationId xmlns:a16="http://schemas.microsoft.com/office/drawing/2014/main" id="{BE109FD0-92C1-A3D9-F05E-CD2303B6F5D7}"/>
              </a:ext>
            </a:extLst>
          </p:cNvPr>
          <p:cNvSpPr>
            <a:spLocks noGrp="1"/>
          </p:cNvSpPr>
          <p:nvPr>
            <p:ph type="ctrTitle"/>
          </p:nvPr>
        </p:nvSpPr>
        <p:spPr>
          <a:xfrm>
            <a:off x="914400" y="2158207"/>
            <a:ext cx="6470374" cy="2387600"/>
          </a:xfrm>
        </p:spPr>
        <p:txBody>
          <a:bodyPr anchor="b"/>
          <a:lstStyle>
            <a:lvl1pPr algn="l">
              <a:defRPr sz="5400" b="1">
                <a:solidFill>
                  <a:schemeClr val="accent2"/>
                </a:solidFill>
              </a:defRPr>
            </a:lvl1pPr>
          </a:lstStyle>
          <a:p>
            <a:r>
              <a:rPr lang="en-US" dirty="0"/>
              <a:t>Click to edit Master title style</a:t>
            </a:r>
          </a:p>
        </p:txBody>
      </p:sp>
      <p:sp>
        <p:nvSpPr>
          <p:cNvPr id="8" name="Subtitle 2">
            <a:extLst>
              <a:ext uri="{FF2B5EF4-FFF2-40B4-BE49-F238E27FC236}">
                <a16:creationId xmlns:a16="http://schemas.microsoft.com/office/drawing/2014/main" id="{E0BC53ED-1762-B677-F199-D956EBA668CB}"/>
              </a:ext>
            </a:extLst>
          </p:cNvPr>
          <p:cNvSpPr>
            <a:spLocks noGrp="1"/>
          </p:cNvSpPr>
          <p:nvPr>
            <p:ph type="subTitle" idx="1"/>
          </p:nvPr>
        </p:nvSpPr>
        <p:spPr>
          <a:xfrm>
            <a:off x="914400" y="4632326"/>
            <a:ext cx="6470374" cy="1655762"/>
          </a:xfrm>
        </p:spPr>
        <p:txBody>
          <a:bodyPr/>
          <a:lstStyle>
            <a:lvl1pPr marL="0" indent="0" algn="l">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418309890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1_GOBI 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96627ED-FBD9-3A17-B5EF-26FFB357C664}"/>
              </a:ext>
            </a:extLst>
          </p:cNvPr>
          <p:cNvSpPr/>
          <p:nvPr userDrawn="1"/>
        </p:nvSpPr>
        <p:spPr>
          <a:xfrm>
            <a:off x="0" y="0"/>
            <a:ext cx="12192000" cy="6520070"/>
          </a:xfrm>
          <a:prstGeom prst="rect">
            <a:avLst/>
          </a:prstGeom>
          <a:solidFill>
            <a:srgbClr val="D7E2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pic>
        <p:nvPicPr>
          <p:cNvPr id="6" name="Picture 5">
            <a:extLst>
              <a:ext uri="{FF2B5EF4-FFF2-40B4-BE49-F238E27FC236}">
                <a16:creationId xmlns:a16="http://schemas.microsoft.com/office/drawing/2014/main" id="{D372C346-F12B-9A68-F322-7E26A8485D2F}"/>
              </a:ext>
            </a:extLst>
          </p:cNvPr>
          <p:cNvPicPr>
            <a:picLocks noChangeAspect="1"/>
          </p:cNvPicPr>
          <p:nvPr userDrawn="1"/>
        </p:nvPicPr>
        <p:blipFill>
          <a:blip r:embed="rId2"/>
          <a:srcRect/>
          <a:stretch/>
        </p:blipFill>
        <p:spPr>
          <a:xfrm>
            <a:off x="7020339" y="-173038"/>
            <a:ext cx="6858000" cy="6858000"/>
          </a:xfrm>
          <a:prstGeom prst="rect">
            <a:avLst/>
          </a:prstGeom>
        </p:spPr>
      </p:pic>
      <p:sp>
        <p:nvSpPr>
          <p:cNvPr id="7" name="Title 1">
            <a:extLst>
              <a:ext uri="{FF2B5EF4-FFF2-40B4-BE49-F238E27FC236}">
                <a16:creationId xmlns:a16="http://schemas.microsoft.com/office/drawing/2014/main" id="{9BAAE81B-5F54-B779-599C-98E80BED5767}"/>
              </a:ext>
            </a:extLst>
          </p:cNvPr>
          <p:cNvSpPr>
            <a:spLocks noGrp="1"/>
          </p:cNvSpPr>
          <p:nvPr>
            <p:ph type="ctrTitle"/>
          </p:nvPr>
        </p:nvSpPr>
        <p:spPr>
          <a:xfrm>
            <a:off x="914400" y="2158207"/>
            <a:ext cx="6470374" cy="2387600"/>
          </a:xfrm>
        </p:spPr>
        <p:txBody>
          <a:bodyPr anchor="b"/>
          <a:lstStyle>
            <a:lvl1pPr algn="l">
              <a:defRPr sz="5400" b="1">
                <a:solidFill>
                  <a:schemeClr val="accent2"/>
                </a:solidFill>
              </a:defRPr>
            </a:lvl1pPr>
          </a:lstStyle>
          <a:p>
            <a:r>
              <a:rPr lang="en-US" dirty="0"/>
              <a:t>Click to edit Master title style</a:t>
            </a:r>
          </a:p>
        </p:txBody>
      </p:sp>
      <p:sp>
        <p:nvSpPr>
          <p:cNvPr id="8" name="Subtitle 2">
            <a:extLst>
              <a:ext uri="{FF2B5EF4-FFF2-40B4-BE49-F238E27FC236}">
                <a16:creationId xmlns:a16="http://schemas.microsoft.com/office/drawing/2014/main" id="{EC954DBD-33AA-11B2-3CFF-6714FF6DB713}"/>
              </a:ext>
            </a:extLst>
          </p:cNvPr>
          <p:cNvSpPr>
            <a:spLocks noGrp="1"/>
          </p:cNvSpPr>
          <p:nvPr>
            <p:ph type="subTitle" idx="1"/>
          </p:nvPr>
        </p:nvSpPr>
        <p:spPr>
          <a:xfrm>
            <a:off x="914400" y="4632326"/>
            <a:ext cx="6470374" cy="1655762"/>
          </a:xfrm>
        </p:spPr>
        <p:txBody>
          <a:bodyPr/>
          <a:lstStyle>
            <a:lvl1pPr marL="0" indent="0" algn="l">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0" name="Graphic 9">
            <a:extLst>
              <a:ext uri="{FF2B5EF4-FFF2-40B4-BE49-F238E27FC236}">
                <a16:creationId xmlns:a16="http://schemas.microsoft.com/office/drawing/2014/main" id="{879AEA31-AE71-D2DB-1802-0F23A32E7C96}"/>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14400" y="822690"/>
            <a:ext cx="4826833" cy="1755212"/>
          </a:xfrm>
          <a:prstGeom prst="rect">
            <a:avLst/>
          </a:prstGeom>
        </p:spPr>
      </p:pic>
    </p:spTree>
    <p:extLst>
      <p:ext uri="{BB962C8B-B14F-4D97-AF65-F5344CB8AC3E}">
        <p14:creationId xmlns:p14="http://schemas.microsoft.com/office/powerpoint/2010/main" val="241332270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1_Journals 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44E2ECB-19A9-4531-1912-C4B8F299B056}"/>
              </a:ext>
            </a:extLst>
          </p:cNvPr>
          <p:cNvSpPr/>
          <p:nvPr userDrawn="1"/>
        </p:nvSpPr>
        <p:spPr>
          <a:xfrm>
            <a:off x="0" y="0"/>
            <a:ext cx="12192000" cy="6520070"/>
          </a:xfrm>
          <a:prstGeom prst="rect">
            <a:avLst/>
          </a:prstGeom>
          <a:solidFill>
            <a:srgbClr val="D7E2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pic>
        <p:nvPicPr>
          <p:cNvPr id="6" name="Picture 5">
            <a:extLst>
              <a:ext uri="{FF2B5EF4-FFF2-40B4-BE49-F238E27FC236}">
                <a16:creationId xmlns:a16="http://schemas.microsoft.com/office/drawing/2014/main" id="{D372C346-F12B-9A68-F322-7E26A8485D2F}"/>
              </a:ext>
            </a:extLst>
          </p:cNvPr>
          <p:cNvPicPr>
            <a:picLocks noChangeAspect="1"/>
          </p:cNvPicPr>
          <p:nvPr userDrawn="1"/>
        </p:nvPicPr>
        <p:blipFill>
          <a:blip r:embed="rId2"/>
          <a:srcRect/>
          <a:stretch/>
        </p:blipFill>
        <p:spPr>
          <a:xfrm>
            <a:off x="7268817" y="-173038"/>
            <a:ext cx="6858000" cy="6858000"/>
          </a:xfrm>
          <a:prstGeom prst="rect">
            <a:avLst/>
          </a:prstGeom>
        </p:spPr>
      </p:pic>
      <p:pic>
        <p:nvPicPr>
          <p:cNvPr id="4" name="Picture 3">
            <a:extLst>
              <a:ext uri="{FF2B5EF4-FFF2-40B4-BE49-F238E27FC236}">
                <a16:creationId xmlns:a16="http://schemas.microsoft.com/office/drawing/2014/main" id="{B8542D42-A9F6-B597-E247-F56B5B231132}"/>
              </a:ext>
            </a:extLst>
          </p:cNvPr>
          <p:cNvPicPr>
            <a:picLocks noChangeAspect="1"/>
          </p:cNvPicPr>
          <p:nvPr userDrawn="1"/>
        </p:nvPicPr>
        <p:blipFill>
          <a:blip r:embed="rId3">
            <a:extLst>
              <a:ext uri="{28A0092B-C50C-407E-A947-70E740481C1C}">
                <a14:useLocalDpi xmlns:a14="http://schemas.microsoft.com/office/drawing/2010/main"/>
              </a:ext>
            </a:extLst>
          </a:blip>
          <a:srcRect t="28342" b="28342"/>
          <a:stretch/>
        </p:blipFill>
        <p:spPr>
          <a:xfrm>
            <a:off x="534975" y="103422"/>
            <a:ext cx="7104333" cy="3077304"/>
          </a:xfrm>
          <a:prstGeom prst="rect">
            <a:avLst/>
          </a:prstGeom>
        </p:spPr>
      </p:pic>
      <p:sp>
        <p:nvSpPr>
          <p:cNvPr id="7" name="Title 1">
            <a:extLst>
              <a:ext uri="{FF2B5EF4-FFF2-40B4-BE49-F238E27FC236}">
                <a16:creationId xmlns:a16="http://schemas.microsoft.com/office/drawing/2014/main" id="{F0189CC5-DEBD-53B2-90DD-9474EA0AC167}"/>
              </a:ext>
            </a:extLst>
          </p:cNvPr>
          <p:cNvSpPr>
            <a:spLocks noGrp="1"/>
          </p:cNvSpPr>
          <p:nvPr>
            <p:ph type="ctrTitle"/>
          </p:nvPr>
        </p:nvSpPr>
        <p:spPr>
          <a:xfrm>
            <a:off x="914400" y="2158207"/>
            <a:ext cx="6470374" cy="2387600"/>
          </a:xfrm>
        </p:spPr>
        <p:txBody>
          <a:bodyPr anchor="b"/>
          <a:lstStyle>
            <a:lvl1pPr algn="l">
              <a:defRPr sz="5400" b="1">
                <a:solidFill>
                  <a:schemeClr val="accent2"/>
                </a:solidFill>
              </a:defRPr>
            </a:lvl1pPr>
          </a:lstStyle>
          <a:p>
            <a:r>
              <a:rPr lang="en-US" dirty="0"/>
              <a:t>Click to edit Master title style</a:t>
            </a:r>
          </a:p>
        </p:txBody>
      </p:sp>
      <p:sp>
        <p:nvSpPr>
          <p:cNvPr id="8" name="Subtitle 2">
            <a:extLst>
              <a:ext uri="{FF2B5EF4-FFF2-40B4-BE49-F238E27FC236}">
                <a16:creationId xmlns:a16="http://schemas.microsoft.com/office/drawing/2014/main" id="{9B4C38EE-13D9-5D73-07F7-95F885B5072C}"/>
              </a:ext>
            </a:extLst>
          </p:cNvPr>
          <p:cNvSpPr>
            <a:spLocks noGrp="1"/>
          </p:cNvSpPr>
          <p:nvPr>
            <p:ph type="subTitle" idx="1"/>
          </p:nvPr>
        </p:nvSpPr>
        <p:spPr>
          <a:xfrm>
            <a:off x="914400" y="4632326"/>
            <a:ext cx="6470374" cy="1655762"/>
          </a:xfrm>
        </p:spPr>
        <p:txBody>
          <a:bodyPr/>
          <a:lstStyle>
            <a:lvl1pPr marL="0" indent="0" algn="l">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131399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630496"/>
            <a:ext cx="5181600" cy="45354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630496"/>
            <a:ext cx="5181600" cy="45354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34296070"/>
      </p:ext>
    </p:extLst>
  </p:cSld>
  <p:clrMapOvr>
    <a:masterClrMapping/>
  </p:clrMapOvr>
  <p:transition spd="med">
    <p:fade/>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1_Marketplace 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A9B0CF3-F58C-C6E1-A79F-6E1AB16C3910}"/>
              </a:ext>
            </a:extLst>
          </p:cNvPr>
          <p:cNvSpPr/>
          <p:nvPr userDrawn="1"/>
        </p:nvSpPr>
        <p:spPr>
          <a:xfrm>
            <a:off x="0" y="0"/>
            <a:ext cx="12192000" cy="6520070"/>
          </a:xfrm>
          <a:prstGeom prst="rect">
            <a:avLst/>
          </a:prstGeom>
          <a:solidFill>
            <a:srgbClr val="D7E2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pic>
        <p:nvPicPr>
          <p:cNvPr id="6" name="Picture 5">
            <a:extLst>
              <a:ext uri="{FF2B5EF4-FFF2-40B4-BE49-F238E27FC236}">
                <a16:creationId xmlns:a16="http://schemas.microsoft.com/office/drawing/2014/main" id="{D372C346-F12B-9A68-F322-7E26A8485D2F}"/>
              </a:ext>
            </a:extLst>
          </p:cNvPr>
          <p:cNvPicPr>
            <a:picLocks noChangeAspect="1"/>
          </p:cNvPicPr>
          <p:nvPr userDrawn="1"/>
        </p:nvPicPr>
        <p:blipFill>
          <a:blip r:embed="rId2"/>
          <a:srcRect/>
          <a:stretch/>
        </p:blipFill>
        <p:spPr>
          <a:xfrm>
            <a:off x="7268817" y="-89452"/>
            <a:ext cx="6858000" cy="6858000"/>
          </a:xfrm>
          <a:prstGeom prst="rect">
            <a:avLst/>
          </a:prstGeom>
        </p:spPr>
      </p:pic>
      <p:pic>
        <p:nvPicPr>
          <p:cNvPr id="4" name="Picture 3">
            <a:extLst>
              <a:ext uri="{FF2B5EF4-FFF2-40B4-BE49-F238E27FC236}">
                <a16:creationId xmlns:a16="http://schemas.microsoft.com/office/drawing/2014/main" id="{F40817E9-64D7-A06B-DB20-B01D7EB314C9}"/>
              </a:ext>
            </a:extLst>
          </p:cNvPr>
          <p:cNvPicPr>
            <a:picLocks noChangeAspect="1"/>
          </p:cNvPicPr>
          <p:nvPr userDrawn="1"/>
        </p:nvPicPr>
        <p:blipFill>
          <a:blip r:embed="rId3">
            <a:extLst>
              <a:ext uri="{28A0092B-C50C-407E-A947-70E740481C1C}">
                <a14:useLocalDpi xmlns:a14="http://schemas.microsoft.com/office/drawing/2010/main"/>
              </a:ext>
            </a:extLst>
          </a:blip>
          <a:srcRect t="28342" b="28342"/>
          <a:stretch/>
        </p:blipFill>
        <p:spPr>
          <a:xfrm>
            <a:off x="689113" y="337929"/>
            <a:ext cx="4964547" cy="2150437"/>
          </a:xfrm>
          <a:prstGeom prst="rect">
            <a:avLst/>
          </a:prstGeom>
        </p:spPr>
      </p:pic>
      <p:sp>
        <p:nvSpPr>
          <p:cNvPr id="7" name="Title 1">
            <a:extLst>
              <a:ext uri="{FF2B5EF4-FFF2-40B4-BE49-F238E27FC236}">
                <a16:creationId xmlns:a16="http://schemas.microsoft.com/office/drawing/2014/main" id="{EC2A1700-2A1A-D83E-A3A0-863C08F880C7}"/>
              </a:ext>
            </a:extLst>
          </p:cNvPr>
          <p:cNvSpPr>
            <a:spLocks noGrp="1"/>
          </p:cNvSpPr>
          <p:nvPr>
            <p:ph type="ctrTitle"/>
          </p:nvPr>
        </p:nvSpPr>
        <p:spPr>
          <a:xfrm>
            <a:off x="914400" y="2158207"/>
            <a:ext cx="6470374" cy="2387600"/>
          </a:xfrm>
        </p:spPr>
        <p:txBody>
          <a:bodyPr anchor="b"/>
          <a:lstStyle>
            <a:lvl1pPr algn="l">
              <a:defRPr sz="5400" b="1">
                <a:solidFill>
                  <a:schemeClr val="accent2"/>
                </a:solidFill>
              </a:defRPr>
            </a:lvl1pPr>
          </a:lstStyle>
          <a:p>
            <a:r>
              <a:rPr lang="en-US" dirty="0"/>
              <a:t>Click to edit Master title style</a:t>
            </a:r>
          </a:p>
        </p:txBody>
      </p:sp>
      <p:sp>
        <p:nvSpPr>
          <p:cNvPr id="8" name="Subtitle 2">
            <a:extLst>
              <a:ext uri="{FF2B5EF4-FFF2-40B4-BE49-F238E27FC236}">
                <a16:creationId xmlns:a16="http://schemas.microsoft.com/office/drawing/2014/main" id="{0833615B-47F0-2887-4630-51AE778FA542}"/>
              </a:ext>
            </a:extLst>
          </p:cNvPr>
          <p:cNvSpPr>
            <a:spLocks noGrp="1"/>
          </p:cNvSpPr>
          <p:nvPr>
            <p:ph type="subTitle" idx="1"/>
          </p:nvPr>
        </p:nvSpPr>
        <p:spPr>
          <a:xfrm>
            <a:off x="914400" y="4632326"/>
            <a:ext cx="6470374" cy="1655762"/>
          </a:xfrm>
        </p:spPr>
        <p:txBody>
          <a:bodyPr/>
          <a:lstStyle>
            <a:lvl1pPr marL="0" indent="0" algn="l">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143481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1_Mosaic 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41FF2A1-EAAF-42E1-E299-0AADCCF76736}"/>
              </a:ext>
            </a:extLst>
          </p:cNvPr>
          <p:cNvSpPr/>
          <p:nvPr userDrawn="1"/>
        </p:nvSpPr>
        <p:spPr>
          <a:xfrm>
            <a:off x="0" y="0"/>
            <a:ext cx="12192000" cy="6520070"/>
          </a:xfrm>
          <a:prstGeom prst="rect">
            <a:avLst/>
          </a:prstGeom>
          <a:solidFill>
            <a:srgbClr val="D7E2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pic>
        <p:nvPicPr>
          <p:cNvPr id="6" name="Picture 5">
            <a:extLst>
              <a:ext uri="{FF2B5EF4-FFF2-40B4-BE49-F238E27FC236}">
                <a16:creationId xmlns:a16="http://schemas.microsoft.com/office/drawing/2014/main" id="{D372C346-F12B-9A68-F322-7E26A8485D2F}"/>
              </a:ext>
            </a:extLst>
          </p:cNvPr>
          <p:cNvPicPr>
            <a:picLocks noChangeAspect="1"/>
          </p:cNvPicPr>
          <p:nvPr userDrawn="1"/>
        </p:nvPicPr>
        <p:blipFill>
          <a:blip r:embed="rId2"/>
          <a:srcRect/>
          <a:stretch/>
        </p:blipFill>
        <p:spPr>
          <a:xfrm>
            <a:off x="7050156" y="-99391"/>
            <a:ext cx="6858000" cy="6858000"/>
          </a:xfrm>
          <a:prstGeom prst="rect">
            <a:avLst/>
          </a:prstGeom>
        </p:spPr>
      </p:pic>
      <p:pic>
        <p:nvPicPr>
          <p:cNvPr id="4" name="Picture 3">
            <a:extLst>
              <a:ext uri="{FF2B5EF4-FFF2-40B4-BE49-F238E27FC236}">
                <a16:creationId xmlns:a16="http://schemas.microsoft.com/office/drawing/2014/main" id="{BC7DB06D-071A-909C-A9A3-32015233FFF9}"/>
              </a:ext>
            </a:extLst>
          </p:cNvPr>
          <p:cNvPicPr>
            <a:picLocks noChangeAspect="1"/>
          </p:cNvPicPr>
          <p:nvPr userDrawn="1"/>
        </p:nvPicPr>
        <p:blipFill>
          <a:blip r:embed="rId3">
            <a:extLst>
              <a:ext uri="{28A0092B-C50C-407E-A947-70E740481C1C}">
                <a14:useLocalDpi xmlns:a14="http://schemas.microsoft.com/office/drawing/2010/main"/>
              </a:ext>
            </a:extLst>
          </a:blip>
          <a:srcRect t="28342" b="28342"/>
          <a:stretch/>
        </p:blipFill>
        <p:spPr>
          <a:xfrm>
            <a:off x="795129" y="337930"/>
            <a:ext cx="4008785" cy="1736440"/>
          </a:xfrm>
          <a:prstGeom prst="rect">
            <a:avLst/>
          </a:prstGeom>
        </p:spPr>
      </p:pic>
      <p:sp>
        <p:nvSpPr>
          <p:cNvPr id="7" name="Title 1">
            <a:extLst>
              <a:ext uri="{FF2B5EF4-FFF2-40B4-BE49-F238E27FC236}">
                <a16:creationId xmlns:a16="http://schemas.microsoft.com/office/drawing/2014/main" id="{E4DDB3F0-BEBD-BEAB-7990-113D5B48A184}"/>
              </a:ext>
            </a:extLst>
          </p:cNvPr>
          <p:cNvSpPr>
            <a:spLocks noGrp="1"/>
          </p:cNvSpPr>
          <p:nvPr>
            <p:ph type="ctrTitle"/>
          </p:nvPr>
        </p:nvSpPr>
        <p:spPr>
          <a:xfrm>
            <a:off x="914400" y="2158207"/>
            <a:ext cx="6470374" cy="2387600"/>
          </a:xfrm>
        </p:spPr>
        <p:txBody>
          <a:bodyPr anchor="b"/>
          <a:lstStyle>
            <a:lvl1pPr algn="l">
              <a:defRPr sz="5400" b="1">
                <a:solidFill>
                  <a:schemeClr val="accent2"/>
                </a:solidFill>
              </a:defRPr>
            </a:lvl1pPr>
          </a:lstStyle>
          <a:p>
            <a:r>
              <a:rPr lang="en-US" dirty="0"/>
              <a:t>Click to edit Master title style</a:t>
            </a:r>
          </a:p>
        </p:txBody>
      </p:sp>
      <p:sp>
        <p:nvSpPr>
          <p:cNvPr id="8" name="Subtitle 2">
            <a:extLst>
              <a:ext uri="{FF2B5EF4-FFF2-40B4-BE49-F238E27FC236}">
                <a16:creationId xmlns:a16="http://schemas.microsoft.com/office/drawing/2014/main" id="{9199975F-94F7-69C8-542B-6EA40B4D5A66}"/>
              </a:ext>
            </a:extLst>
          </p:cNvPr>
          <p:cNvSpPr>
            <a:spLocks noGrp="1"/>
          </p:cNvSpPr>
          <p:nvPr>
            <p:ph type="subTitle" idx="1"/>
          </p:nvPr>
        </p:nvSpPr>
        <p:spPr>
          <a:xfrm>
            <a:off x="914400" y="4632326"/>
            <a:ext cx="6470374" cy="1655762"/>
          </a:xfrm>
        </p:spPr>
        <p:txBody>
          <a:bodyPr/>
          <a:lstStyle>
            <a:lvl1pPr marL="0" indent="0" algn="l">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402412940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1_Panorama 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B54A731-CED1-6EB6-8F92-6D19AE1EFE82}"/>
              </a:ext>
            </a:extLst>
          </p:cNvPr>
          <p:cNvSpPr/>
          <p:nvPr userDrawn="1"/>
        </p:nvSpPr>
        <p:spPr>
          <a:xfrm>
            <a:off x="0" y="0"/>
            <a:ext cx="12192000" cy="6520070"/>
          </a:xfrm>
          <a:prstGeom prst="rect">
            <a:avLst/>
          </a:prstGeom>
          <a:solidFill>
            <a:srgbClr val="D7E2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pic>
        <p:nvPicPr>
          <p:cNvPr id="6" name="Picture 5">
            <a:extLst>
              <a:ext uri="{FF2B5EF4-FFF2-40B4-BE49-F238E27FC236}">
                <a16:creationId xmlns:a16="http://schemas.microsoft.com/office/drawing/2014/main" id="{D372C346-F12B-9A68-F322-7E26A8485D2F}"/>
              </a:ext>
            </a:extLst>
          </p:cNvPr>
          <p:cNvPicPr>
            <a:picLocks noChangeAspect="1"/>
          </p:cNvPicPr>
          <p:nvPr userDrawn="1"/>
        </p:nvPicPr>
        <p:blipFill>
          <a:blip r:embed="rId2"/>
          <a:srcRect/>
          <a:stretch/>
        </p:blipFill>
        <p:spPr>
          <a:xfrm>
            <a:off x="7268817" y="0"/>
            <a:ext cx="6858000" cy="6858000"/>
          </a:xfrm>
          <a:prstGeom prst="rect">
            <a:avLst/>
          </a:prstGeom>
        </p:spPr>
      </p:pic>
      <p:pic>
        <p:nvPicPr>
          <p:cNvPr id="4" name="Picture 3">
            <a:extLst>
              <a:ext uri="{FF2B5EF4-FFF2-40B4-BE49-F238E27FC236}">
                <a16:creationId xmlns:a16="http://schemas.microsoft.com/office/drawing/2014/main" id="{6A11FBD2-D8A2-634D-422E-E6A019E365D8}"/>
              </a:ext>
            </a:extLst>
          </p:cNvPr>
          <p:cNvPicPr>
            <a:picLocks noChangeAspect="1"/>
          </p:cNvPicPr>
          <p:nvPr userDrawn="1"/>
        </p:nvPicPr>
        <p:blipFill>
          <a:blip r:embed="rId3">
            <a:extLst>
              <a:ext uri="{28A0092B-C50C-407E-A947-70E740481C1C}">
                <a14:useLocalDpi xmlns:a14="http://schemas.microsoft.com/office/drawing/2010/main"/>
              </a:ext>
            </a:extLst>
          </a:blip>
          <a:srcRect t="28342" b="28342"/>
          <a:stretch/>
        </p:blipFill>
        <p:spPr>
          <a:xfrm>
            <a:off x="798445" y="510419"/>
            <a:ext cx="4452732" cy="1928740"/>
          </a:xfrm>
          <a:prstGeom prst="rect">
            <a:avLst/>
          </a:prstGeom>
        </p:spPr>
      </p:pic>
      <p:sp>
        <p:nvSpPr>
          <p:cNvPr id="7" name="Title 1">
            <a:extLst>
              <a:ext uri="{FF2B5EF4-FFF2-40B4-BE49-F238E27FC236}">
                <a16:creationId xmlns:a16="http://schemas.microsoft.com/office/drawing/2014/main" id="{78F982A6-F2FC-CBAE-89A9-16231B29BE9A}"/>
              </a:ext>
            </a:extLst>
          </p:cNvPr>
          <p:cNvSpPr>
            <a:spLocks noGrp="1"/>
          </p:cNvSpPr>
          <p:nvPr>
            <p:ph type="ctrTitle"/>
          </p:nvPr>
        </p:nvSpPr>
        <p:spPr>
          <a:xfrm>
            <a:off x="914400" y="2158207"/>
            <a:ext cx="6470374" cy="2387600"/>
          </a:xfrm>
        </p:spPr>
        <p:txBody>
          <a:bodyPr anchor="b"/>
          <a:lstStyle>
            <a:lvl1pPr algn="l">
              <a:defRPr sz="5400" b="1">
                <a:solidFill>
                  <a:schemeClr val="accent2"/>
                </a:solidFill>
              </a:defRPr>
            </a:lvl1pPr>
          </a:lstStyle>
          <a:p>
            <a:r>
              <a:rPr lang="en-US" dirty="0"/>
              <a:t>Click to edit Master title style</a:t>
            </a:r>
          </a:p>
        </p:txBody>
      </p:sp>
      <p:sp>
        <p:nvSpPr>
          <p:cNvPr id="8" name="Subtitle 2">
            <a:extLst>
              <a:ext uri="{FF2B5EF4-FFF2-40B4-BE49-F238E27FC236}">
                <a16:creationId xmlns:a16="http://schemas.microsoft.com/office/drawing/2014/main" id="{F75548E8-4B45-A2E9-C675-DBEF8C0ED9EA}"/>
              </a:ext>
            </a:extLst>
          </p:cNvPr>
          <p:cNvSpPr>
            <a:spLocks noGrp="1"/>
          </p:cNvSpPr>
          <p:nvPr>
            <p:ph type="subTitle" idx="1"/>
          </p:nvPr>
        </p:nvSpPr>
        <p:spPr>
          <a:xfrm>
            <a:off x="914400" y="4632326"/>
            <a:ext cx="6470374" cy="1655762"/>
          </a:xfrm>
        </p:spPr>
        <p:txBody>
          <a:bodyPr/>
          <a:lstStyle>
            <a:lvl1pPr marL="0" indent="0" algn="l">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422466278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ECM 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44FA7CC-F17F-760F-E501-380AB0442A07}"/>
              </a:ext>
            </a:extLst>
          </p:cNvPr>
          <p:cNvSpPr/>
          <p:nvPr userDrawn="1"/>
        </p:nvSpPr>
        <p:spPr>
          <a:xfrm>
            <a:off x="0" y="0"/>
            <a:ext cx="12192000" cy="6520070"/>
          </a:xfrm>
          <a:prstGeom prst="rect">
            <a:avLst/>
          </a:prstGeom>
          <a:solidFill>
            <a:srgbClr val="D7E2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pic>
        <p:nvPicPr>
          <p:cNvPr id="6" name="Picture 5">
            <a:extLst>
              <a:ext uri="{FF2B5EF4-FFF2-40B4-BE49-F238E27FC236}">
                <a16:creationId xmlns:a16="http://schemas.microsoft.com/office/drawing/2014/main" id="{D372C346-F12B-9A68-F322-7E26A8485D2F}"/>
              </a:ext>
            </a:extLst>
          </p:cNvPr>
          <p:cNvPicPr>
            <a:picLocks noChangeAspect="1"/>
          </p:cNvPicPr>
          <p:nvPr userDrawn="1"/>
        </p:nvPicPr>
        <p:blipFill>
          <a:blip r:embed="rId2"/>
          <a:srcRect/>
          <a:stretch/>
        </p:blipFill>
        <p:spPr>
          <a:xfrm>
            <a:off x="7089913" y="-173038"/>
            <a:ext cx="6858000" cy="6858000"/>
          </a:xfrm>
          <a:prstGeom prst="rect">
            <a:avLst/>
          </a:prstGeom>
        </p:spPr>
      </p:pic>
      <p:pic>
        <p:nvPicPr>
          <p:cNvPr id="11" name="Graphic 10">
            <a:extLst>
              <a:ext uri="{FF2B5EF4-FFF2-40B4-BE49-F238E27FC236}">
                <a16:creationId xmlns:a16="http://schemas.microsoft.com/office/drawing/2014/main" id="{49B86BCC-7009-D0AD-B15E-AF904696863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71607" y="756172"/>
            <a:ext cx="4929586" cy="2499790"/>
          </a:xfrm>
          <a:prstGeom prst="rect">
            <a:avLst/>
          </a:prstGeom>
        </p:spPr>
      </p:pic>
      <p:sp>
        <p:nvSpPr>
          <p:cNvPr id="12" name="Title 1">
            <a:extLst>
              <a:ext uri="{FF2B5EF4-FFF2-40B4-BE49-F238E27FC236}">
                <a16:creationId xmlns:a16="http://schemas.microsoft.com/office/drawing/2014/main" id="{95068B29-E483-A966-D1EE-461DC240AB2D}"/>
              </a:ext>
            </a:extLst>
          </p:cNvPr>
          <p:cNvSpPr>
            <a:spLocks noGrp="1"/>
          </p:cNvSpPr>
          <p:nvPr>
            <p:ph type="ctrTitle"/>
          </p:nvPr>
        </p:nvSpPr>
        <p:spPr>
          <a:xfrm>
            <a:off x="914400" y="3878665"/>
            <a:ext cx="6470374" cy="1622725"/>
          </a:xfrm>
        </p:spPr>
        <p:txBody>
          <a:bodyPr anchor="b"/>
          <a:lstStyle>
            <a:lvl1pPr algn="l">
              <a:defRPr sz="5400" b="1">
                <a:solidFill>
                  <a:schemeClr val="accent2"/>
                </a:solidFill>
              </a:defRPr>
            </a:lvl1pPr>
          </a:lstStyle>
          <a:p>
            <a:r>
              <a:rPr lang="en-US" dirty="0"/>
              <a:t>Click to edit Master title style</a:t>
            </a:r>
          </a:p>
        </p:txBody>
      </p:sp>
      <p:sp>
        <p:nvSpPr>
          <p:cNvPr id="13" name="Subtitle 2">
            <a:extLst>
              <a:ext uri="{FF2B5EF4-FFF2-40B4-BE49-F238E27FC236}">
                <a16:creationId xmlns:a16="http://schemas.microsoft.com/office/drawing/2014/main" id="{76985B85-F28B-96F4-674D-22F836CB0407}"/>
              </a:ext>
            </a:extLst>
          </p:cNvPr>
          <p:cNvSpPr>
            <a:spLocks noGrp="1"/>
          </p:cNvSpPr>
          <p:nvPr>
            <p:ph type="subTitle" idx="1"/>
          </p:nvPr>
        </p:nvSpPr>
        <p:spPr>
          <a:xfrm>
            <a:off x="914400" y="5666282"/>
            <a:ext cx="6470374" cy="621806"/>
          </a:xfrm>
        </p:spPr>
        <p:txBody>
          <a:bodyPr/>
          <a:lstStyle>
            <a:lvl1pPr marL="0" indent="0" algn="l">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94021574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1_Title Slide for Product">
    <p:spTree>
      <p:nvGrpSpPr>
        <p:cNvPr id="1" name=""/>
        <p:cNvGrpSpPr/>
        <p:nvPr/>
      </p:nvGrpSpPr>
      <p:grpSpPr>
        <a:xfrm>
          <a:off x="0" y="0"/>
          <a:ext cx="0" cy="0"/>
          <a:chOff x="0" y="0"/>
          <a:chExt cx="0" cy="0"/>
        </a:xfrm>
      </p:grpSpPr>
      <p:sp>
        <p:nvSpPr>
          <p:cNvPr id="2" name="Title 1"/>
          <p:cNvSpPr>
            <a:spLocks noGrp="1"/>
          </p:cNvSpPr>
          <p:nvPr>
            <p:ph type="ctrTitle"/>
          </p:nvPr>
        </p:nvSpPr>
        <p:spPr>
          <a:xfrm>
            <a:off x="914400" y="3313545"/>
            <a:ext cx="10363200" cy="756005"/>
          </a:xfrm>
        </p:spPr>
        <p:txBody>
          <a:bodyPr anchor="t" anchorCtr="0"/>
          <a:lstStyle>
            <a:lvl1pPr algn="ctr">
              <a:defRPr sz="3600">
                <a:solidFill>
                  <a:schemeClr val="tx2"/>
                </a:solidFill>
              </a:defRPr>
            </a:lvl1pPr>
          </a:lstStyle>
          <a:p>
            <a:r>
              <a:rPr lang="en-US"/>
              <a:t>Click to edit Master title style</a:t>
            </a:r>
          </a:p>
        </p:txBody>
      </p:sp>
      <p:sp>
        <p:nvSpPr>
          <p:cNvPr id="3" name="Subtitle 2"/>
          <p:cNvSpPr>
            <a:spLocks noGrp="1"/>
          </p:cNvSpPr>
          <p:nvPr>
            <p:ph type="subTitle" idx="1"/>
          </p:nvPr>
        </p:nvSpPr>
        <p:spPr>
          <a:xfrm>
            <a:off x="914400" y="4069550"/>
            <a:ext cx="10363200" cy="760868"/>
          </a:xfrm>
        </p:spPr>
        <p:txBody>
          <a:bodyPr anchor="t" anchorCtr="0"/>
          <a:lstStyle>
            <a:lvl1pPr marL="0" indent="0" algn="ctr">
              <a:buNone/>
              <a:defRPr sz="1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Text Placeholder 5"/>
          <p:cNvSpPr>
            <a:spLocks noGrp="1"/>
          </p:cNvSpPr>
          <p:nvPr>
            <p:ph type="body" sz="quarter" idx="10"/>
          </p:nvPr>
        </p:nvSpPr>
        <p:spPr>
          <a:xfrm>
            <a:off x="914400" y="668826"/>
            <a:ext cx="10363200" cy="1125537"/>
          </a:xfrm>
        </p:spPr>
        <p:txBody>
          <a:bodyPr/>
          <a:lstStyle>
            <a:lvl1pPr marL="0" indent="0" algn="ctr" defTabSz="914400" rtl="0" eaLnBrk="1" latinLnBrk="0" hangingPunct="1">
              <a:lnSpc>
                <a:spcPct val="110000"/>
              </a:lnSpc>
              <a:spcBef>
                <a:spcPct val="0"/>
              </a:spcBef>
              <a:buNone/>
              <a:defRPr lang="en-US" sz="4400" b="0" kern="1200" dirty="0" smtClean="0">
                <a:solidFill>
                  <a:schemeClr val="accent1"/>
                </a:solidFill>
                <a:latin typeface="+mj-lt"/>
                <a:ea typeface="+mj-ea"/>
                <a:cs typeface="+mj-cs"/>
              </a:defRPr>
            </a:lvl1pPr>
            <a:lvl2pPr marL="457200" indent="0" algn="ctr" defTabSz="914400" rtl="0" eaLnBrk="1" latinLnBrk="0" hangingPunct="1">
              <a:lnSpc>
                <a:spcPct val="110000"/>
              </a:lnSpc>
              <a:spcBef>
                <a:spcPct val="0"/>
              </a:spcBef>
              <a:buNone/>
              <a:defRPr lang="en-US" sz="3600" b="0" kern="1200" dirty="0" smtClean="0">
                <a:solidFill>
                  <a:schemeClr val="tx2"/>
                </a:solidFill>
                <a:latin typeface="+mj-lt"/>
                <a:ea typeface="+mj-ea"/>
                <a:cs typeface="+mj-cs"/>
              </a:defRPr>
            </a:lvl2pPr>
            <a:lvl3pPr marL="914400" indent="0" algn="ctr" defTabSz="914400" rtl="0" eaLnBrk="1" latinLnBrk="0" hangingPunct="1">
              <a:lnSpc>
                <a:spcPct val="110000"/>
              </a:lnSpc>
              <a:spcBef>
                <a:spcPct val="0"/>
              </a:spcBef>
              <a:buNone/>
              <a:defRPr lang="en-US" sz="3600" b="0" kern="1200" dirty="0" smtClean="0">
                <a:solidFill>
                  <a:schemeClr val="tx2"/>
                </a:solidFill>
                <a:latin typeface="+mj-lt"/>
                <a:ea typeface="+mj-ea"/>
                <a:cs typeface="+mj-cs"/>
              </a:defRPr>
            </a:lvl3pPr>
            <a:lvl4pPr marL="1371600" indent="0" algn="ctr" defTabSz="914400" rtl="0" eaLnBrk="1" latinLnBrk="0" hangingPunct="1">
              <a:lnSpc>
                <a:spcPct val="110000"/>
              </a:lnSpc>
              <a:spcBef>
                <a:spcPct val="0"/>
              </a:spcBef>
              <a:buNone/>
              <a:defRPr lang="en-US" sz="3600" b="0" kern="1200" dirty="0" smtClean="0">
                <a:solidFill>
                  <a:schemeClr val="tx2"/>
                </a:solidFill>
                <a:latin typeface="+mj-lt"/>
                <a:ea typeface="+mj-ea"/>
                <a:cs typeface="+mj-cs"/>
              </a:defRPr>
            </a:lvl4pPr>
            <a:lvl5pPr marL="1828800" indent="0" algn="ctr" defTabSz="914400" rtl="0" eaLnBrk="1" latinLnBrk="0" hangingPunct="1">
              <a:lnSpc>
                <a:spcPct val="110000"/>
              </a:lnSpc>
              <a:spcBef>
                <a:spcPct val="0"/>
              </a:spcBef>
              <a:buNone/>
              <a:defRPr lang="en-US" sz="3600" b="0" kern="1200" dirty="0">
                <a:solidFill>
                  <a:schemeClr val="tx2"/>
                </a:solidFill>
                <a:latin typeface="+mj-lt"/>
                <a:ea typeface="+mj-ea"/>
                <a:cs typeface="+mj-cs"/>
              </a:defRPr>
            </a:lvl5pPr>
          </a:lstStyle>
          <a:p>
            <a:pPr lvl="0"/>
            <a:r>
              <a:rPr lang="en-US"/>
              <a:t>Edit Master text styles</a:t>
            </a:r>
          </a:p>
        </p:txBody>
      </p:sp>
    </p:spTree>
    <p:extLst>
      <p:ext uri="{BB962C8B-B14F-4D97-AF65-F5344CB8AC3E}">
        <p14:creationId xmlns:p14="http://schemas.microsoft.com/office/powerpoint/2010/main" val="23913054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2_Title Slide for Product">
    <p:spTree>
      <p:nvGrpSpPr>
        <p:cNvPr id="1" name=""/>
        <p:cNvGrpSpPr/>
        <p:nvPr/>
      </p:nvGrpSpPr>
      <p:grpSpPr>
        <a:xfrm>
          <a:off x="0" y="0"/>
          <a:ext cx="0" cy="0"/>
          <a:chOff x="0" y="0"/>
          <a:chExt cx="0" cy="0"/>
        </a:xfrm>
      </p:grpSpPr>
      <p:sp>
        <p:nvSpPr>
          <p:cNvPr id="2" name="Title 1"/>
          <p:cNvSpPr>
            <a:spLocks noGrp="1"/>
          </p:cNvSpPr>
          <p:nvPr>
            <p:ph type="ctrTitle"/>
          </p:nvPr>
        </p:nvSpPr>
        <p:spPr>
          <a:xfrm>
            <a:off x="914400" y="4193633"/>
            <a:ext cx="10363200" cy="756005"/>
          </a:xfrm>
        </p:spPr>
        <p:txBody>
          <a:bodyPr anchor="t" anchorCtr="0"/>
          <a:lstStyle>
            <a:lvl1pPr algn="ctr">
              <a:defRPr sz="2000">
                <a:solidFill>
                  <a:schemeClr val="tx2"/>
                </a:solidFill>
              </a:defRPr>
            </a:lvl1pPr>
          </a:lstStyle>
          <a:p>
            <a:r>
              <a:rPr lang="en-US"/>
              <a:t>Click to edit Master title style</a:t>
            </a:r>
          </a:p>
        </p:txBody>
      </p:sp>
      <p:sp>
        <p:nvSpPr>
          <p:cNvPr id="6" name="Text Placeholder 5"/>
          <p:cNvSpPr>
            <a:spLocks noGrp="1"/>
          </p:cNvSpPr>
          <p:nvPr>
            <p:ph type="body" sz="quarter" idx="10"/>
          </p:nvPr>
        </p:nvSpPr>
        <p:spPr>
          <a:xfrm>
            <a:off x="914400" y="2633583"/>
            <a:ext cx="10363200" cy="1125537"/>
          </a:xfrm>
        </p:spPr>
        <p:txBody>
          <a:bodyPr anchor="ctr"/>
          <a:lstStyle>
            <a:lvl1pPr marL="0" indent="0" algn="ctr" defTabSz="914400" rtl="0" eaLnBrk="1" latinLnBrk="0" hangingPunct="1">
              <a:lnSpc>
                <a:spcPct val="110000"/>
              </a:lnSpc>
              <a:spcBef>
                <a:spcPct val="0"/>
              </a:spcBef>
              <a:buNone/>
              <a:defRPr lang="en-US" sz="4000" b="0" kern="1200" dirty="0" smtClean="0">
                <a:solidFill>
                  <a:schemeClr val="accent2"/>
                </a:solidFill>
                <a:latin typeface="+mj-lt"/>
                <a:ea typeface="+mj-ea"/>
                <a:cs typeface="+mj-cs"/>
              </a:defRPr>
            </a:lvl1pPr>
            <a:lvl2pPr marL="457200" indent="0" algn="ctr" defTabSz="914400" rtl="0" eaLnBrk="1" latinLnBrk="0" hangingPunct="1">
              <a:lnSpc>
                <a:spcPct val="110000"/>
              </a:lnSpc>
              <a:spcBef>
                <a:spcPct val="0"/>
              </a:spcBef>
              <a:buNone/>
              <a:defRPr lang="en-US" sz="3600" b="0" kern="1200" dirty="0" smtClean="0">
                <a:solidFill>
                  <a:schemeClr val="tx2"/>
                </a:solidFill>
                <a:latin typeface="+mj-lt"/>
                <a:ea typeface="+mj-ea"/>
                <a:cs typeface="+mj-cs"/>
              </a:defRPr>
            </a:lvl2pPr>
            <a:lvl3pPr marL="914400" indent="0" algn="ctr" defTabSz="914400" rtl="0" eaLnBrk="1" latinLnBrk="0" hangingPunct="1">
              <a:lnSpc>
                <a:spcPct val="110000"/>
              </a:lnSpc>
              <a:spcBef>
                <a:spcPct val="0"/>
              </a:spcBef>
              <a:buNone/>
              <a:defRPr lang="en-US" sz="3600" b="0" kern="1200" dirty="0" smtClean="0">
                <a:solidFill>
                  <a:schemeClr val="tx2"/>
                </a:solidFill>
                <a:latin typeface="+mj-lt"/>
                <a:ea typeface="+mj-ea"/>
                <a:cs typeface="+mj-cs"/>
              </a:defRPr>
            </a:lvl3pPr>
            <a:lvl4pPr marL="1371600" indent="0" algn="ctr" defTabSz="914400" rtl="0" eaLnBrk="1" latinLnBrk="0" hangingPunct="1">
              <a:lnSpc>
                <a:spcPct val="110000"/>
              </a:lnSpc>
              <a:spcBef>
                <a:spcPct val="0"/>
              </a:spcBef>
              <a:buNone/>
              <a:defRPr lang="en-US" sz="3600" b="0" kern="1200" dirty="0" smtClean="0">
                <a:solidFill>
                  <a:schemeClr val="tx2"/>
                </a:solidFill>
                <a:latin typeface="+mj-lt"/>
                <a:ea typeface="+mj-ea"/>
                <a:cs typeface="+mj-cs"/>
              </a:defRPr>
            </a:lvl4pPr>
            <a:lvl5pPr marL="1828800" indent="0" algn="ctr" defTabSz="914400" rtl="0" eaLnBrk="1" latinLnBrk="0" hangingPunct="1">
              <a:lnSpc>
                <a:spcPct val="110000"/>
              </a:lnSpc>
              <a:spcBef>
                <a:spcPct val="0"/>
              </a:spcBef>
              <a:buNone/>
              <a:defRPr lang="en-US" sz="3600" b="0" kern="1200" dirty="0">
                <a:solidFill>
                  <a:schemeClr val="tx2"/>
                </a:solidFill>
                <a:latin typeface="+mj-lt"/>
                <a:ea typeface="+mj-ea"/>
                <a:cs typeface="+mj-cs"/>
              </a:defRPr>
            </a:lvl5pPr>
          </a:lstStyle>
          <a:p>
            <a:pPr lvl="0"/>
            <a:r>
              <a:rPr lang="en-US"/>
              <a:t>Edit Master text styles</a:t>
            </a:r>
          </a:p>
        </p:txBody>
      </p:sp>
    </p:spTree>
    <p:extLst>
      <p:ext uri="{BB962C8B-B14F-4D97-AF65-F5344CB8AC3E}">
        <p14:creationId xmlns:p14="http://schemas.microsoft.com/office/powerpoint/2010/main" val="161420791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 preserve="1">
  <p:cSld name="Title and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2379191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4_Title and Bullets">
    <p:spTree>
      <p:nvGrpSpPr>
        <p:cNvPr id="1" name=""/>
        <p:cNvGrpSpPr/>
        <p:nvPr/>
      </p:nvGrpSpPr>
      <p:grpSpPr>
        <a:xfrm>
          <a:off x="0" y="0"/>
          <a:ext cx="0" cy="0"/>
          <a:chOff x="0" y="0"/>
          <a:chExt cx="0" cy="0"/>
        </a:xfrm>
      </p:grpSpPr>
      <p:sp>
        <p:nvSpPr>
          <p:cNvPr id="2" name="Title 1"/>
          <p:cNvSpPr>
            <a:spLocks noGrp="1"/>
          </p:cNvSpPr>
          <p:nvPr>
            <p:ph type="title"/>
          </p:nvPr>
        </p:nvSpPr>
        <p:spPr>
          <a:xfrm>
            <a:off x="838200" y="977030"/>
            <a:ext cx="4347575" cy="1325563"/>
          </a:xfrm>
        </p:spPr>
        <p:txBody>
          <a:bodyPr anchor="t"/>
          <a:lstStyle/>
          <a:p>
            <a:r>
              <a:rPr lang="en-US"/>
              <a:t>Click to edit Master title style</a:t>
            </a:r>
          </a:p>
        </p:txBody>
      </p:sp>
      <p:sp>
        <p:nvSpPr>
          <p:cNvPr id="3" name="Content Placeholder 2"/>
          <p:cNvSpPr>
            <a:spLocks noGrp="1"/>
          </p:cNvSpPr>
          <p:nvPr>
            <p:ph idx="1"/>
          </p:nvPr>
        </p:nvSpPr>
        <p:spPr>
          <a:xfrm>
            <a:off x="5536504" y="977030"/>
            <a:ext cx="5817296" cy="50062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34397195"/>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2_Title and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838200" y="1970690"/>
            <a:ext cx="10515600" cy="40126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5"/>
          <p:cNvSpPr>
            <a:spLocks noGrp="1"/>
          </p:cNvSpPr>
          <p:nvPr>
            <p:ph type="body" sz="quarter" idx="10"/>
          </p:nvPr>
        </p:nvSpPr>
        <p:spPr>
          <a:xfrm>
            <a:off x="838200" y="1182057"/>
            <a:ext cx="10515600" cy="629977"/>
          </a:xfrm>
        </p:spPr>
        <p:txBody>
          <a:bodyPr/>
          <a:lstStyle>
            <a:lvl1pPr marL="0" indent="0" algn="l" defTabSz="914400" rtl="0" eaLnBrk="1" latinLnBrk="0" hangingPunct="1">
              <a:lnSpc>
                <a:spcPct val="110000"/>
              </a:lnSpc>
              <a:spcBef>
                <a:spcPct val="0"/>
              </a:spcBef>
              <a:buNone/>
              <a:defRPr lang="en-US" sz="2400" b="0" kern="1200" dirty="0" smtClean="0">
                <a:solidFill>
                  <a:schemeClr val="accent2"/>
                </a:solidFill>
                <a:latin typeface="+mj-lt"/>
                <a:ea typeface="+mj-ea"/>
                <a:cs typeface="+mj-cs"/>
              </a:defRPr>
            </a:lvl1pPr>
            <a:lvl2pPr marL="0" indent="0" algn="l" defTabSz="914400" rtl="0" eaLnBrk="1" latinLnBrk="0" hangingPunct="1">
              <a:lnSpc>
                <a:spcPct val="110000"/>
              </a:lnSpc>
              <a:spcBef>
                <a:spcPct val="0"/>
              </a:spcBef>
              <a:buNone/>
              <a:defRPr lang="en-US" sz="2000" b="0" kern="1200" dirty="0" smtClean="0">
                <a:solidFill>
                  <a:schemeClr val="accent1"/>
                </a:solidFill>
                <a:latin typeface="+mj-lt"/>
                <a:ea typeface="+mj-ea"/>
                <a:cs typeface="+mj-cs"/>
              </a:defRPr>
            </a:lvl2pPr>
            <a:lvl3pPr marL="0" indent="0" algn="l" defTabSz="914400" rtl="0" eaLnBrk="1" latinLnBrk="0" hangingPunct="1">
              <a:lnSpc>
                <a:spcPct val="110000"/>
              </a:lnSpc>
              <a:spcBef>
                <a:spcPct val="0"/>
              </a:spcBef>
              <a:buNone/>
              <a:defRPr lang="en-US" sz="2000" b="0" kern="1200" dirty="0" smtClean="0">
                <a:solidFill>
                  <a:schemeClr val="accent1"/>
                </a:solidFill>
                <a:latin typeface="+mj-lt"/>
                <a:ea typeface="+mj-ea"/>
                <a:cs typeface="+mj-cs"/>
              </a:defRPr>
            </a:lvl3pPr>
            <a:lvl4pPr marL="0" indent="0" algn="l" defTabSz="914400" rtl="0" eaLnBrk="1" latinLnBrk="0" hangingPunct="1">
              <a:lnSpc>
                <a:spcPct val="110000"/>
              </a:lnSpc>
              <a:spcBef>
                <a:spcPct val="0"/>
              </a:spcBef>
              <a:buNone/>
              <a:defRPr lang="en-US" sz="2000" b="0" kern="1200" dirty="0" smtClean="0">
                <a:solidFill>
                  <a:schemeClr val="accent1"/>
                </a:solidFill>
                <a:latin typeface="+mj-lt"/>
                <a:ea typeface="+mj-ea"/>
                <a:cs typeface="+mj-cs"/>
              </a:defRPr>
            </a:lvl4pPr>
            <a:lvl5pPr marL="0" indent="0" algn="l" defTabSz="914400" rtl="0" eaLnBrk="1" latinLnBrk="0" hangingPunct="1">
              <a:lnSpc>
                <a:spcPct val="110000"/>
              </a:lnSpc>
              <a:spcBef>
                <a:spcPct val="0"/>
              </a:spcBef>
              <a:buNone/>
              <a:defRPr lang="en-US" sz="2000" b="0" kern="1200" dirty="0">
                <a:solidFill>
                  <a:schemeClr val="accent1"/>
                </a:solidFill>
                <a:latin typeface="+mj-lt"/>
                <a:ea typeface="+mj-ea"/>
                <a:cs typeface="+mj-cs"/>
              </a:defRPr>
            </a:lvl5pPr>
          </a:lstStyle>
          <a:p>
            <a:pPr lvl="0"/>
            <a:r>
              <a:rPr lang="en-US"/>
              <a:t>Edit Master text styles</a:t>
            </a:r>
          </a:p>
        </p:txBody>
      </p:sp>
    </p:spTree>
    <p:extLst>
      <p:ext uri="{BB962C8B-B14F-4D97-AF65-F5344CB8AC3E}">
        <p14:creationId xmlns:p14="http://schemas.microsoft.com/office/powerpoint/2010/main" val="665453231"/>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 preserve="1">
  <p:cSld name="Title and Paragraph">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marL="0" indent="0">
              <a:lnSpc>
                <a:spcPct val="110000"/>
              </a:lnSpc>
              <a:buNone/>
              <a:defRPr/>
            </a:lvl1pPr>
            <a:lvl2pPr marL="0" indent="0">
              <a:buNone/>
              <a:defRPr/>
            </a:lvl2pPr>
            <a:lvl3pPr marL="0" indent="0">
              <a:buNone/>
              <a:defRPr/>
            </a:lvl3pPr>
            <a:lvl4pPr marL="0" indent="0">
              <a:buNone/>
              <a:defRPr/>
            </a:lvl4pPr>
            <a:lvl5pPr marL="0" indent="0">
              <a:buNone/>
              <a:defRPr/>
            </a:lvl5pPr>
          </a:lstStyle>
          <a:p>
            <a:pPr lvl="0"/>
            <a:r>
              <a:rPr lang="en-US"/>
              <a:t>Click to edit Master text styles</a:t>
            </a:r>
          </a:p>
        </p:txBody>
      </p:sp>
    </p:spTree>
    <p:extLst>
      <p:ext uri="{BB962C8B-B14F-4D97-AF65-F5344CB8AC3E}">
        <p14:creationId xmlns:p14="http://schemas.microsoft.com/office/powerpoint/2010/main" val="7516717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4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2" y="1630496"/>
            <a:ext cx="3543300" cy="4535450"/>
          </a:xfrm>
        </p:spPr>
        <p:txBody>
          <a:bodyPr/>
          <a:lstStyle>
            <a:lvl1pPr>
              <a:defRPr sz="1200"/>
            </a:lvl1pPr>
            <a:lvl2pPr>
              <a:defRPr sz="1050"/>
            </a:lvl2pPr>
            <a:lvl3pPr>
              <a:defRPr sz="900"/>
            </a:lvl3pPr>
            <a:lvl4pPr>
              <a:defRPr sz="825"/>
            </a:lvl4pPr>
            <a:lvl5pPr>
              <a:defRPr sz="82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572002" y="1630496"/>
            <a:ext cx="3543300" cy="4535450"/>
          </a:xfrm>
        </p:spPr>
        <p:txBody>
          <a:bodyPr/>
          <a:lstStyle>
            <a:lvl1pPr>
              <a:defRPr sz="1200"/>
            </a:lvl1pPr>
            <a:lvl2pPr>
              <a:defRPr sz="1050"/>
            </a:lvl2pPr>
            <a:lvl3pPr>
              <a:defRPr sz="900"/>
            </a:lvl3pPr>
            <a:lvl4pPr>
              <a:defRPr sz="825"/>
            </a:lvl4pPr>
            <a:lvl5pPr>
              <a:defRPr sz="82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19233870"/>
      </p:ext>
    </p:extLst>
  </p:cSld>
  <p:clrMapOvr>
    <a:masterClrMapping/>
  </p:clrMapOvr>
  <p:transition spd="med">
    <p:fade/>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obj" preserve="1">
  <p:cSld name="2_Title and Paragraph">
    <p:spTree>
      <p:nvGrpSpPr>
        <p:cNvPr id="1" name=""/>
        <p:cNvGrpSpPr/>
        <p:nvPr/>
      </p:nvGrpSpPr>
      <p:grpSpPr>
        <a:xfrm>
          <a:off x="0" y="0"/>
          <a:ext cx="0" cy="0"/>
          <a:chOff x="0" y="0"/>
          <a:chExt cx="0" cy="0"/>
        </a:xfrm>
      </p:grpSpPr>
      <p:sp>
        <p:nvSpPr>
          <p:cNvPr id="2" name="Title 1"/>
          <p:cNvSpPr>
            <a:spLocks noGrp="1"/>
          </p:cNvSpPr>
          <p:nvPr>
            <p:ph type="title"/>
          </p:nvPr>
        </p:nvSpPr>
        <p:spPr>
          <a:xfrm>
            <a:off x="838200" y="1068309"/>
            <a:ext cx="4347575" cy="1325563"/>
          </a:xfrm>
        </p:spPr>
        <p:txBody>
          <a:bodyPr anchor="t"/>
          <a:lstStyle/>
          <a:p>
            <a:r>
              <a:rPr lang="en-US"/>
              <a:t>Click to edit Master title style</a:t>
            </a:r>
          </a:p>
        </p:txBody>
      </p:sp>
      <p:sp>
        <p:nvSpPr>
          <p:cNvPr id="3" name="Content Placeholder 2"/>
          <p:cNvSpPr>
            <a:spLocks noGrp="1"/>
          </p:cNvSpPr>
          <p:nvPr>
            <p:ph idx="1"/>
          </p:nvPr>
        </p:nvSpPr>
        <p:spPr>
          <a:xfrm>
            <a:off x="5536504" y="1068309"/>
            <a:ext cx="5817295" cy="4351338"/>
          </a:xfrm>
        </p:spPr>
        <p:txBody>
          <a:bodyPr/>
          <a:lstStyle>
            <a:lvl1pPr marL="0" indent="0">
              <a:lnSpc>
                <a:spcPct val="110000"/>
              </a:lnSpc>
              <a:buNone/>
              <a:defRPr/>
            </a:lvl1pPr>
            <a:lvl2pPr marL="0" indent="0">
              <a:buNone/>
              <a:defRPr/>
            </a:lvl2pPr>
            <a:lvl3pPr marL="0" indent="0">
              <a:buNone/>
              <a:defRPr/>
            </a:lvl3pPr>
            <a:lvl4pPr marL="0" indent="0">
              <a:buNone/>
              <a:defRPr/>
            </a:lvl4pPr>
            <a:lvl5pPr marL="0" indent="0">
              <a:buNone/>
              <a:defRPr/>
            </a:lvl5pPr>
          </a:lstStyle>
          <a:p>
            <a:pPr lvl="0"/>
            <a:r>
              <a:rPr lang="en-US"/>
              <a:t>Click to edit Master text styles</a:t>
            </a:r>
          </a:p>
        </p:txBody>
      </p:sp>
    </p:spTree>
    <p:extLst>
      <p:ext uri="{BB962C8B-B14F-4D97-AF65-F5344CB8AC3E}">
        <p14:creationId xmlns:p14="http://schemas.microsoft.com/office/powerpoint/2010/main" val="153547510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517044"/>
            <a:ext cx="10515600" cy="1997555"/>
          </a:xfrm>
        </p:spPr>
        <p:txBody>
          <a:bodyPr anchor="b"/>
          <a:lstStyle>
            <a:lvl1pPr algn="ctr">
              <a:defRPr sz="4800"/>
            </a:lvl1pPr>
          </a:lstStyle>
          <a:p>
            <a:r>
              <a:rPr lang="en-US"/>
              <a:t>Click to edit Master title style</a:t>
            </a:r>
          </a:p>
        </p:txBody>
      </p:sp>
    </p:spTree>
    <p:extLst>
      <p:ext uri="{BB962C8B-B14F-4D97-AF65-F5344CB8AC3E}">
        <p14:creationId xmlns:p14="http://schemas.microsoft.com/office/powerpoint/2010/main" val="299965798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517045"/>
            <a:ext cx="10515600" cy="1997555"/>
          </a:xfrm>
        </p:spPr>
        <p:txBody>
          <a:bodyPr anchor="b"/>
          <a:lstStyle>
            <a:lvl1pPr algn="ctr">
              <a:defRPr sz="4800"/>
            </a:lvl1pPr>
          </a:lstStyle>
          <a:p>
            <a:r>
              <a:rPr lang="en-US"/>
              <a:t>Click to edit Master title style</a:t>
            </a:r>
          </a:p>
        </p:txBody>
      </p:sp>
      <p:sp>
        <p:nvSpPr>
          <p:cNvPr id="3" name="Text Placeholder 2"/>
          <p:cNvSpPr>
            <a:spLocks noGrp="1"/>
          </p:cNvSpPr>
          <p:nvPr>
            <p:ph type="body" idx="1"/>
          </p:nvPr>
        </p:nvSpPr>
        <p:spPr>
          <a:xfrm>
            <a:off x="831851" y="2879934"/>
            <a:ext cx="10515600" cy="1500187"/>
          </a:xfrm>
        </p:spPr>
        <p:txBody>
          <a:bodyPr/>
          <a:lstStyle>
            <a:lvl1pPr marL="0" indent="0" algn="ctr">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151977268"/>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secHead" preserve="1">
  <p:cSld name="2_Section Head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26A67E8-C07E-73D7-EDD6-8416CAB228E5}"/>
              </a:ext>
            </a:extLst>
          </p:cNvPr>
          <p:cNvSpPr/>
          <p:nvPr userDrawn="1"/>
        </p:nvSpPr>
        <p:spPr>
          <a:xfrm>
            <a:off x="0" y="0"/>
            <a:ext cx="12192000" cy="651803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2" name="Title 1"/>
          <p:cNvSpPr>
            <a:spLocks noGrp="1"/>
          </p:cNvSpPr>
          <p:nvPr>
            <p:ph type="title"/>
          </p:nvPr>
        </p:nvSpPr>
        <p:spPr>
          <a:xfrm>
            <a:off x="831851" y="517045"/>
            <a:ext cx="10515600" cy="1500187"/>
          </a:xfrm>
        </p:spPr>
        <p:txBody>
          <a:bodyPr anchor="b"/>
          <a:lstStyle>
            <a:lvl1pPr algn="ctr">
              <a:defRPr sz="4800">
                <a:solidFill>
                  <a:schemeClr val="bg1"/>
                </a:solidFill>
              </a:defRPr>
            </a:lvl1pPr>
          </a:lstStyle>
          <a:p>
            <a:r>
              <a:rPr lang="en-US" dirty="0"/>
              <a:t>Click to edit Master title style</a:t>
            </a:r>
          </a:p>
        </p:txBody>
      </p:sp>
      <p:sp>
        <p:nvSpPr>
          <p:cNvPr id="3" name="Text Placeholder 2"/>
          <p:cNvSpPr>
            <a:spLocks noGrp="1"/>
          </p:cNvSpPr>
          <p:nvPr>
            <p:ph type="body" idx="1"/>
          </p:nvPr>
        </p:nvSpPr>
        <p:spPr>
          <a:xfrm>
            <a:off x="831851" y="2305503"/>
            <a:ext cx="10515600" cy="953512"/>
          </a:xfrm>
        </p:spPr>
        <p:txBody>
          <a:bodyPr/>
          <a:lstStyle>
            <a:lvl1pPr marL="0" indent="0" algn="ctr">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420029420"/>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3_Section Header">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DFC4983-7485-1282-E933-8FB891A85A79}"/>
              </a:ext>
            </a:extLst>
          </p:cNvPr>
          <p:cNvSpPr/>
          <p:nvPr userDrawn="1"/>
        </p:nvSpPr>
        <p:spPr>
          <a:xfrm>
            <a:off x="0" y="0"/>
            <a:ext cx="12192000" cy="6520070"/>
          </a:xfrm>
          <a:prstGeom prst="rect">
            <a:avLst/>
          </a:prstGeom>
          <a:solidFill>
            <a:srgbClr val="D7E2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2" name="Title 1"/>
          <p:cNvSpPr>
            <a:spLocks noGrp="1"/>
          </p:cNvSpPr>
          <p:nvPr>
            <p:ph type="title"/>
          </p:nvPr>
        </p:nvSpPr>
        <p:spPr>
          <a:xfrm>
            <a:off x="831851" y="517045"/>
            <a:ext cx="10515600" cy="1500187"/>
          </a:xfrm>
        </p:spPr>
        <p:txBody>
          <a:bodyPr anchor="b"/>
          <a:lstStyle>
            <a:lvl1pPr algn="ctr">
              <a:defRPr sz="4800">
                <a:solidFill>
                  <a:schemeClr val="accent2"/>
                </a:solidFill>
              </a:defRPr>
            </a:lvl1pPr>
          </a:lstStyle>
          <a:p>
            <a:r>
              <a:rPr lang="en-US" dirty="0"/>
              <a:t>Click to edit Master title style</a:t>
            </a:r>
          </a:p>
        </p:txBody>
      </p:sp>
      <p:sp>
        <p:nvSpPr>
          <p:cNvPr id="3" name="Text Placeholder 2"/>
          <p:cNvSpPr>
            <a:spLocks noGrp="1"/>
          </p:cNvSpPr>
          <p:nvPr>
            <p:ph type="body" idx="1"/>
          </p:nvPr>
        </p:nvSpPr>
        <p:spPr>
          <a:xfrm>
            <a:off x="831851" y="2305503"/>
            <a:ext cx="10515600" cy="953512"/>
          </a:xfrm>
        </p:spPr>
        <p:txBody>
          <a:bodyPr/>
          <a:lstStyle>
            <a:lvl1pPr marL="0" indent="0" algn="ctr">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81391804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630496"/>
            <a:ext cx="5181600" cy="45354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630496"/>
            <a:ext cx="5181600" cy="45354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91430143"/>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Obj" preserve="1">
  <p:cSld name="4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1" y="1630496"/>
            <a:ext cx="3543300" cy="4535450"/>
          </a:xfrm>
        </p:spPr>
        <p:txBody>
          <a:bodyPr/>
          <a:lstStyle>
            <a:lvl1pPr>
              <a:defRPr sz="1600"/>
            </a:lvl1pPr>
            <a:lvl2pPr>
              <a:defRPr sz="1400"/>
            </a:lvl2pPr>
            <a:lvl3pPr>
              <a:defRPr sz="12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572001" y="1630496"/>
            <a:ext cx="3543300" cy="4535450"/>
          </a:xfrm>
        </p:spPr>
        <p:txBody>
          <a:bodyPr/>
          <a:lstStyle>
            <a:lvl1pPr>
              <a:defRPr sz="1600"/>
            </a:lvl1pPr>
            <a:lvl2pPr>
              <a:defRPr sz="1400"/>
            </a:lvl2pPr>
            <a:lvl3pPr>
              <a:defRPr sz="12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35837241"/>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2295939"/>
            <a:ext cx="5181600" cy="3859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2295939"/>
            <a:ext cx="5181600" cy="3859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5"/>
          <p:cNvSpPr>
            <a:spLocks noGrp="1"/>
          </p:cNvSpPr>
          <p:nvPr>
            <p:ph type="body" sz="quarter" idx="10"/>
          </p:nvPr>
        </p:nvSpPr>
        <p:spPr>
          <a:xfrm>
            <a:off x="838200" y="1628383"/>
            <a:ext cx="10515600" cy="667555"/>
          </a:xfrm>
        </p:spPr>
        <p:txBody>
          <a:bodyPr/>
          <a:lstStyle>
            <a:lvl1pPr marL="0" indent="0" algn="l" defTabSz="914400" rtl="0" eaLnBrk="1" latinLnBrk="0" hangingPunct="1">
              <a:lnSpc>
                <a:spcPct val="110000"/>
              </a:lnSpc>
              <a:spcBef>
                <a:spcPct val="0"/>
              </a:spcBef>
              <a:buNone/>
              <a:defRPr lang="en-US" sz="2400" b="0" kern="1200" dirty="0" smtClean="0">
                <a:solidFill>
                  <a:schemeClr val="tx2"/>
                </a:solidFill>
                <a:latin typeface="+mj-lt"/>
                <a:ea typeface="+mj-ea"/>
                <a:cs typeface="+mj-cs"/>
              </a:defRPr>
            </a:lvl1pPr>
            <a:lvl2pPr marL="0" indent="0" algn="l" defTabSz="914400" rtl="0" eaLnBrk="1" latinLnBrk="0" hangingPunct="1">
              <a:lnSpc>
                <a:spcPct val="110000"/>
              </a:lnSpc>
              <a:spcBef>
                <a:spcPct val="0"/>
              </a:spcBef>
              <a:buNone/>
              <a:defRPr lang="en-US" sz="2000" b="0" kern="1200" dirty="0" smtClean="0">
                <a:solidFill>
                  <a:schemeClr val="accent1"/>
                </a:solidFill>
                <a:latin typeface="+mj-lt"/>
                <a:ea typeface="+mj-ea"/>
                <a:cs typeface="+mj-cs"/>
              </a:defRPr>
            </a:lvl2pPr>
            <a:lvl3pPr marL="0" indent="0" algn="l" defTabSz="914400" rtl="0" eaLnBrk="1" latinLnBrk="0" hangingPunct="1">
              <a:lnSpc>
                <a:spcPct val="110000"/>
              </a:lnSpc>
              <a:spcBef>
                <a:spcPct val="0"/>
              </a:spcBef>
              <a:buNone/>
              <a:defRPr lang="en-US" sz="2000" b="0" kern="1200" dirty="0" smtClean="0">
                <a:solidFill>
                  <a:schemeClr val="accent1"/>
                </a:solidFill>
                <a:latin typeface="+mj-lt"/>
                <a:ea typeface="+mj-ea"/>
                <a:cs typeface="+mj-cs"/>
              </a:defRPr>
            </a:lvl3pPr>
            <a:lvl4pPr marL="0" indent="0" algn="l" defTabSz="914400" rtl="0" eaLnBrk="1" latinLnBrk="0" hangingPunct="1">
              <a:lnSpc>
                <a:spcPct val="110000"/>
              </a:lnSpc>
              <a:spcBef>
                <a:spcPct val="0"/>
              </a:spcBef>
              <a:buNone/>
              <a:defRPr lang="en-US" sz="2000" b="0" kern="1200" dirty="0" smtClean="0">
                <a:solidFill>
                  <a:schemeClr val="accent1"/>
                </a:solidFill>
                <a:latin typeface="+mj-lt"/>
                <a:ea typeface="+mj-ea"/>
                <a:cs typeface="+mj-cs"/>
              </a:defRPr>
            </a:lvl4pPr>
            <a:lvl5pPr marL="0" indent="0" algn="l" defTabSz="914400" rtl="0" eaLnBrk="1" latinLnBrk="0" hangingPunct="1">
              <a:lnSpc>
                <a:spcPct val="110000"/>
              </a:lnSpc>
              <a:spcBef>
                <a:spcPct val="0"/>
              </a:spcBef>
              <a:buNone/>
              <a:defRPr lang="en-US" sz="2000" b="0" kern="1200" dirty="0">
                <a:solidFill>
                  <a:schemeClr val="accent1"/>
                </a:solidFill>
                <a:latin typeface="+mj-lt"/>
                <a:ea typeface="+mj-ea"/>
                <a:cs typeface="+mj-cs"/>
              </a:defRPr>
            </a:lvl5pPr>
          </a:lstStyle>
          <a:p>
            <a:pPr lvl="0"/>
            <a:r>
              <a:rPr lang="en-US"/>
              <a:t>Edit Master text styles</a:t>
            </a:r>
          </a:p>
        </p:txBody>
      </p:sp>
    </p:spTree>
    <p:extLst>
      <p:ext uri="{BB962C8B-B14F-4D97-AF65-F5344CB8AC3E}">
        <p14:creationId xmlns:p14="http://schemas.microsoft.com/office/powerpoint/2010/main" val="117802260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475129"/>
            <a:ext cx="10515600" cy="1018977"/>
          </a:xfrm>
        </p:spPr>
        <p:txBody>
          <a:bodyPr/>
          <a:lstStyle/>
          <a:p>
            <a:r>
              <a:rPr lang="en-US"/>
              <a:t>Click to edit Master title style</a:t>
            </a:r>
          </a:p>
        </p:txBody>
      </p:sp>
      <p:sp>
        <p:nvSpPr>
          <p:cNvPr id="3" name="Text Placeholder 2"/>
          <p:cNvSpPr>
            <a:spLocks noGrp="1"/>
          </p:cNvSpPr>
          <p:nvPr>
            <p:ph type="body" idx="1"/>
          </p:nvPr>
        </p:nvSpPr>
        <p:spPr>
          <a:xfrm>
            <a:off x="839789" y="1557193"/>
            <a:ext cx="5157787" cy="697509"/>
          </a:xfrm>
          <a:solidFill>
            <a:schemeClr val="accent2"/>
          </a:solidFill>
        </p:spPr>
        <p:txBody>
          <a:bodyPr anchor="ctr" anchorCtr="0"/>
          <a:lstStyle>
            <a:lvl1pPr marL="0" indent="0">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317789"/>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557193"/>
            <a:ext cx="5183188" cy="697509"/>
          </a:xfrm>
          <a:solidFill>
            <a:schemeClr val="accent2"/>
          </a:solidFill>
        </p:spPr>
        <p:txBody>
          <a:bodyPr anchor="ctr" anchorCtr="0"/>
          <a:lstStyle>
            <a:lvl1pPr marL="0" indent="0">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317789"/>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48425530"/>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Obj" preserve="1">
  <p:cSld name="3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1" y="1630496"/>
            <a:ext cx="3438938" cy="4535450"/>
          </a:xfrm>
        </p:spPr>
        <p:txBody>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376531" y="1630496"/>
            <a:ext cx="3438938" cy="4535450"/>
          </a:xfrm>
        </p:spPr>
        <p:txBody>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3"/>
          <p:cNvSpPr>
            <a:spLocks noGrp="1"/>
          </p:cNvSpPr>
          <p:nvPr>
            <p:ph sz="half" idx="10"/>
          </p:nvPr>
        </p:nvSpPr>
        <p:spPr>
          <a:xfrm>
            <a:off x="7914861" y="1630496"/>
            <a:ext cx="3438938" cy="4535450"/>
          </a:xfrm>
        </p:spPr>
        <p:txBody>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660419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2295939"/>
            <a:ext cx="5181600" cy="3859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2295939"/>
            <a:ext cx="5181600" cy="3859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5"/>
          <p:cNvSpPr>
            <a:spLocks noGrp="1"/>
          </p:cNvSpPr>
          <p:nvPr>
            <p:ph type="body" sz="quarter" idx="10"/>
          </p:nvPr>
        </p:nvSpPr>
        <p:spPr>
          <a:xfrm>
            <a:off x="838200" y="1628385"/>
            <a:ext cx="10515600" cy="667555"/>
          </a:xfrm>
        </p:spPr>
        <p:txBody>
          <a:bodyPr/>
          <a:lstStyle>
            <a:lvl1pPr marL="0" indent="0" algn="l" defTabSz="685800" rtl="0" eaLnBrk="1" latinLnBrk="0" hangingPunct="1">
              <a:lnSpc>
                <a:spcPct val="110000"/>
              </a:lnSpc>
              <a:spcBef>
                <a:spcPct val="0"/>
              </a:spcBef>
              <a:buNone/>
              <a:defRPr lang="en-US" sz="1800" b="0" kern="1200" dirty="0" smtClean="0">
                <a:solidFill>
                  <a:schemeClr val="tx2"/>
                </a:solidFill>
                <a:latin typeface="+mj-lt"/>
                <a:ea typeface="+mj-ea"/>
                <a:cs typeface="+mj-cs"/>
              </a:defRPr>
            </a:lvl1pPr>
            <a:lvl2pPr marL="0" indent="0" algn="l" defTabSz="685800" rtl="0" eaLnBrk="1" latinLnBrk="0" hangingPunct="1">
              <a:lnSpc>
                <a:spcPct val="110000"/>
              </a:lnSpc>
              <a:spcBef>
                <a:spcPct val="0"/>
              </a:spcBef>
              <a:buNone/>
              <a:defRPr lang="en-US" sz="1500" b="0" kern="1200" dirty="0" smtClean="0">
                <a:solidFill>
                  <a:schemeClr val="accent1"/>
                </a:solidFill>
                <a:latin typeface="+mj-lt"/>
                <a:ea typeface="+mj-ea"/>
                <a:cs typeface="+mj-cs"/>
              </a:defRPr>
            </a:lvl2pPr>
            <a:lvl3pPr marL="0" indent="0" algn="l" defTabSz="685800" rtl="0" eaLnBrk="1" latinLnBrk="0" hangingPunct="1">
              <a:lnSpc>
                <a:spcPct val="110000"/>
              </a:lnSpc>
              <a:spcBef>
                <a:spcPct val="0"/>
              </a:spcBef>
              <a:buNone/>
              <a:defRPr lang="en-US" sz="1500" b="0" kern="1200" dirty="0" smtClean="0">
                <a:solidFill>
                  <a:schemeClr val="accent1"/>
                </a:solidFill>
                <a:latin typeface="+mj-lt"/>
                <a:ea typeface="+mj-ea"/>
                <a:cs typeface="+mj-cs"/>
              </a:defRPr>
            </a:lvl3pPr>
            <a:lvl4pPr marL="0" indent="0" algn="l" defTabSz="685800" rtl="0" eaLnBrk="1" latinLnBrk="0" hangingPunct="1">
              <a:lnSpc>
                <a:spcPct val="110000"/>
              </a:lnSpc>
              <a:spcBef>
                <a:spcPct val="0"/>
              </a:spcBef>
              <a:buNone/>
              <a:defRPr lang="en-US" sz="1500" b="0" kern="1200" dirty="0" smtClean="0">
                <a:solidFill>
                  <a:schemeClr val="accent1"/>
                </a:solidFill>
                <a:latin typeface="+mj-lt"/>
                <a:ea typeface="+mj-ea"/>
                <a:cs typeface="+mj-cs"/>
              </a:defRPr>
            </a:lvl4pPr>
            <a:lvl5pPr marL="0" indent="0" algn="l" defTabSz="685800" rtl="0" eaLnBrk="1" latinLnBrk="0" hangingPunct="1">
              <a:lnSpc>
                <a:spcPct val="110000"/>
              </a:lnSpc>
              <a:spcBef>
                <a:spcPct val="0"/>
              </a:spcBef>
              <a:buNone/>
              <a:defRPr lang="en-US" sz="1500" b="0" kern="1200" dirty="0">
                <a:solidFill>
                  <a:schemeClr val="accent1"/>
                </a:solidFill>
                <a:latin typeface="+mj-lt"/>
                <a:ea typeface="+mj-ea"/>
                <a:cs typeface="+mj-cs"/>
              </a:defRPr>
            </a:lvl5pPr>
          </a:lstStyle>
          <a:p>
            <a:pPr lvl="0"/>
            <a:r>
              <a:rPr lang="en-US"/>
              <a:t>Edit Master text styles</a:t>
            </a:r>
          </a:p>
        </p:txBody>
      </p:sp>
    </p:spTree>
    <p:extLst>
      <p:ext uri="{BB962C8B-B14F-4D97-AF65-F5344CB8AC3E}">
        <p14:creationId xmlns:p14="http://schemas.microsoft.com/office/powerpoint/2010/main" val="2902603064"/>
      </p:ext>
    </p:extLst>
  </p:cSld>
  <p:clrMapOvr>
    <a:masterClrMapping/>
  </p:clrMapOvr>
  <p:transition spd="med">
    <p:fade/>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obj" preserve="1">
  <p:cSld name="1_Title and Paragraph">
    <p:spTree>
      <p:nvGrpSpPr>
        <p:cNvPr id="1" name=""/>
        <p:cNvGrpSpPr/>
        <p:nvPr/>
      </p:nvGrpSpPr>
      <p:grpSpPr>
        <a:xfrm>
          <a:off x="0" y="0"/>
          <a:ext cx="0" cy="0"/>
          <a:chOff x="0" y="0"/>
          <a:chExt cx="0" cy="0"/>
        </a:xfrm>
      </p:grpSpPr>
      <p:sp>
        <p:nvSpPr>
          <p:cNvPr id="2" name="Title 1"/>
          <p:cNvSpPr>
            <a:spLocks noGrp="1"/>
          </p:cNvSpPr>
          <p:nvPr>
            <p:ph type="title"/>
          </p:nvPr>
        </p:nvSpPr>
        <p:spPr>
          <a:xfrm>
            <a:off x="2423492" y="4701211"/>
            <a:ext cx="7346674" cy="1325563"/>
          </a:xfrm>
        </p:spPr>
        <p:txBody>
          <a:bodyPr anchor="t"/>
          <a:lstStyle>
            <a:lvl1pPr algn="r">
              <a:defRPr sz="2000">
                <a:solidFill>
                  <a:schemeClr val="bg2">
                    <a:lumMod val="50000"/>
                  </a:schemeClr>
                </a:solidFill>
              </a:defRPr>
            </a:lvl1pPr>
          </a:lstStyle>
          <a:p>
            <a:r>
              <a:rPr lang="en-US"/>
              <a:t>Click to edit Master title style</a:t>
            </a:r>
          </a:p>
        </p:txBody>
      </p:sp>
      <p:sp>
        <p:nvSpPr>
          <p:cNvPr id="3" name="Content Placeholder 2"/>
          <p:cNvSpPr>
            <a:spLocks noGrp="1"/>
          </p:cNvSpPr>
          <p:nvPr>
            <p:ph idx="1"/>
          </p:nvPr>
        </p:nvSpPr>
        <p:spPr>
          <a:xfrm>
            <a:off x="2423492" y="1808922"/>
            <a:ext cx="7346674" cy="2733261"/>
          </a:xfrm>
        </p:spPr>
        <p:txBody>
          <a:bodyPr/>
          <a:lstStyle>
            <a:lvl1pPr marL="91440" indent="-457200">
              <a:lnSpc>
                <a:spcPct val="110000"/>
              </a:lnSpc>
              <a:buNone/>
              <a:defRPr/>
            </a:lvl1pPr>
            <a:lvl2pPr marL="0" indent="0">
              <a:buNone/>
              <a:defRPr/>
            </a:lvl2pPr>
            <a:lvl3pPr marL="0" indent="0">
              <a:buNone/>
              <a:defRPr/>
            </a:lvl3pPr>
            <a:lvl4pPr marL="0" indent="0">
              <a:buNone/>
              <a:defRPr/>
            </a:lvl4pPr>
            <a:lvl5pPr marL="0" indent="0">
              <a:buNone/>
              <a:defRPr/>
            </a:lvl5pPr>
          </a:lstStyle>
          <a:p>
            <a:pPr lvl="0"/>
            <a:r>
              <a:rPr lang="en-US"/>
              <a:t>Click to edit Master text styles</a:t>
            </a:r>
          </a:p>
        </p:txBody>
      </p:sp>
    </p:spTree>
    <p:extLst>
      <p:ext uri="{BB962C8B-B14F-4D97-AF65-F5344CB8AC3E}">
        <p14:creationId xmlns:p14="http://schemas.microsoft.com/office/powerpoint/2010/main" val="1906805829"/>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071666435"/>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Text Placeholder 5"/>
          <p:cNvSpPr>
            <a:spLocks noGrp="1"/>
          </p:cNvSpPr>
          <p:nvPr>
            <p:ph type="body" sz="quarter" idx="10"/>
          </p:nvPr>
        </p:nvSpPr>
        <p:spPr>
          <a:xfrm>
            <a:off x="838200" y="1520687"/>
            <a:ext cx="10515600" cy="775252"/>
          </a:xfrm>
        </p:spPr>
        <p:txBody>
          <a:bodyPr/>
          <a:lstStyle>
            <a:lvl1pPr marL="0" indent="0" algn="l" defTabSz="914400" rtl="0" eaLnBrk="1" latinLnBrk="0" hangingPunct="1">
              <a:lnSpc>
                <a:spcPct val="110000"/>
              </a:lnSpc>
              <a:spcBef>
                <a:spcPct val="0"/>
              </a:spcBef>
              <a:buNone/>
              <a:defRPr lang="en-US" sz="2000" b="0" kern="1200" dirty="0" smtClean="0">
                <a:solidFill>
                  <a:schemeClr val="tx2"/>
                </a:solidFill>
                <a:latin typeface="+mj-lt"/>
                <a:ea typeface="+mj-ea"/>
                <a:cs typeface="+mj-cs"/>
              </a:defRPr>
            </a:lvl1pPr>
            <a:lvl2pPr marL="0" indent="0" algn="l" defTabSz="914400" rtl="0" eaLnBrk="1" latinLnBrk="0" hangingPunct="1">
              <a:lnSpc>
                <a:spcPct val="110000"/>
              </a:lnSpc>
              <a:spcBef>
                <a:spcPct val="0"/>
              </a:spcBef>
              <a:buNone/>
              <a:defRPr lang="en-US" sz="2000" b="0" kern="1200" dirty="0" smtClean="0">
                <a:solidFill>
                  <a:schemeClr val="accent1"/>
                </a:solidFill>
                <a:latin typeface="+mj-lt"/>
                <a:ea typeface="+mj-ea"/>
                <a:cs typeface="+mj-cs"/>
              </a:defRPr>
            </a:lvl2pPr>
            <a:lvl3pPr marL="0" indent="0" algn="l" defTabSz="914400" rtl="0" eaLnBrk="1" latinLnBrk="0" hangingPunct="1">
              <a:lnSpc>
                <a:spcPct val="110000"/>
              </a:lnSpc>
              <a:spcBef>
                <a:spcPct val="0"/>
              </a:spcBef>
              <a:buNone/>
              <a:defRPr lang="en-US" sz="2000" b="0" kern="1200" dirty="0" smtClean="0">
                <a:solidFill>
                  <a:schemeClr val="accent1"/>
                </a:solidFill>
                <a:latin typeface="+mj-lt"/>
                <a:ea typeface="+mj-ea"/>
                <a:cs typeface="+mj-cs"/>
              </a:defRPr>
            </a:lvl3pPr>
            <a:lvl4pPr marL="0" indent="0" algn="l" defTabSz="914400" rtl="0" eaLnBrk="1" latinLnBrk="0" hangingPunct="1">
              <a:lnSpc>
                <a:spcPct val="110000"/>
              </a:lnSpc>
              <a:spcBef>
                <a:spcPct val="0"/>
              </a:spcBef>
              <a:buNone/>
              <a:defRPr lang="en-US" sz="2000" b="0" kern="1200" dirty="0" smtClean="0">
                <a:solidFill>
                  <a:schemeClr val="accent1"/>
                </a:solidFill>
                <a:latin typeface="+mj-lt"/>
                <a:ea typeface="+mj-ea"/>
                <a:cs typeface="+mj-cs"/>
              </a:defRPr>
            </a:lvl4pPr>
            <a:lvl5pPr marL="0" indent="0" algn="l" defTabSz="914400" rtl="0" eaLnBrk="1" latinLnBrk="0" hangingPunct="1">
              <a:lnSpc>
                <a:spcPct val="110000"/>
              </a:lnSpc>
              <a:spcBef>
                <a:spcPct val="0"/>
              </a:spcBef>
              <a:buNone/>
              <a:defRPr lang="en-US" sz="2000" b="0" kern="1200" dirty="0">
                <a:solidFill>
                  <a:schemeClr val="accent1"/>
                </a:solidFill>
                <a:latin typeface="+mj-lt"/>
                <a:ea typeface="+mj-ea"/>
                <a:cs typeface="+mj-cs"/>
              </a:defRPr>
            </a:lvl5pPr>
          </a:lstStyle>
          <a:p>
            <a:pPr lvl="0"/>
            <a:r>
              <a:rPr lang="en-US"/>
              <a:t>Edit Master text styles</a:t>
            </a:r>
          </a:p>
        </p:txBody>
      </p:sp>
    </p:spTree>
    <p:extLst>
      <p:ext uri="{BB962C8B-B14F-4D97-AF65-F5344CB8AC3E}">
        <p14:creationId xmlns:p14="http://schemas.microsoft.com/office/powerpoint/2010/main" val="2343751693"/>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742814"/>
            <a:ext cx="10515600" cy="648127"/>
          </a:xfrm>
        </p:spPr>
        <p:txBody>
          <a:bodyPr anchor="b"/>
          <a:lstStyle>
            <a:lvl1pPr algn="ctr">
              <a:defRPr sz="2800" b="0">
                <a:solidFill>
                  <a:schemeClr val="accent1"/>
                </a:solidFill>
              </a:defRPr>
            </a:lvl1pPr>
          </a:lstStyle>
          <a:p>
            <a:r>
              <a:rPr lang="en-US"/>
              <a:t>Click to edit Master title style</a:t>
            </a:r>
          </a:p>
        </p:txBody>
      </p:sp>
      <p:sp>
        <p:nvSpPr>
          <p:cNvPr id="5" name="Text Placeholder 3"/>
          <p:cNvSpPr>
            <a:spLocks noGrp="1"/>
          </p:cNvSpPr>
          <p:nvPr>
            <p:ph type="body" sz="half" idx="2"/>
          </p:nvPr>
        </p:nvSpPr>
        <p:spPr>
          <a:xfrm>
            <a:off x="839787" y="1557758"/>
            <a:ext cx="10514012" cy="426308"/>
          </a:xfrm>
        </p:spPr>
        <p:txBody>
          <a:bodyPr/>
          <a:lstStyle>
            <a:lvl1pPr marL="0" indent="0" algn="ctr">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213001353"/>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92085"/>
            <a:ext cx="10515600" cy="648127"/>
          </a:xfrm>
        </p:spPr>
        <p:txBody>
          <a:bodyPr/>
          <a:lstStyle>
            <a:lvl1pPr algn="ctr">
              <a:defRPr sz="2800" b="0">
                <a:solidFill>
                  <a:schemeClr val="accent1"/>
                </a:solidFill>
              </a:defRPr>
            </a:lvl1pPr>
          </a:lstStyle>
          <a:p>
            <a:r>
              <a:rPr lang="en-US"/>
              <a:t>Click to edit Master title style</a:t>
            </a:r>
          </a:p>
        </p:txBody>
      </p:sp>
    </p:spTree>
    <p:extLst>
      <p:ext uri="{BB962C8B-B14F-4D97-AF65-F5344CB8AC3E}">
        <p14:creationId xmlns:p14="http://schemas.microsoft.com/office/powerpoint/2010/main" val="3007494319"/>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7"/>
            <a:ext cx="4354157" cy="1990799"/>
          </a:xfrm>
        </p:spPr>
        <p:txBody>
          <a:bodyPr anchor="b"/>
          <a:lstStyle>
            <a:lvl1pPr algn="ctr">
              <a:defRPr sz="2800" b="0">
                <a:solidFill>
                  <a:schemeClr val="accent1"/>
                </a:solidFill>
              </a:defRPr>
            </a:lvl1pPr>
          </a:lstStyle>
          <a:p>
            <a:r>
              <a:rPr lang="en-US"/>
              <a:t>Click to edit Master title style</a:t>
            </a:r>
          </a:p>
        </p:txBody>
      </p:sp>
      <p:sp>
        <p:nvSpPr>
          <p:cNvPr id="5" name="Text Placeholder 3"/>
          <p:cNvSpPr>
            <a:spLocks noGrp="1"/>
          </p:cNvSpPr>
          <p:nvPr>
            <p:ph type="body" sz="half" idx="2"/>
          </p:nvPr>
        </p:nvSpPr>
        <p:spPr>
          <a:xfrm>
            <a:off x="839787" y="2589322"/>
            <a:ext cx="4353500" cy="1778282"/>
          </a:xfrm>
        </p:spPr>
        <p:txBody>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118047971"/>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7"/>
            <a:ext cx="7115827" cy="1990799"/>
          </a:xfrm>
        </p:spPr>
        <p:txBody>
          <a:bodyPr anchor="b"/>
          <a:lstStyle>
            <a:lvl1pPr algn="ctr">
              <a:defRPr sz="3600" b="0">
                <a:solidFill>
                  <a:schemeClr val="accent1"/>
                </a:solidFill>
              </a:defRPr>
            </a:lvl1pPr>
          </a:lstStyle>
          <a:p>
            <a:r>
              <a:rPr lang="en-US"/>
              <a:t>Click to edit Master title style</a:t>
            </a:r>
          </a:p>
        </p:txBody>
      </p:sp>
      <p:sp>
        <p:nvSpPr>
          <p:cNvPr id="5" name="Text Placeholder 3"/>
          <p:cNvSpPr>
            <a:spLocks noGrp="1"/>
          </p:cNvSpPr>
          <p:nvPr>
            <p:ph type="body" sz="half" idx="2"/>
          </p:nvPr>
        </p:nvSpPr>
        <p:spPr>
          <a:xfrm>
            <a:off x="839786" y="2589322"/>
            <a:ext cx="7114753" cy="1778282"/>
          </a:xfrm>
        </p:spPr>
        <p:txBody>
          <a:bodyPr/>
          <a:lstStyle>
            <a:lvl1pPr marL="0" indent="0" algn="ctr">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86040803"/>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 preserve="1">
  <p:cSld name="3_Title and Bullets">
    <p:spTree>
      <p:nvGrpSpPr>
        <p:cNvPr id="1" name=""/>
        <p:cNvGrpSpPr/>
        <p:nvPr/>
      </p:nvGrpSpPr>
      <p:grpSpPr>
        <a:xfrm>
          <a:off x="0" y="0"/>
          <a:ext cx="0" cy="0"/>
          <a:chOff x="0" y="0"/>
          <a:chExt cx="0" cy="0"/>
        </a:xfrm>
      </p:grpSpPr>
      <p:sp>
        <p:nvSpPr>
          <p:cNvPr id="2" name="Title 1"/>
          <p:cNvSpPr>
            <a:spLocks noGrp="1"/>
          </p:cNvSpPr>
          <p:nvPr>
            <p:ph type="title"/>
          </p:nvPr>
        </p:nvSpPr>
        <p:spPr>
          <a:xfrm>
            <a:off x="5173578" y="171483"/>
            <a:ext cx="6180221" cy="1325563"/>
          </a:xfrm>
        </p:spPr>
        <p:txBody>
          <a:bodyPr anchor="b"/>
          <a:lstStyle/>
          <a:p>
            <a:r>
              <a:rPr lang="en-US"/>
              <a:t>Click to edit Master title style</a:t>
            </a:r>
          </a:p>
        </p:txBody>
      </p:sp>
      <p:sp>
        <p:nvSpPr>
          <p:cNvPr id="3" name="Content Placeholder 2"/>
          <p:cNvSpPr>
            <a:spLocks noGrp="1"/>
          </p:cNvSpPr>
          <p:nvPr>
            <p:ph idx="1"/>
          </p:nvPr>
        </p:nvSpPr>
        <p:spPr>
          <a:xfrm>
            <a:off x="5173578" y="1631981"/>
            <a:ext cx="6180221"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03262596"/>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Tx" preserve="1">
  <p:cSld name="1_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086871321"/>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48578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475131"/>
            <a:ext cx="10515600" cy="1018977"/>
          </a:xfrm>
        </p:spPr>
        <p:txBody>
          <a:bodyPr/>
          <a:lstStyle/>
          <a:p>
            <a:r>
              <a:rPr lang="en-US"/>
              <a:t>Click to edit Master title style</a:t>
            </a:r>
          </a:p>
        </p:txBody>
      </p:sp>
      <p:sp>
        <p:nvSpPr>
          <p:cNvPr id="3" name="Text Placeholder 2"/>
          <p:cNvSpPr>
            <a:spLocks noGrp="1"/>
          </p:cNvSpPr>
          <p:nvPr>
            <p:ph type="body" idx="1"/>
          </p:nvPr>
        </p:nvSpPr>
        <p:spPr>
          <a:xfrm>
            <a:off x="839789" y="1557193"/>
            <a:ext cx="5157787" cy="697509"/>
          </a:xfrm>
          <a:solidFill>
            <a:schemeClr val="accent2"/>
          </a:solidFill>
        </p:spPr>
        <p:txBody>
          <a:bodyPr anchor="ctr"/>
          <a:lstStyle>
            <a:lvl1pPr marL="0" indent="0">
              <a:buNone/>
              <a:defRPr sz="1500" b="0">
                <a:solidFill>
                  <a:schemeClr val="bg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839789" y="2317789"/>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2" y="1557193"/>
            <a:ext cx="5183188" cy="697509"/>
          </a:xfrm>
          <a:solidFill>
            <a:schemeClr val="accent2"/>
          </a:solidFill>
        </p:spPr>
        <p:txBody>
          <a:bodyPr anchor="ctr"/>
          <a:lstStyle>
            <a:lvl1pPr marL="0" indent="0">
              <a:buNone/>
              <a:defRPr sz="1500" b="0">
                <a:solidFill>
                  <a:schemeClr val="bg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72202" y="2317789"/>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19194643"/>
      </p:ext>
    </p:extLst>
  </p:cSld>
  <p:clrMapOvr>
    <a:masterClrMapping/>
  </p:clrMapOvr>
  <p:transition spd="med">
    <p:fade/>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userDrawn="1">
  <p:cSld name="3_Title and Paragraph">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4917" y="1686258"/>
            <a:ext cx="8242449" cy="3342941"/>
          </a:xfrm>
        </p:spPr>
        <p:txBody>
          <a:bodyPr/>
          <a:lstStyle>
            <a:lvl1pPr marL="91440" indent="-457200">
              <a:lnSpc>
                <a:spcPct val="110000"/>
              </a:lnSpc>
              <a:buNone/>
              <a:defRPr sz="3600"/>
            </a:lvl1pPr>
            <a:lvl2pPr marL="0" indent="0">
              <a:buNone/>
              <a:defRPr/>
            </a:lvl2pPr>
            <a:lvl3pPr marL="0" indent="0">
              <a:buNone/>
              <a:defRPr/>
            </a:lvl3pPr>
            <a:lvl4pPr marL="0" indent="0">
              <a:buNone/>
              <a:defRPr/>
            </a:lvl4pPr>
            <a:lvl5pPr marL="0" indent="0">
              <a:buNone/>
              <a:defRPr/>
            </a:lvl5pPr>
          </a:lstStyle>
          <a:p>
            <a:pPr lvl="0"/>
            <a:r>
              <a:rPr lang="en-US"/>
              <a:t>Click to edit Master text styles</a:t>
            </a:r>
          </a:p>
        </p:txBody>
      </p:sp>
    </p:spTree>
    <p:extLst>
      <p:ext uri="{BB962C8B-B14F-4D97-AF65-F5344CB8AC3E}">
        <p14:creationId xmlns:p14="http://schemas.microsoft.com/office/powerpoint/2010/main" val="995374050"/>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
  <p:cSld name="Title and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47142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a:latin typeface="Arial" charset="0"/>
                <a:ea typeface="ＭＳ Ｐゴシック" pitchFamily="-84" charset="-128"/>
              </a:defRPr>
            </a:lvl1pPr>
          </a:lstStyle>
          <a:p>
            <a:pPr>
              <a:defRPr/>
            </a:pPr>
            <a:fld id="{54E17514-D2CA-4262-B644-624E0235BFD4}" type="datetimeFigureOut">
              <a:rPr lang="en-US" smtClean="0"/>
              <a:pPr>
                <a:defRPr/>
              </a:pPr>
              <a:t>10/14/2024</a:t>
            </a:fld>
            <a:endParaRPr lang="en-US"/>
          </a:p>
        </p:txBody>
      </p:sp>
      <p:sp>
        <p:nvSpPr>
          <p:cNvPr id="3" name="Footer Placeholder 2"/>
          <p:cNvSpPr>
            <a:spLocks noGrp="1"/>
          </p:cNvSpPr>
          <p:nvPr>
            <p:ph type="ftr" sz="quarter" idx="11"/>
          </p:nvPr>
        </p:nvSpPr>
        <p:spPr/>
        <p:txBody>
          <a:bodyPr/>
          <a:lstStyle>
            <a:lvl1pPr fontAlgn="base">
              <a:spcBef>
                <a:spcPct val="0"/>
              </a:spcBef>
              <a:spcAft>
                <a:spcPct val="0"/>
              </a:spcAft>
              <a:defRPr>
                <a:latin typeface="Arial" charset="0"/>
                <a:ea typeface="ＭＳ Ｐゴシック" pitchFamily="-84" charset="-128"/>
              </a:defRPr>
            </a:lvl1pPr>
          </a:lstStyle>
          <a:p>
            <a:pPr>
              <a:defRPr/>
            </a:pPr>
            <a:endParaRPr lang="en-US"/>
          </a:p>
        </p:txBody>
      </p:sp>
      <p:sp>
        <p:nvSpPr>
          <p:cNvPr id="4" name="Slide Number Placeholder 3"/>
          <p:cNvSpPr>
            <a:spLocks noGrp="1"/>
          </p:cNvSpPr>
          <p:nvPr>
            <p:ph type="sldNum" sz="quarter" idx="12"/>
          </p:nvPr>
        </p:nvSpPr>
        <p:spPr/>
        <p:txBody>
          <a:bodyPr/>
          <a:lstStyle>
            <a:lvl1pPr>
              <a:defRPr smtClean="0">
                <a:latin typeface="Arial" panose="020B0604020202020204" pitchFamily="34" charset="0"/>
              </a:defRPr>
            </a:lvl1pPr>
          </a:lstStyle>
          <a:p>
            <a:pPr>
              <a:defRPr/>
            </a:pPr>
            <a:fld id="{9089DC04-1359-4C74-8666-B7303D846A0A}" type="slidenum">
              <a:rPr lang="en-US" altLang="en-US" smtClean="0"/>
              <a:pPr>
                <a:defRPr/>
              </a:pPr>
              <a:t>‹#›</a:t>
            </a:fld>
            <a:endParaRPr lang="en-US" altLang="en-US"/>
          </a:p>
        </p:txBody>
      </p:sp>
    </p:spTree>
    <p:extLst>
      <p:ext uri="{BB962C8B-B14F-4D97-AF65-F5344CB8AC3E}">
        <p14:creationId xmlns:p14="http://schemas.microsoft.com/office/powerpoint/2010/main" val="39800490"/>
      </p:ext>
    </p:extLst>
  </p:cSld>
  <p:clrMapOvr>
    <a:masterClrMapping/>
  </p:clrMapOvr>
  <p:transition>
    <p:fade/>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780648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EBSCO 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BA9737D-7F61-C80D-13D3-A6C19FE55248}"/>
              </a:ext>
            </a:extLst>
          </p:cNvPr>
          <p:cNvSpPr/>
          <p:nvPr userDrawn="1"/>
        </p:nvSpPr>
        <p:spPr>
          <a:xfrm>
            <a:off x="0" y="0"/>
            <a:ext cx="12192000" cy="652007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 name="Title 1"/>
          <p:cNvSpPr>
            <a:spLocks noGrp="1"/>
          </p:cNvSpPr>
          <p:nvPr>
            <p:ph type="ctrTitle"/>
          </p:nvPr>
        </p:nvSpPr>
        <p:spPr>
          <a:xfrm>
            <a:off x="914400" y="1122363"/>
            <a:ext cx="6470374" cy="2387600"/>
          </a:xfrm>
        </p:spPr>
        <p:txBody>
          <a:bodyPr anchor="b"/>
          <a:lstStyle>
            <a:lvl1pPr algn="l">
              <a:defRPr sz="5400" b="1">
                <a:solidFill>
                  <a:schemeClr val="bg1"/>
                </a:solidFill>
              </a:defRPr>
            </a:lvl1pPr>
          </a:lstStyle>
          <a:p>
            <a:r>
              <a:rPr lang="en-US"/>
              <a:t>Click to edit Master title style</a:t>
            </a:r>
          </a:p>
        </p:txBody>
      </p:sp>
      <p:sp>
        <p:nvSpPr>
          <p:cNvPr id="3" name="Subtitle 2"/>
          <p:cNvSpPr>
            <a:spLocks noGrp="1"/>
          </p:cNvSpPr>
          <p:nvPr>
            <p:ph type="subTitle" idx="1"/>
          </p:nvPr>
        </p:nvSpPr>
        <p:spPr>
          <a:xfrm>
            <a:off x="914400" y="3602038"/>
            <a:ext cx="6470374" cy="1655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573397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Bibliograph 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BA9737D-7F61-C80D-13D3-A6C19FE55248}"/>
              </a:ext>
            </a:extLst>
          </p:cNvPr>
          <p:cNvSpPr/>
          <p:nvPr userDrawn="1"/>
        </p:nvSpPr>
        <p:spPr>
          <a:xfrm>
            <a:off x="0" y="0"/>
            <a:ext cx="12192000" cy="652007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pic>
        <p:nvPicPr>
          <p:cNvPr id="6" name="Picture 5" descr="Logo&#10;&#10;Description automatically generated">
            <a:extLst>
              <a:ext uri="{FF2B5EF4-FFF2-40B4-BE49-F238E27FC236}">
                <a16:creationId xmlns:a16="http://schemas.microsoft.com/office/drawing/2014/main" id="{D372C346-F12B-9A68-F322-7E26A8485D2F}"/>
              </a:ext>
            </a:extLst>
          </p:cNvPr>
          <p:cNvPicPr>
            <a:picLocks noChangeAspect="1"/>
          </p:cNvPicPr>
          <p:nvPr userDrawn="1"/>
        </p:nvPicPr>
        <p:blipFill>
          <a:blip r:embed="rId2">
            <a:alphaModFix amt="20000"/>
          </a:blip>
          <a:stretch>
            <a:fillRect/>
          </a:stretch>
        </p:blipFill>
        <p:spPr>
          <a:xfrm>
            <a:off x="7268817" y="-173038"/>
            <a:ext cx="6858000" cy="6858000"/>
          </a:xfrm>
          <a:prstGeom prst="rect">
            <a:avLst/>
          </a:prstGeom>
        </p:spPr>
      </p:pic>
      <p:pic>
        <p:nvPicPr>
          <p:cNvPr id="5" name="Picture 4">
            <a:extLst>
              <a:ext uri="{FF2B5EF4-FFF2-40B4-BE49-F238E27FC236}">
                <a16:creationId xmlns:a16="http://schemas.microsoft.com/office/drawing/2014/main" id="{717B122B-3148-B323-5FAB-F21B14113CDC}"/>
              </a:ext>
            </a:extLst>
          </p:cNvPr>
          <p:cNvPicPr>
            <a:picLocks noChangeAspect="1"/>
          </p:cNvPicPr>
          <p:nvPr userDrawn="1"/>
        </p:nvPicPr>
        <p:blipFill>
          <a:blip r:embed="rId3">
            <a:extLst>
              <a:ext uri="{28A0092B-C50C-407E-A947-70E740481C1C}">
                <a14:useLocalDpi xmlns:a14="http://schemas.microsoft.com/office/drawing/2010/main"/>
              </a:ext>
            </a:extLst>
          </a:blip>
          <a:srcRect t="41014" b="41014"/>
          <a:stretch/>
        </p:blipFill>
        <p:spPr>
          <a:xfrm>
            <a:off x="629478" y="824881"/>
            <a:ext cx="5254487" cy="944284"/>
          </a:xfrm>
          <a:prstGeom prst="rect">
            <a:avLst/>
          </a:prstGeom>
        </p:spPr>
      </p:pic>
      <p:sp>
        <p:nvSpPr>
          <p:cNvPr id="7" name="Title 1">
            <a:extLst>
              <a:ext uri="{FF2B5EF4-FFF2-40B4-BE49-F238E27FC236}">
                <a16:creationId xmlns:a16="http://schemas.microsoft.com/office/drawing/2014/main" id="{956E03AA-0FA7-7ED9-07BF-736F284F2FE4}"/>
              </a:ext>
            </a:extLst>
          </p:cNvPr>
          <p:cNvSpPr>
            <a:spLocks noGrp="1"/>
          </p:cNvSpPr>
          <p:nvPr>
            <p:ph type="ctrTitle"/>
          </p:nvPr>
        </p:nvSpPr>
        <p:spPr>
          <a:xfrm>
            <a:off x="914400" y="2250622"/>
            <a:ext cx="6470374" cy="2387600"/>
          </a:xfrm>
        </p:spPr>
        <p:txBody>
          <a:bodyPr anchor="b"/>
          <a:lstStyle>
            <a:lvl1pPr algn="l">
              <a:defRPr sz="5400" b="1">
                <a:solidFill>
                  <a:schemeClr val="bg1"/>
                </a:solidFill>
              </a:defRPr>
            </a:lvl1pPr>
          </a:lstStyle>
          <a:p>
            <a:r>
              <a:rPr lang="en-US"/>
              <a:t>Click to edit Master title style</a:t>
            </a:r>
          </a:p>
        </p:txBody>
      </p:sp>
      <p:sp>
        <p:nvSpPr>
          <p:cNvPr id="8" name="Subtitle 2">
            <a:extLst>
              <a:ext uri="{FF2B5EF4-FFF2-40B4-BE49-F238E27FC236}">
                <a16:creationId xmlns:a16="http://schemas.microsoft.com/office/drawing/2014/main" id="{1D2425C2-ED19-913C-9543-E52271964783}"/>
              </a:ext>
            </a:extLst>
          </p:cNvPr>
          <p:cNvSpPr>
            <a:spLocks noGrp="1"/>
          </p:cNvSpPr>
          <p:nvPr>
            <p:ph type="subTitle" idx="1"/>
          </p:nvPr>
        </p:nvSpPr>
        <p:spPr>
          <a:xfrm>
            <a:off x="914400" y="4730297"/>
            <a:ext cx="6470374" cy="1655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922913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Connect 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BA9737D-7F61-C80D-13D3-A6C19FE55248}"/>
              </a:ext>
            </a:extLst>
          </p:cNvPr>
          <p:cNvSpPr/>
          <p:nvPr userDrawn="1"/>
        </p:nvSpPr>
        <p:spPr>
          <a:xfrm>
            <a:off x="0" y="0"/>
            <a:ext cx="12192000" cy="652007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pic>
        <p:nvPicPr>
          <p:cNvPr id="6" name="Picture 5">
            <a:extLst>
              <a:ext uri="{FF2B5EF4-FFF2-40B4-BE49-F238E27FC236}">
                <a16:creationId xmlns:a16="http://schemas.microsoft.com/office/drawing/2014/main" id="{D372C346-F12B-9A68-F322-7E26A8485D2F}"/>
              </a:ext>
            </a:extLst>
          </p:cNvPr>
          <p:cNvPicPr>
            <a:picLocks noChangeAspect="1"/>
          </p:cNvPicPr>
          <p:nvPr userDrawn="1"/>
        </p:nvPicPr>
        <p:blipFill>
          <a:blip r:embed="rId2">
            <a:alphaModFix amt="20000"/>
          </a:blip>
          <a:srcRect/>
          <a:stretch/>
        </p:blipFill>
        <p:spPr>
          <a:xfrm>
            <a:off x="7179365" y="-173038"/>
            <a:ext cx="6858000" cy="6858000"/>
          </a:xfrm>
          <a:prstGeom prst="rect">
            <a:avLst/>
          </a:prstGeom>
        </p:spPr>
      </p:pic>
      <p:sp>
        <p:nvSpPr>
          <p:cNvPr id="7" name="Title 1">
            <a:extLst>
              <a:ext uri="{FF2B5EF4-FFF2-40B4-BE49-F238E27FC236}">
                <a16:creationId xmlns:a16="http://schemas.microsoft.com/office/drawing/2014/main" id="{95FEE6D7-FC8F-75E0-3119-555F90EF313A}"/>
              </a:ext>
            </a:extLst>
          </p:cNvPr>
          <p:cNvSpPr>
            <a:spLocks noGrp="1"/>
          </p:cNvSpPr>
          <p:nvPr>
            <p:ph type="ctrTitle"/>
          </p:nvPr>
        </p:nvSpPr>
        <p:spPr>
          <a:xfrm>
            <a:off x="914400" y="2250622"/>
            <a:ext cx="6470374" cy="2387600"/>
          </a:xfrm>
        </p:spPr>
        <p:txBody>
          <a:bodyPr anchor="b"/>
          <a:lstStyle>
            <a:lvl1pPr algn="l">
              <a:defRPr sz="5400" b="1">
                <a:solidFill>
                  <a:schemeClr val="bg1"/>
                </a:solidFill>
              </a:defRPr>
            </a:lvl1pPr>
          </a:lstStyle>
          <a:p>
            <a:r>
              <a:rPr lang="en-US"/>
              <a:t>Click to edit Master title style</a:t>
            </a:r>
          </a:p>
        </p:txBody>
      </p:sp>
      <p:sp>
        <p:nvSpPr>
          <p:cNvPr id="8" name="Subtitle 2">
            <a:extLst>
              <a:ext uri="{FF2B5EF4-FFF2-40B4-BE49-F238E27FC236}">
                <a16:creationId xmlns:a16="http://schemas.microsoft.com/office/drawing/2014/main" id="{CDD2E02A-6BD9-D4E8-64EF-D423915A6165}"/>
              </a:ext>
            </a:extLst>
          </p:cNvPr>
          <p:cNvSpPr>
            <a:spLocks noGrp="1"/>
          </p:cNvSpPr>
          <p:nvPr>
            <p:ph type="subTitle" idx="1"/>
          </p:nvPr>
        </p:nvSpPr>
        <p:spPr>
          <a:xfrm>
            <a:off x="914400" y="4730297"/>
            <a:ext cx="6470374" cy="1655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1" name="Graphic 10">
            <a:extLst>
              <a:ext uri="{FF2B5EF4-FFF2-40B4-BE49-F238E27FC236}">
                <a16:creationId xmlns:a16="http://schemas.microsoft.com/office/drawing/2014/main" id="{FE987930-D2D8-AB27-92AA-96824AC935D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17705" y="531901"/>
            <a:ext cx="5156200" cy="1371600"/>
          </a:xfrm>
          <a:prstGeom prst="rect">
            <a:avLst/>
          </a:prstGeom>
        </p:spPr>
      </p:pic>
    </p:spTree>
    <p:extLst>
      <p:ext uri="{BB962C8B-B14F-4D97-AF65-F5344CB8AC3E}">
        <p14:creationId xmlns:p14="http://schemas.microsoft.com/office/powerpoint/2010/main" val="3550806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eBooks 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BA9737D-7F61-C80D-13D3-A6C19FE55248}"/>
              </a:ext>
            </a:extLst>
          </p:cNvPr>
          <p:cNvSpPr/>
          <p:nvPr userDrawn="1"/>
        </p:nvSpPr>
        <p:spPr>
          <a:xfrm>
            <a:off x="0" y="0"/>
            <a:ext cx="12192000" cy="652007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pic>
        <p:nvPicPr>
          <p:cNvPr id="6" name="Picture 5">
            <a:extLst>
              <a:ext uri="{FF2B5EF4-FFF2-40B4-BE49-F238E27FC236}">
                <a16:creationId xmlns:a16="http://schemas.microsoft.com/office/drawing/2014/main" id="{D372C346-F12B-9A68-F322-7E26A8485D2F}"/>
              </a:ext>
            </a:extLst>
          </p:cNvPr>
          <p:cNvPicPr>
            <a:picLocks noChangeAspect="1"/>
          </p:cNvPicPr>
          <p:nvPr userDrawn="1"/>
        </p:nvPicPr>
        <p:blipFill>
          <a:blip r:embed="rId2">
            <a:alphaModFix amt="20000"/>
          </a:blip>
          <a:srcRect/>
          <a:stretch/>
        </p:blipFill>
        <p:spPr>
          <a:xfrm>
            <a:off x="7159487" y="-173038"/>
            <a:ext cx="6858000" cy="6858000"/>
          </a:xfrm>
          <a:prstGeom prst="rect">
            <a:avLst/>
          </a:prstGeom>
        </p:spPr>
      </p:pic>
      <p:pic>
        <p:nvPicPr>
          <p:cNvPr id="5" name="Picture 4">
            <a:extLst>
              <a:ext uri="{FF2B5EF4-FFF2-40B4-BE49-F238E27FC236}">
                <a16:creationId xmlns:a16="http://schemas.microsoft.com/office/drawing/2014/main" id="{BFDAD0AE-23DE-3DCC-D87F-4ADD834C74B6}"/>
              </a:ext>
            </a:extLst>
          </p:cNvPr>
          <p:cNvPicPr>
            <a:picLocks noChangeAspect="1"/>
          </p:cNvPicPr>
          <p:nvPr userDrawn="1"/>
        </p:nvPicPr>
        <p:blipFill rotWithShape="1">
          <a:blip r:embed="rId3">
            <a:extLst>
              <a:ext uri="{28A0092B-C50C-407E-A947-70E740481C1C}">
                <a14:useLocalDpi xmlns:a14="http://schemas.microsoft.com/office/drawing/2010/main"/>
              </a:ext>
            </a:extLst>
          </a:blip>
          <a:srcRect t="25517" b="39489"/>
          <a:stretch/>
        </p:blipFill>
        <p:spPr>
          <a:xfrm>
            <a:off x="914400" y="366536"/>
            <a:ext cx="3995530" cy="1398183"/>
          </a:xfrm>
          <a:prstGeom prst="rect">
            <a:avLst/>
          </a:prstGeom>
        </p:spPr>
      </p:pic>
      <p:sp>
        <p:nvSpPr>
          <p:cNvPr id="7" name="Title 1">
            <a:extLst>
              <a:ext uri="{FF2B5EF4-FFF2-40B4-BE49-F238E27FC236}">
                <a16:creationId xmlns:a16="http://schemas.microsoft.com/office/drawing/2014/main" id="{EDB48D38-214C-F686-05C4-3D51C6342D0F}"/>
              </a:ext>
            </a:extLst>
          </p:cNvPr>
          <p:cNvSpPr>
            <a:spLocks noGrp="1"/>
          </p:cNvSpPr>
          <p:nvPr>
            <p:ph type="ctrTitle"/>
          </p:nvPr>
        </p:nvSpPr>
        <p:spPr>
          <a:xfrm>
            <a:off x="914400" y="2250622"/>
            <a:ext cx="6470374" cy="2387600"/>
          </a:xfrm>
        </p:spPr>
        <p:txBody>
          <a:bodyPr anchor="b"/>
          <a:lstStyle>
            <a:lvl1pPr algn="l">
              <a:defRPr sz="5400" b="1">
                <a:solidFill>
                  <a:schemeClr val="bg1"/>
                </a:solidFill>
              </a:defRPr>
            </a:lvl1pPr>
          </a:lstStyle>
          <a:p>
            <a:r>
              <a:rPr lang="en-US"/>
              <a:t>Click to edit Master title style</a:t>
            </a:r>
          </a:p>
        </p:txBody>
      </p:sp>
      <p:sp>
        <p:nvSpPr>
          <p:cNvPr id="8" name="Subtitle 2">
            <a:extLst>
              <a:ext uri="{FF2B5EF4-FFF2-40B4-BE49-F238E27FC236}">
                <a16:creationId xmlns:a16="http://schemas.microsoft.com/office/drawing/2014/main" id="{ECF1727B-71CA-7CA0-8242-B0BC55D4F427}"/>
              </a:ext>
            </a:extLst>
          </p:cNvPr>
          <p:cNvSpPr>
            <a:spLocks noGrp="1"/>
          </p:cNvSpPr>
          <p:nvPr>
            <p:ph type="subTitle" idx="1"/>
          </p:nvPr>
        </p:nvSpPr>
        <p:spPr>
          <a:xfrm>
            <a:off x="914400" y="4730297"/>
            <a:ext cx="6470374" cy="1655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071596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EBSCONET 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BA9737D-7F61-C80D-13D3-A6C19FE55248}"/>
              </a:ext>
            </a:extLst>
          </p:cNvPr>
          <p:cNvSpPr/>
          <p:nvPr userDrawn="1"/>
        </p:nvSpPr>
        <p:spPr>
          <a:xfrm>
            <a:off x="0" y="0"/>
            <a:ext cx="12192000" cy="652007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pic>
        <p:nvPicPr>
          <p:cNvPr id="6" name="Picture 5">
            <a:extLst>
              <a:ext uri="{FF2B5EF4-FFF2-40B4-BE49-F238E27FC236}">
                <a16:creationId xmlns:a16="http://schemas.microsoft.com/office/drawing/2014/main" id="{D372C346-F12B-9A68-F322-7E26A8485D2F}"/>
              </a:ext>
            </a:extLst>
          </p:cNvPr>
          <p:cNvPicPr>
            <a:picLocks noChangeAspect="1"/>
          </p:cNvPicPr>
          <p:nvPr userDrawn="1"/>
        </p:nvPicPr>
        <p:blipFill>
          <a:blip r:embed="rId2">
            <a:alphaModFix amt="20000"/>
          </a:blip>
          <a:srcRect/>
          <a:stretch/>
        </p:blipFill>
        <p:spPr>
          <a:xfrm>
            <a:off x="7268817" y="-173038"/>
            <a:ext cx="6858000" cy="6858000"/>
          </a:xfrm>
          <a:prstGeom prst="rect">
            <a:avLst/>
          </a:prstGeom>
        </p:spPr>
      </p:pic>
      <p:pic>
        <p:nvPicPr>
          <p:cNvPr id="5" name="Picture 4">
            <a:extLst>
              <a:ext uri="{FF2B5EF4-FFF2-40B4-BE49-F238E27FC236}">
                <a16:creationId xmlns:a16="http://schemas.microsoft.com/office/drawing/2014/main" id="{39630B09-8ABC-3B21-5D53-FF429A35815D}"/>
              </a:ext>
            </a:extLst>
          </p:cNvPr>
          <p:cNvPicPr>
            <a:picLocks noChangeAspect="1"/>
          </p:cNvPicPr>
          <p:nvPr userDrawn="1"/>
        </p:nvPicPr>
        <p:blipFill>
          <a:blip r:embed="rId3">
            <a:extLst>
              <a:ext uri="{28A0092B-C50C-407E-A947-70E740481C1C}">
                <a14:useLocalDpi xmlns:a14="http://schemas.microsoft.com/office/drawing/2010/main"/>
              </a:ext>
            </a:extLst>
          </a:blip>
          <a:srcRect t="41014" b="41014"/>
          <a:stretch/>
        </p:blipFill>
        <p:spPr>
          <a:xfrm>
            <a:off x="841513" y="957471"/>
            <a:ext cx="4516687" cy="811694"/>
          </a:xfrm>
          <a:prstGeom prst="rect">
            <a:avLst/>
          </a:prstGeom>
        </p:spPr>
      </p:pic>
      <p:sp>
        <p:nvSpPr>
          <p:cNvPr id="7" name="Title 1">
            <a:extLst>
              <a:ext uri="{FF2B5EF4-FFF2-40B4-BE49-F238E27FC236}">
                <a16:creationId xmlns:a16="http://schemas.microsoft.com/office/drawing/2014/main" id="{6C07897C-8BE4-0609-56A5-291FFE9F7B9A}"/>
              </a:ext>
            </a:extLst>
          </p:cNvPr>
          <p:cNvSpPr>
            <a:spLocks noGrp="1"/>
          </p:cNvSpPr>
          <p:nvPr>
            <p:ph type="ctrTitle"/>
          </p:nvPr>
        </p:nvSpPr>
        <p:spPr>
          <a:xfrm>
            <a:off x="914400" y="2250622"/>
            <a:ext cx="6470374" cy="2387600"/>
          </a:xfrm>
        </p:spPr>
        <p:txBody>
          <a:bodyPr anchor="b"/>
          <a:lstStyle>
            <a:lvl1pPr algn="l">
              <a:defRPr sz="5400" b="1">
                <a:solidFill>
                  <a:schemeClr val="bg1"/>
                </a:solidFill>
              </a:defRPr>
            </a:lvl1pPr>
          </a:lstStyle>
          <a:p>
            <a:r>
              <a:rPr lang="en-US"/>
              <a:t>Click to edit Master title style</a:t>
            </a:r>
          </a:p>
        </p:txBody>
      </p:sp>
      <p:sp>
        <p:nvSpPr>
          <p:cNvPr id="8" name="Subtitle 2">
            <a:extLst>
              <a:ext uri="{FF2B5EF4-FFF2-40B4-BE49-F238E27FC236}">
                <a16:creationId xmlns:a16="http://schemas.microsoft.com/office/drawing/2014/main" id="{12A51224-80E0-5937-B79C-13EF4DB6480F}"/>
              </a:ext>
            </a:extLst>
          </p:cNvPr>
          <p:cNvSpPr>
            <a:spLocks noGrp="1"/>
          </p:cNvSpPr>
          <p:nvPr>
            <p:ph type="subTitle" idx="1"/>
          </p:nvPr>
        </p:nvSpPr>
        <p:spPr>
          <a:xfrm>
            <a:off x="914400" y="4730297"/>
            <a:ext cx="6470374" cy="1655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893579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EDS 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BA9737D-7F61-C80D-13D3-A6C19FE55248}"/>
              </a:ext>
            </a:extLst>
          </p:cNvPr>
          <p:cNvSpPr/>
          <p:nvPr userDrawn="1"/>
        </p:nvSpPr>
        <p:spPr>
          <a:xfrm>
            <a:off x="0" y="0"/>
            <a:ext cx="12192000" cy="652007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pic>
        <p:nvPicPr>
          <p:cNvPr id="6" name="Picture 5">
            <a:extLst>
              <a:ext uri="{FF2B5EF4-FFF2-40B4-BE49-F238E27FC236}">
                <a16:creationId xmlns:a16="http://schemas.microsoft.com/office/drawing/2014/main" id="{D372C346-F12B-9A68-F322-7E26A8485D2F}"/>
              </a:ext>
            </a:extLst>
          </p:cNvPr>
          <p:cNvPicPr>
            <a:picLocks noChangeAspect="1"/>
          </p:cNvPicPr>
          <p:nvPr userDrawn="1"/>
        </p:nvPicPr>
        <p:blipFill>
          <a:blip r:embed="rId2">
            <a:alphaModFix amt="20000"/>
          </a:blip>
          <a:srcRect/>
          <a:stretch/>
        </p:blipFill>
        <p:spPr>
          <a:xfrm>
            <a:off x="7040217" y="-173038"/>
            <a:ext cx="6858000" cy="6858000"/>
          </a:xfrm>
          <a:prstGeom prst="rect">
            <a:avLst/>
          </a:prstGeom>
        </p:spPr>
      </p:pic>
      <p:sp>
        <p:nvSpPr>
          <p:cNvPr id="7" name="Title 1">
            <a:extLst>
              <a:ext uri="{FF2B5EF4-FFF2-40B4-BE49-F238E27FC236}">
                <a16:creationId xmlns:a16="http://schemas.microsoft.com/office/drawing/2014/main" id="{E5D79C37-6FC9-7F1F-D362-B69360CF9006}"/>
              </a:ext>
            </a:extLst>
          </p:cNvPr>
          <p:cNvSpPr>
            <a:spLocks noGrp="1"/>
          </p:cNvSpPr>
          <p:nvPr>
            <p:ph type="ctrTitle"/>
          </p:nvPr>
        </p:nvSpPr>
        <p:spPr>
          <a:xfrm>
            <a:off x="914400" y="2250622"/>
            <a:ext cx="6470374" cy="2387600"/>
          </a:xfrm>
        </p:spPr>
        <p:txBody>
          <a:bodyPr anchor="b"/>
          <a:lstStyle>
            <a:lvl1pPr algn="l">
              <a:defRPr sz="5400" b="1">
                <a:solidFill>
                  <a:schemeClr val="bg1"/>
                </a:solidFill>
              </a:defRPr>
            </a:lvl1pPr>
          </a:lstStyle>
          <a:p>
            <a:r>
              <a:rPr lang="en-US"/>
              <a:t>Click to edit Master title style</a:t>
            </a:r>
          </a:p>
        </p:txBody>
      </p:sp>
      <p:sp>
        <p:nvSpPr>
          <p:cNvPr id="8" name="Subtitle 2">
            <a:extLst>
              <a:ext uri="{FF2B5EF4-FFF2-40B4-BE49-F238E27FC236}">
                <a16:creationId xmlns:a16="http://schemas.microsoft.com/office/drawing/2014/main" id="{EE7DC3C5-1351-2F72-1D28-A494F3B6F39A}"/>
              </a:ext>
            </a:extLst>
          </p:cNvPr>
          <p:cNvSpPr>
            <a:spLocks noGrp="1"/>
          </p:cNvSpPr>
          <p:nvPr>
            <p:ph type="subTitle" idx="1"/>
          </p:nvPr>
        </p:nvSpPr>
        <p:spPr>
          <a:xfrm>
            <a:off x="914400" y="4730297"/>
            <a:ext cx="6470374" cy="1655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1" name="Graphic 10">
            <a:extLst>
              <a:ext uri="{FF2B5EF4-FFF2-40B4-BE49-F238E27FC236}">
                <a16:creationId xmlns:a16="http://schemas.microsoft.com/office/drawing/2014/main" id="{D2A806FF-F9E5-147B-2901-371A70D8FDC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46455" y="520358"/>
            <a:ext cx="4452732" cy="1826762"/>
          </a:xfrm>
          <a:prstGeom prst="rect">
            <a:avLst/>
          </a:prstGeom>
        </p:spPr>
      </p:pic>
    </p:spTree>
    <p:extLst>
      <p:ext uri="{BB962C8B-B14F-4D97-AF65-F5344CB8AC3E}">
        <p14:creationId xmlns:p14="http://schemas.microsoft.com/office/powerpoint/2010/main" val="1869229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3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1" y="1630496"/>
            <a:ext cx="3438939" cy="4535450"/>
          </a:xfrm>
        </p:spPr>
        <p:txBody>
          <a:bodyPr/>
          <a:lstStyle>
            <a:lvl1pPr>
              <a:defRPr sz="1350"/>
            </a:lvl1pPr>
            <a:lvl2pPr>
              <a:defRPr sz="1200"/>
            </a:lvl2pPr>
            <a:lvl3pPr>
              <a:defRPr sz="1050"/>
            </a:lvl3pPr>
            <a:lvl4pPr>
              <a:defRPr sz="900"/>
            </a:lvl4pPr>
            <a:lvl5pPr>
              <a:defRPr sz="9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376531" y="1630496"/>
            <a:ext cx="3438939" cy="4535450"/>
          </a:xfrm>
        </p:spPr>
        <p:txBody>
          <a:bodyPr/>
          <a:lstStyle>
            <a:lvl1pPr>
              <a:defRPr sz="1350"/>
            </a:lvl1pPr>
            <a:lvl2pPr>
              <a:defRPr sz="1200"/>
            </a:lvl2pPr>
            <a:lvl3pPr>
              <a:defRPr sz="1050"/>
            </a:lvl3pPr>
            <a:lvl4pPr>
              <a:defRPr sz="900"/>
            </a:lvl4pPr>
            <a:lvl5pPr>
              <a:defRPr sz="9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3"/>
          <p:cNvSpPr>
            <a:spLocks noGrp="1"/>
          </p:cNvSpPr>
          <p:nvPr>
            <p:ph sz="half" idx="10"/>
          </p:nvPr>
        </p:nvSpPr>
        <p:spPr>
          <a:xfrm>
            <a:off x="7914861" y="1630496"/>
            <a:ext cx="3438939" cy="4535450"/>
          </a:xfrm>
        </p:spPr>
        <p:txBody>
          <a:bodyPr/>
          <a:lstStyle>
            <a:lvl1pPr>
              <a:defRPr sz="1350"/>
            </a:lvl1pPr>
            <a:lvl2pPr>
              <a:defRPr sz="1200"/>
            </a:lvl2pPr>
            <a:lvl3pPr>
              <a:defRPr sz="1050"/>
            </a:lvl3pPr>
            <a:lvl4pPr>
              <a:defRPr sz="900"/>
            </a:lvl4pPr>
            <a:lvl5pPr>
              <a:defRPr sz="9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13516524"/>
      </p:ext>
    </p:extLst>
  </p:cSld>
  <p:clrMapOvr>
    <a:masterClrMapping/>
  </p:clrMapOvr>
  <p:transition spd="med">
    <p:fade/>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eHost 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BA9737D-7F61-C80D-13D3-A6C19FE55248}"/>
              </a:ext>
            </a:extLst>
          </p:cNvPr>
          <p:cNvSpPr/>
          <p:nvPr userDrawn="1"/>
        </p:nvSpPr>
        <p:spPr>
          <a:xfrm>
            <a:off x="0" y="0"/>
            <a:ext cx="12192000" cy="652007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pic>
        <p:nvPicPr>
          <p:cNvPr id="6" name="Picture 5">
            <a:extLst>
              <a:ext uri="{FF2B5EF4-FFF2-40B4-BE49-F238E27FC236}">
                <a16:creationId xmlns:a16="http://schemas.microsoft.com/office/drawing/2014/main" id="{D372C346-F12B-9A68-F322-7E26A8485D2F}"/>
              </a:ext>
            </a:extLst>
          </p:cNvPr>
          <p:cNvPicPr>
            <a:picLocks noChangeAspect="1"/>
          </p:cNvPicPr>
          <p:nvPr userDrawn="1"/>
        </p:nvPicPr>
        <p:blipFill>
          <a:blip r:embed="rId2">
            <a:alphaModFix amt="20000"/>
          </a:blip>
          <a:srcRect/>
          <a:stretch/>
        </p:blipFill>
        <p:spPr>
          <a:xfrm>
            <a:off x="7089913" y="-173038"/>
            <a:ext cx="6858000" cy="6858000"/>
          </a:xfrm>
          <a:prstGeom prst="rect">
            <a:avLst/>
          </a:prstGeom>
        </p:spPr>
      </p:pic>
      <p:pic>
        <p:nvPicPr>
          <p:cNvPr id="5" name="Picture 4">
            <a:extLst>
              <a:ext uri="{FF2B5EF4-FFF2-40B4-BE49-F238E27FC236}">
                <a16:creationId xmlns:a16="http://schemas.microsoft.com/office/drawing/2014/main" id="{E09A3E16-DC77-C6B5-A86B-8BC61AA1B8FA}"/>
              </a:ext>
            </a:extLst>
          </p:cNvPr>
          <p:cNvPicPr>
            <a:picLocks noChangeAspect="1"/>
          </p:cNvPicPr>
          <p:nvPr userDrawn="1"/>
        </p:nvPicPr>
        <p:blipFill rotWithShape="1">
          <a:blip r:embed="rId3">
            <a:extLst>
              <a:ext uri="{28A0092B-C50C-407E-A947-70E740481C1C}">
                <a14:useLocalDpi xmlns:a14="http://schemas.microsoft.com/office/drawing/2010/main"/>
              </a:ext>
            </a:extLst>
          </a:blip>
          <a:srcRect t="37421" b="44987"/>
          <a:stretch/>
        </p:blipFill>
        <p:spPr>
          <a:xfrm>
            <a:off x="699052" y="785191"/>
            <a:ext cx="5254487" cy="924339"/>
          </a:xfrm>
          <a:prstGeom prst="rect">
            <a:avLst/>
          </a:prstGeom>
        </p:spPr>
      </p:pic>
      <p:sp>
        <p:nvSpPr>
          <p:cNvPr id="7" name="Title 1">
            <a:extLst>
              <a:ext uri="{FF2B5EF4-FFF2-40B4-BE49-F238E27FC236}">
                <a16:creationId xmlns:a16="http://schemas.microsoft.com/office/drawing/2014/main" id="{389A8242-BC76-DCB1-EB98-CD0D645FF008}"/>
              </a:ext>
            </a:extLst>
          </p:cNvPr>
          <p:cNvSpPr>
            <a:spLocks noGrp="1"/>
          </p:cNvSpPr>
          <p:nvPr>
            <p:ph type="ctrTitle"/>
          </p:nvPr>
        </p:nvSpPr>
        <p:spPr>
          <a:xfrm>
            <a:off x="914400" y="2250622"/>
            <a:ext cx="6470374" cy="2387600"/>
          </a:xfrm>
        </p:spPr>
        <p:txBody>
          <a:bodyPr anchor="b"/>
          <a:lstStyle>
            <a:lvl1pPr algn="l">
              <a:defRPr sz="5400" b="1">
                <a:solidFill>
                  <a:schemeClr val="bg1"/>
                </a:solidFill>
              </a:defRPr>
            </a:lvl1pPr>
          </a:lstStyle>
          <a:p>
            <a:r>
              <a:rPr lang="en-US"/>
              <a:t>Click to edit Master title style</a:t>
            </a:r>
          </a:p>
        </p:txBody>
      </p:sp>
      <p:sp>
        <p:nvSpPr>
          <p:cNvPr id="8" name="Subtitle 2">
            <a:extLst>
              <a:ext uri="{FF2B5EF4-FFF2-40B4-BE49-F238E27FC236}">
                <a16:creationId xmlns:a16="http://schemas.microsoft.com/office/drawing/2014/main" id="{BBF66901-C382-7924-D33D-148784CA8B66}"/>
              </a:ext>
            </a:extLst>
          </p:cNvPr>
          <p:cNvSpPr>
            <a:spLocks noGrp="1"/>
          </p:cNvSpPr>
          <p:nvPr>
            <p:ph type="subTitle" idx="1"/>
          </p:nvPr>
        </p:nvSpPr>
        <p:spPr>
          <a:xfrm>
            <a:off x="914400" y="4730297"/>
            <a:ext cx="6470374" cy="1655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967852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Experience Manager 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BA9737D-7F61-C80D-13D3-A6C19FE55248}"/>
              </a:ext>
            </a:extLst>
          </p:cNvPr>
          <p:cNvSpPr/>
          <p:nvPr userDrawn="1"/>
        </p:nvSpPr>
        <p:spPr>
          <a:xfrm>
            <a:off x="0" y="0"/>
            <a:ext cx="12192000" cy="652007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pic>
        <p:nvPicPr>
          <p:cNvPr id="6" name="Picture 5">
            <a:extLst>
              <a:ext uri="{FF2B5EF4-FFF2-40B4-BE49-F238E27FC236}">
                <a16:creationId xmlns:a16="http://schemas.microsoft.com/office/drawing/2014/main" id="{D372C346-F12B-9A68-F322-7E26A8485D2F}"/>
              </a:ext>
            </a:extLst>
          </p:cNvPr>
          <p:cNvPicPr>
            <a:picLocks noChangeAspect="1"/>
          </p:cNvPicPr>
          <p:nvPr userDrawn="1"/>
        </p:nvPicPr>
        <p:blipFill>
          <a:blip r:embed="rId2">
            <a:alphaModFix amt="20000"/>
          </a:blip>
          <a:srcRect/>
          <a:stretch/>
        </p:blipFill>
        <p:spPr>
          <a:xfrm>
            <a:off x="6761921" y="-83586"/>
            <a:ext cx="6858000" cy="6858000"/>
          </a:xfrm>
          <a:prstGeom prst="rect">
            <a:avLst/>
          </a:prstGeom>
        </p:spPr>
      </p:pic>
      <p:pic>
        <p:nvPicPr>
          <p:cNvPr id="5" name="Picture 4">
            <a:extLst>
              <a:ext uri="{FF2B5EF4-FFF2-40B4-BE49-F238E27FC236}">
                <a16:creationId xmlns:a16="http://schemas.microsoft.com/office/drawing/2014/main" id="{2F7F6A1D-ACC7-590E-82CE-083693566230}"/>
              </a:ext>
            </a:extLst>
          </p:cNvPr>
          <p:cNvPicPr>
            <a:picLocks noChangeAspect="1"/>
          </p:cNvPicPr>
          <p:nvPr userDrawn="1"/>
        </p:nvPicPr>
        <p:blipFill>
          <a:blip r:embed="rId3">
            <a:extLst>
              <a:ext uri="{28A0092B-C50C-407E-A947-70E740481C1C}">
                <a14:useLocalDpi xmlns:a14="http://schemas.microsoft.com/office/drawing/2010/main"/>
              </a:ext>
            </a:extLst>
          </a:blip>
          <a:srcRect t="28342" b="28342"/>
          <a:stretch/>
        </p:blipFill>
        <p:spPr>
          <a:xfrm>
            <a:off x="619540" y="520358"/>
            <a:ext cx="4452732" cy="1928740"/>
          </a:xfrm>
          <a:prstGeom prst="rect">
            <a:avLst/>
          </a:prstGeom>
        </p:spPr>
      </p:pic>
      <p:sp>
        <p:nvSpPr>
          <p:cNvPr id="7" name="Title 1">
            <a:extLst>
              <a:ext uri="{FF2B5EF4-FFF2-40B4-BE49-F238E27FC236}">
                <a16:creationId xmlns:a16="http://schemas.microsoft.com/office/drawing/2014/main" id="{977E097A-F2A6-0031-2256-352F5DED8DA2}"/>
              </a:ext>
            </a:extLst>
          </p:cNvPr>
          <p:cNvSpPr>
            <a:spLocks noGrp="1"/>
          </p:cNvSpPr>
          <p:nvPr>
            <p:ph type="ctrTitle"/>
          </p:nvPr>
        </p:nvSpPr>
        <p:spPr>
          <a:xfrm>
            <a:off x="914400" y="2250622"/>
            <a:ext cx="6470374" cy="2387600"/>
          </a:xfrm>
        </p:spPr>
        <p:txBody>
          <a:bodyPr anchor="b"/>
          <a:lstStyle>
            <a:lvl1pPr algn="l">
              <a:defRPr sz="5400" b="1">
                <a:solidFill>
                  <a:schemeClr val="bg1"/>
                </a:solidFill>
              </a:defRPr>
            </a:lvl1pPr>
          </a:lstStyle>
          <a:p>
            <a:r>
              <a:rPr lang="en-US"/>
              <a:t>Click to edit Master title style</a:t>
            </a:r>
          </a:p>
        </p:txBody>
      </p:sp>
      <p:sp>
        <p:nvSpPr>
          <p:cNvPr id="8" name="Subtitle 2">
            <a:extLst>
              <a:ext uri="{FF2B5EF4-FFF2-40B4-BE49-F238E27FC236}">
                <a16:creationId xmlns:a16="http://schemas.microsoft.com/office/drawing/2014/main" id="{764F4449-B06C-B400-0D52-898BFE0212A6}"/>
              </a:ext>
            </a:extLst>
          </p:cNvPr>
          <p:cNvSpPr>
            <a:spLocks noGrp="1"/>
          </p:cNvSpPr>
          <p:nvPr>
            <p:ph type="subTitle" idx="1"/>
          </p:nvPr>
        </p:nvSpPr>
        <p:spPr>
          <a:xfrm>
            <a:off x="914400" y="4730297"/>
            <a:ext cx="6470374" cy="1655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9871756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Explora 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BA9737D-7F61-C80D-13D3-A6C19FE55248}"/>
              </a:ext>
            </a:extLst>
          </p:cNvPr>
          <p:cNvSpPr/>
          <p:nvPr userDrawn="1"/>
        </p:nvSpPr>
        <p:spPr>
          <a:xfrm>
            <a:off x="0" y="0"/>
            <a:ext cx="12192000" cy="652007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pic>
        <p:nvPicPr>
          <p:cNvPr id="6" name="Picture 5">
            <a:extLst>
              <a:ext uri="{FF2B5EF4-FFF2-40B4-BE49-F238E27FC236}">
                <a16:creationId xmlns:a16="http://schemas.microsoft.com/office/drawing/2014/main" id="{D372C346-F12B-9A68-F322-7E26A8485D2F}"/>
              </a:ext>
            </a:extLst>
          </p:cNvPr>
          <p:cNvPicPr>
            <a:picLocks noChangeAspect="1"/>
          </p:cNvPicPr>
          <p:nvPr userDrawn="1"/>
        </p:nvPicPr>
        <p:blipFill>
          <a:blip r:embed="rId2">
            <a:alphaModFix amt="20000"/>
          </a:blip>
          <a:srcRect/>
          <a:stretch/>
        </p:blipFill>
        <p:spPr>
          <a:xfrm>
            <a:off x="6950764" y="-173038"/>
            <a:ext cx="6858000" cy="6858000"/>
          </a:xfrm>
          <a:prstGeom prst="rect">
            <a:avLst/>
          </a:prstGeom>
        </p:spPr>
      </p:pic>
      <p:pic>
        <p:nvPicPr>
          <p:cNvPr id="5" name="Picture 4">
            <a:extLst>
              <a:ext uri="{FF2B5EF4-FFF2-40B4-BE49-F238E27FC236}">
                <a16:creationId xmlns:a16="http://schemas.microsoft.com/office/drawing/2014/main" id="{A77828EC-A589-BED0-8095-16781DDC8528}"/>
              </a:ext>
            </a:extLst>
          </p:cNvPr>
          <p:cNvPicPr>
            <a:picLocks noChangeAspect="1"/>
          </p:cNvPicPr>
          <p:nvPr userDrawn="1"/>
        </p:nvPicPr>
        <p:blipFill>
          <a:blip r:embed="rId3">
            <a:extLst>
              <a:ext uri="{28A0092B-C50C-407E-A947-70E740481C1C}">
                <a14:useLocalDpi xmlns:a14="http://schemas.microsoft.com/office/drawing/2010/main"/>
              </a:ext>
            </a:extLst>
          </a:blip>
          <a:srcRect t="28342" b="28342"/>
          <a:stretch/>
        </p:blipFill>
        <p:spPr>
          <a:xfrm>
            <a:off x="788505" y="409131"/>
            <a:ext cx="3872947" cy="1677601"/>
          </a:xfrm>
          <a:prstGeom prst="rect">
            <a:avLst/>
          </a:prstGeom>
        </p:spPr>
      </p:pic>
      <p:sp>
        <p:nvSpPr>
          <p:cNvPr id="7" name="Title 1">
            <a:extLst>
              <a:ext uri="{FF2B5EF4-FFF2-40B4-BE49-F238E27FC236}">
                <a16:creationId xmlns:a16="http://schemas.microsoft.com/office/drawing/2014/main" id="{B4AF5934-A81C-AB2E-E6F7-330CDC09A0A5}"/>
              </a:ext>
            </a:extLst>
          </p:cNvPr>
          <p:cNvSpPr>
            <a:spLocks noGrp="1"/>
          </p:cNvSpPr>
          <p:nvPr>
            <p:ph type="ctrTitle"/>
          </p:nvPr>
        </p:nvSpPr>
        <p:spPr>
          <a:xfrm>
            <a:off x="914400" y="2250622"/>
            <a:ext cx="6470374" cy="2387600"/>
          </a:xfrm>
        </p:spPr>
        <p:txBody>
          <a:bodyPr anchor="b"/>
          <a:lstStyle>
            <a:lvl1pPr algn="l">
              <a:defRPr sz="5400" b="1">
                <a:solidFill>
                  <a:schemeClr val="bg1"/>
                </a:solidFill>
              </a:defRPr>
            </a:lvl1pPr>
          </a:lstStyle>
          <a:p>
            <a:r>
              <a:rPr lang="en-US"/>
              <a:t>Click to edit Master title style</a:t>
            </a:r>
          </a:p>
        </p:txBody>
      </p:sp>
      <p:sp>
        <p:nvSpPr>
          <p:cNvPr id="8" name="Subtitle 2">
            <a:extLst>
              <a:ext uri="{FF2B5EF4-FFF2-40B4-BE49-F238E27FC236}">
                <a16:creationId xmlns:a16="http://schemas.microsoft.com/office/drawing/2014/main" id="{83D0B1A2-4027-33A9-7470-05E97CA712F9}"/>
              </a:ext>
            </a:extLst>
          </p:cNvPr>
          <p:cNvSpPr>
            <a:spLocks noGrp="1"/>
          </p:cNvSpPr>
          <p:nvPr>
            <p:ph type="subTitle" idx="1"/>
          </p:nvPr>
        </p:nvSpPr>
        <p:spPr>
          <a:xfrm>
            <a:off x="914400" y="4730297"/>
            <a:ext cx="6470374" cy="1655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414119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Flipster 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BA9737D-7F61-C80D-13D3-A6C19FE55248}"/>
              </a:ext>
            </a:extLst>
          </p:cNvPr>
          <p:cNvSpPr/>
          <p:nvPr userDrawn="1"/>
        </p:nvSpPr>
        <p:spPr>
          <a:xfrm>
            <a:off x="0" y="0"/>
            <a:ext cx="12192000" cy="652007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pic>
        <p:nvPicPr>
          <p:cNvPr id="6" name="Picture 5">
            <a:extLst>
              <a:ext uri="{FF2B5EF4-FFF2-40B4-BE49-F238E27FC236}">
                <a16:creationId xmlns:a16="http://schemas.microsoft.com/office/drawing/2014/main" id="{D372C346-F12B-9A68-F322-7E26A8485D2F}"/>
              </a:ext>
            </a:extLst>
          </p:cNvPr>
          <p:cNvPicPr>
            <a:picLocks noChangeAspect="1"/>
          </p:cNvPicPr>
          <p:nvPr userDrawn="1"/>
        </p:nvPicPr>
        <p:blipFill>
          <a:blip r:embed="rId2">
            <a:alphaModFix amt="20000"/>
          </a:blip>
          <a:srcRect/>
          <a:stretch/>
        </p:blipFill>
        <p:spPr>
          <a:xfrm>
            <a:off x="7268817" y="-173038"/>
            <a:ext cx="6858000" cy="6858000"/>
          </a:xfrm>
          <a:prstGeom prst="rect">
            <a:avLst/>
          </a:prstGeom>
        </p:spPr>
      </p:pic>
      <p:pic>
        <p:nvPicPr>
          <p:cNvPr id="5" name="Picture 4">
            <a:extLst>
              <a:ext uri="{FF2B5EF4-FFF2-40B4-BE49-F238E27FC236}">
                <a16:creationId xmlns:a16="http://schemas.microsoft.com/office/drawing/2014/main" id="{2B9AE861-A2DF-FBC5-9195-DEC945B061E3}"/>
              </a:ext>
            </a:extLst>
          </p:cNvPr>
          <p:cNvPicPr>
            <a:picLocks noChangeAspect="1"/>
          </p:cNvPicPr>
          <p:nvPr userDrawn="1"/>
        </p:nvPicPr>
        <p:blipFill>
          <a:blip r:embed="rId3">
            <a:extLst>
              <a:ext uri="{28A0092B-C50C-407E-A947-70E740481C1C}">
                <a14:useLocalDpi xmlns:a14="http://schemas.microsoft.com/office/drawing/2010/main"/>
              </a:ext>
            </a:extLst>
          </a:blip>
          <a:srcRect t="28342" b="28342"/>
          <a:stretch/>
        </p:blipFill>
        <p:spPr>
          <a:xfrm>
            <a:off x="659297" y="337930"/>
            <a:ext cx="4031973" cy="1746485"/>
          </a:xfrm>
          <a:prstGeom prst="rect">
            <a:avLst/>
          </a:prstGeom>
        </p:spPr>
      </p:pic>
      <p:sp>
        <p:nvSpPr>
          <p:cNvPr id="7" name="Title 1">
            <a:extLst>
              <a:ext uri="{FF2B5EF4-FFF2-40B4-BE49-F238E27FC236}">
                <a16:creationId xmlns:a16="http://schemas.microsoft.com/office/drawing/2014/main" id="{3458564F-A968-F9FE-82F5-40A86231C218}"/>
              </a:ext>
            </a:extLst>
          </p:cNvPr>
          <p:cNvSpPr>
            <a:spLocks noGrp="1"/>
          </p:cNvSpPr>
          <p:nvPr>
            <p:ph type="ctrTitle"/>
          </p:nvPr>
        </p:nvSpPr>
        <p:spPr>
          <a:xfrm>
            <a:off x="914400" y="2250622"/>
            <a:ext cx="6470374" cy="2387600"/>
          </a:xfrm>
        </p:spPr>
        <p:txBody>
          <a:bodyPr anchor="b"/>
          <a:lstStyle>
            <a:lvl1pPr algn="l">
              <a:defRPr sz="5400" b="1">
                <a:solidFill>
                  <a:schemeClr val="bg1"/>
                </a:solidFill>
              </a:defRPr>
            </a:lvl1pPr>
          </a:lstStyle>
          <a:p>
            <a:r>
              <a:rPr lang="en-US"/>
              <a:t>Click to edit Master title style</a:t>
            </a:r>
          </a:p>
        </p:txBody>
      </p:sp>
      <p:sp>
        <p:nvSpPr>
          <p:cNvPr id="8" name="Subtitle 2">
            <a:extLst>
              <a:ext uri="{FF2B5EF4-FFF2-40B4-BE49-F238E27FC236}">
                <a16:creationId xmlns:a16="http://schemas.microsoft.com/office/drawing/2014/main" id="{86969254-DEAA-5DE5-F138-9AFDF672C99F}"/>
              </a:ext>
            </a:extLst>
          </p:cNvPr>
          <p:cNvSpPr>
            <a:spLocks noGrp="1"/>
          </p:cNvSpPr>
          <p:nvPr>
            <p:ph type="subTitle" idx="1"/>
          </p:nvPr>
        </p:nvSpPr>
        <p:spPr>
          <a:xfrm>
            <a:off x="914400" y="4730297"/>
            <a:ext cx="6470374" cy="1655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959130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GOBI 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BA9737D-7F61-C80D-13D3-A6C19FE55248}"/>
              </a:ext>
            </a:extLst>
          </p:cNvPr>
          <p:cNvSpPr/>
          <p:nvPr userDrawn="1"/>
        </p:nvSpPr>
        <p:spPr>
          <a:xfrm>
            <a:off x="0" y="0"/>
            <a:ext cx="12192000" cy="652007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pic>
        <p:nvPicPr>
          <p:cNvPr id="6" name="Picture 5">
            <a:extLst>
              <a:ext uri="{FF2B5EF4-FFF2-40B4-BE49-F238E27FC236}">
                <a16:creationId xmlns:a16="http://schemas.microsoft.com/office/drawing/2014/main" id="{D372C346-F12B-9A68-F322-7E26A8485D2F}"/>
              </a:ext>
            </a:extLst>
          </p:cNvPr>
          <p:cNvPicPr>
            <a:picLocks noChangeAspect="1"/>
          </p:cNvPicPr>
          <p:nvPr userDrawn="1"/>
        </p:nvPicPr>
        <p:blipFill>
          <a:blip r:embed="rId2">
            <a:alphaModFix amt="20000"/>
          </a:blip>
          <a:srcRect/>
          <a:stretch/>
        </p:blipFill>
        <p:spPr>
          <a:xfrm>
            <a:off x="7020339" y="-173038"/>
            <a:ext cx="6858000" cy="6858000"/>
          </a:xfrm>
          <a:prstGeom prst="rect">
            <a:avLst/>
          </a:prstGeom>
        </p:spPr>
      </p:pic>
      <p:sp>
        <p:nvSpPr>
          <p:cNvPr id="7" name="Title 1">
            <a:extLst>
              <a:ext uri="{FF2B5EF4-FFF2-40B4-BE49-F238E27FC236}">
                <a16:creationId xmlns:a16="http://schemas.microsoft.com/office/drawing/2014/main" id="{B251794F-8256-26E8-0341-09581BCBB768}"/>
              </a:ext>
            </a:extLst>
          </p:cNvPr>
          <p:cNvSpPr>
            <a:spLocks noGrp="1"/>
          </p:cNvSpPr>
          <p:nvPr>
            <p:ph type="ctrTitle"/>
          </p:nvPr>
        </p:nvSpPr>
        <p:spPr>
          <a:xfrm>
            <a:off x="914400" y="2250622"/>
            <a:ext cx="6470374" cy="2387600"/>
          </a:xfrm>
        </p:spPr>
        <p:txBody>
          <a:bodyPr anchor="b"/>
          <a:lstStyle>
            <a:lvl1pPr algn="l">
              <a:defRPr sz="5400" b="1">
                <a:solidFill>
                  <a:schemeClr val="bg1"/>
                </a:solidFill>
              </a:defRPr>
            </a:lvl1pPr>
          </a:lstStyle>
          <a:p>
            <a:r>
              <a:rPr lang="en-US"/>
              <a:t>Click to edit Master title style</a:t>
            </a:r>
          </a:p>
        </p:txBody>
      </p:sp>
      <p:sp>
        <p:nvSpPr>
          <p:cNvPr id="8" name="Subtitle 2">
            <a:extLst>
              <a:ext uri="{FF2B5EF4-FFF2-40B4-BE49-F238E27FC236}">
                <a16:creationId xmlns:a16="http://schemas.microsoft.com/office/drawing/2014/main" id="{0352F326-1908-01B2-F5F8-43416648D252}"/>
              </a:ext>
            </a:extLst>
          </p:cNvPr>
          <p:cNvSpPr>
            <a:spLocks noGrp="1"/>
          </p:cNvSpPr>
          <p:nvPr>
            <p:ph type="subTitle" idx="1"/>
          </p:nvPr>
        </p:nvSpPr>
        <p:spPr>
          <a:xfrm>
            <a:off x="914400" y="4730297"/>
            <a:ext cx="6470374" cy="1655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0" name="Graphic 9">
            <a:extLst>
              <a:ext uri="{FF2B5EF4-FFF2-40B4-BE49-F238E27FC236}">
                <a16:creationId xmlns:a16="http://schemas.microsoft.com/office/drawing/2014/main" id="{4A411FF9-6B20-3D59-1A76-75F82771306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796787" y="817562"/>
            <a:ext cx="5299213" cy="1926987"/>
          </a:xfrm>
          <a:prstGeom prst="rect">
            <a:avLst/>
          </a:prstGeom>
        </p:spPr>
      </p:pic>
    </p:spTree>
    <p:extLst>
      <p:ext uri="{BB962C8B-B14F-4D97-AF65-F5344CB8AC3E}">
        <p14:creationId xmlns:p14="http://schemas.microsoft.com/office/powerpoint/2010/main" val="3856498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Journals 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BA9737D-7F61-C80D-13D3-A6C19FE55248}"/>
              </a:ext>
            </a:extLst>
          </p:cNvPr>
          <p:cNvSpPr/>
          <p:nvPr userDrawn="1"/>
        </p:nvSpPr>
        <p:spPr>
          <a:xfrm>
            <a:off x="0" y="0"/>
            <a:ext cx="12192000" cy="652007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pic>
        <p:nvPicPr>
          <p:cNvPr id="6" name="Picture 5">
            <a:extLst>
              <a:ext uri="{FF2B5EF4-FFF2-40B4-BE49-F238E27FC236}">
                <a16:creationId xmlns:a16="http://schemas.microsoft.com/office/drawing/2014/main" id="{D372C346-F12B-9A68-F322-7E26A8485D2F}"/>
              </a:ext>
            </a:extLst>
          </p:cNvPr>
          <p:cNvPicPr>
            <a:picLocks noChangeAspect="1"/>
          </p:cNvPicPr>
          <p:nvPr userDrawn="1"/>
        </p:nvPicPr>
        <p:blipFill>
          <a:blip r:embed="rId2">
            <a:alphaModFix amt="20000"/>
          </a:blip>
          <a:srcRect/>
          <a:stretch/>
        </p:blipFill>
        <p:spPr>
          <a:xfrm>
            <a:off x="7268817" y="-173038"/>
            <a:ext cx="6858000" cy="6858000"/>
          </a:xfrm>
          <a:prstGeom prst="rect">
            <a:avLst/>
          </a:prstGeom>
        </p:spPr>
      </p:pic>
      <p:pic>
        <p:nvPicPr>
          <p:cNvPr id="5" name="Picture 4">
            <a:extLst>
              <a:ext uri="{FF2B5EF4-FFF2-40B4-BE49-F238E27FC236}">
                <a16:creationId xmlns:a16="http://schemas.microsoft.com/office/drawing/2014/main" id="{5FAF921D-BAED-B61A-C672-4F45E1ABE0AB}"/>
              </a:ext>
            </a:extLst>
          </p:cNvPr>
          <p:cNvPicPr>
            <a:picLocks noChangeAspect="1"/>
          </p:cNvPicPr>
          <p:nvPr userDrawn="1"/>
        </p:nvPicPr>
        <p:blipFill>
          <a:blip r:embed="rId3">
            <a:extLst>
              <a:ext uri="{28A0092B-C50C-407E-A947-70E740481C1C}">
                <a14:useLocalDpi xmlns:a14="http://schemas.microsoft.com/office/drawing/2010/main"/>
              </a:ext>
            </a:extLst>
          </a:blip>
          <a:srcRect t="28342" b="28342"/>
          <a:stretch/>
        </p:blipFill>
        <p:spPr>
          <a:xfrm>
            <a:off x="549965" y="220533"/>
            <a:ext cx="6965904" cy="3017342"/>
          </a:xfrm>
          <a:prstGeom prst="rect">
            <a:avLst/>
          </a:prstGeom>
        </p:spPr>
      </p:pic>
      <p:sp>
        <p:nvSpPr>
          <p:cNvPr id="7" name="Title 1">
            <a:extLst>
              <a:ext uri="{FF2B5EF4-FFF2-40B4-BE49-F238E27FC236}">
                <a16:creationId xmlns:a16="http://schemas.microsoft.com/office/drawing/2014/main" id="{D61ADADA-11D2-46A2-3BB5-AE8202F01A74}"/>
              </a:ext>
            </a:extLst>
          </p:cNvPr>
          <p:cNvSpPr>
            <a:spLocks noGrp="1"/>
          </p:cNvSpPr>
          <p:nvPr>
            <p:ph type="ctrTitle"/>
          </p:nvPr>
        </p:nvSpPr>
        <p:spPr>
          <a:xfrm>
            <a:off x="914400" y="2250622"/>
            <a:ext cx="6470374" cy="2387600"/>
          </a:xfrm>
        </p:spPr>
        <p:txBody>
          <a:bodyPr anchor="b"/>
          <a:lstStyle>
            <a:lvl1pPr algn="l">
              <a:defRPr sz="5400" b="1">
                <a:solidFill>
                  <a:schemeClr val="bg1"/>
                </a:solidFill>
              </a:defRPr>
            </a:lvl1pPr>
          </a:lstStyle>
          <a:p>
            <a:r>
              <a:rPr lang="en-US"/>
              <a:t>Click to edit Master title style</a:t>
            </a:r>
          </a:p>
        </p:txBody>
      </p:sp>
      <p:sp>
        <p:nvSpPr>
          <p:cNvPr id="8" name="Subtitle 2">
            <a:extLst>
              <a:ext uri="{FF2B5EF4-FFF2-40B4-BE49-F238E27FC236}">
                <a16:creationId xmlns:a16="http://schemas.microsoft.com/office/drawing/2014/main" id="{7E4B4B69-BC69-C03C-7350-55A7C65C3EB8}"/>
              </a:ext>
            </a:extLst>
          </p:cNvPr>
          <p:cNvSpPr>
            <a:spLocks noGrp="1"/>
          </p:cNvSpPr>
          <p:nvPr>
            <p:ph type="subTitle" idx="1"/>
          </p:nvPr>
        </p:nvSpPr>
        <p:spPr>
          <a:xfrm>
            <a:off x="914400" y="4730297"/>
            <a:ext cx="6470374" cy="1655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4178257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Marketplace 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BA9737D-7F61-C80D-13D3-A6C19FE55248}"/>
              </a:ext>
            </a:extLst>
          </p:cNvPr>
          <p:cNvSpPr/>
          <p:nvPr userDrawn="1"/>
        </p:nvSpPr>
        <p:spPr>
          <a:xfrm>
            <a:off x="0" y="0"/>
            <a:ext cx="12192000" cy="652007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pic>
        <p:nvPicPr>
          <p:cNvPr id="6" name="Picture 5">
            <a:extLst>
              <a:ext uri="{FF2B5EF4-FFF2-40B4-BE49-F238E27FC236}">
                <a16:creationId xmlns:a16="http://schemas.microsoft.com/office/drawing/2014/main" id="{D372C346-F12B-9A68-F322-7E26A8485D2F}"/>
              </a:ext>
            </a:extLst>
          </p:cNvPr>
          <p:cNvPicPr>
            <a:picLocks noChangeAspect="1"/>
          </p:cNvPicPr>
          <p:nvPr userDrawn="1"/>
        </p:nvPicPr>
        <p:blipFill>
          <a:blip r:embed="rId2">
            <a:alphaModFix amt="20000"/>
          </a:blip>
          <a:srcRect/>
          <a:stretch/>
        </p:blipFill>
        <p:spPr>
          <a:xfrm>
            <a:off x="7268817" y="-89452"/>
            <a:ext cx="6858000" cy="6858000"/>
          </a:xfrm>
          <a:prstGeom prst="rect">
            <a:avLst/>
          </a:prstGeom>
        </p:spPr>
      </p:pic>
      <p:pic>
        <p:nvPicPr>
          <p:cNvPr id="5" name="Picture 4">
            <a:extLst>
              <a:ext uri="{FF2B5EF4-FFF2-40B4-BE49-F238E27FC236}">
                <a16:creationId xmlns:a16="http://schemas.microsoft.com/office/drawing/2014/main" id="{C9F62BF1-2565-4C9B-0F20-7AAFBEDFB3B0}"/>
              </a:ext>
            </a:extLst>
          </p:cNvPr>
          <p:cNvPicPr>
            <a:picLocks noChangeAspect="1"/>
          </p:cNvPicPr>
          <p:nvPr userDrawn="1"/>
        </p:nvPicPr>
        <p:blipFill>
          <a:blip r:embed="rId3">
            <a:extLst>
              <a:ext uri="{28A0092B-C50C-407E-A947-70E740481C1C}">
                <a14:useLocalDpi xmlns:a14="http://schemas.microsoft.com/office/drawing/2010/main"/>
              </a:ext>
            </a:extLst>
          </a:blip>
          <a:srcRect t="28342" b="28342"/>
          <a:stretch/>
        </p:blipFill>
        <p:spPr>
          <a:xfrm>
            <a:off x="689114" y="337930"/>
            <a:ext cx="4452732" cy="1928740"/>
          </a:xfrm>
          <a:prstGeom prst="rect">
            <a:avLst/>
          </a:prstGeom>
        </p:spPr>
      </p:pic>
      <p:sp>
        <p:nvSpPr>
          <p:cNvPr id="7" name="Title 1">
            <a:extLst>
              <a:ext uri="{FF2B5EF4-FFF2-40B4-BE49-F238E27FC236}">
                <a16:creationId xmlns:a16="http://schemas.microsoft.com/office/drawing/2014/main" id="{602F1630-D89F-BDE0-79A7-996FB56E2E05}"/>
              </a:ext>
            </a:extLst>
          </p:cNvPr>
          <p:cNvSpPr>
            <a:spLocks noGrp="1"/>
          </p:cNvSpPr>
          <p:nvPr>
            <p:ph type="ctrTitle"/>
          </p:nvPr>
        </p:nvSpPr>
        <p:spPr>
          <a:xfrm>
            <a:off x="914400" y="2250622"/>
            <a:ext cx="6470374" cy="2387600"/>
          </a:xfrm>
        </p:spPr>
        <p:txBody>
          <a:bodyPr anchor="b"/>
          <a:lstStyle>
            <a:lvl1pPr algn="l">
              <a:defRPr sz="5400" b="1">
                <a:solidFill>
                  <a:schemeClr val="bg1"/>
                </a:solidFill>
              </a:defRPr>
            </a:lvl1pPr>
          </a:lstStyle>
          <a:p>
            <a:r>
              <a:rPr lang="en-US"/>
              <a:t>Click to edit Master title style</a:t>
            </a:r>
          </a:p>
        </p:txBody>
      </p:sp>
      <p:sp>
        <p:nvSpPr>
          <p:cNvPr id="8" name="Subtitle 2">
            <a:extLst>
              <a:ext uri="{FF2B5EF4-FFF2-40B4-BE49-F238E27FC236}">
                <a16:creationId xmlns:a16="http://schemas.microsoft.com/office/drawing/2014/main" id="{98848627-8BB4-547E-F976-7DE8D0C25280}"/>
              </a:ext>
            </a:extLst>
          </p:cNvPr>
          <p:cNvSpPr>
            <a:spLocks noGrp="1"/>
          </p:cNvSpPr>
          <p:nvPr>
            <p:ph type="subTitle" idx="1"/>
          </p:nvPr>
        </p:nvSpPr>
        <p:spPr>
          <a:xfrm>
            <a:off x="914400" y="4730297"/>
            <a:ext cx="6470374" cy="1655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663479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Mosaic 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BA9737D-7F61-C80D-13D3-A6C19FE55248}"/>
              </a:ext>
            </a:extLst>
          </p:cNvPr>
          <p:cNvSpPr/>
          <p:nvPr userDrawn="1"/>
        </p:nvSpPr>
        <p:spPr>
          <a:xfrm>
            <a:off x="0" y="0"/>
            <a:ext cx="12192000" cy="652007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pic>
        <p:nvPicPr>
          <p:cNvPr id="6" name="Picture 5">
            <a:extLst>
              <a:ext uri="{FF2B5EF4-FFF2-40B4-BE49-F238E27FC236}">
                <a16:creationId xmlns:a16="http://schemas.microsoft.com/office/drawing/2014/main" id="{D372C346-F12B-9A68-F322-7E26A8485D2F}"/>
              </a:ext>
            </a:extLst>
          </p:cNvPr>
          <p:cNvPicPr>
            <a:picLocks noChangeAspect="1"/>
          </p:cNvPicPr>
          <p:nvPr userDrawn="1"/>
        </p:nvPicPr>
        <p:blipFill>
          <a:blip r:embed="rId2">
            <a:alphaModFix amt="20000"/>
          </a:blip>
          <a:srcRect/>
          <a:stretch/>
        </p:blipFill>
        <p:spPr>
          <a:xfrm>
            <a:off x="7050156" y="-99391"/>
            <a:ext cx="6858000" cy="6858000"/>
          </a:xfrm>
          <a:prstGeom prst="rect">
            <a:avLst/>
          </a:prstGeom>
        </p:spPr>
      </p:pic>
      <p:pic>
        <p:nvPicPr>
          <p:cNvPr id="5" name="Picture 4">
            <a:extLst>
              <a:ext uri="{FF2B5EF4-FFF2-40B4-BE49-F238E27FC236}">
                <a16:creationId xmlns:a16="http://schemas.microsoft.com/office/drawing/2014/main" id="{4070C73B-743D-84E8-CDCB-CBF039697F95}"/>
              </a:ext>
            </a:extLst>
          </p:cNvPr>
          <p:cNvPicPr>
            <a:picLocks noChangeAspect="1"/>
          </p:cNvPicPr>
          <p:nvPr userDrawn="1"/>
        </p:nvPicPr>
        <p:blipFill>
          <a:blip r:embed="rId3">
            <a:extLst>
              <a:ext uri="{28A0092B-C50C-407E-A947-70E740481C1C}">
                <a14:useLocalDpi xmlns:a14="http://schemas.microsoft.com/office/drawing/2010/main"/>
              </a:ext>
            </a:extLst>
          </a:blip>
          <a:srcRect t="28342" b="28342"/>
          <a:stretch/>
        </p:blipFill>
        <p:spPr>
          <a:xfrm>
            <a:off x="795129" y="337930"/>
            <a:ext cx="4008785" cy="1736440"/>
          </a:xfrm>
          <a:prstGeom prst="rect">
            <a:avLst/>
          </a:prstGeom>
        </p:spPr>
      </p:pic>
      <p:sp>
        <p:nvSpPr>
          <p:cNvPr id="7" name="Title 1">
            <a:extLst>
              <a:ext uri="{FF2B5EF4-FFF2-40B4-BE49-F238E27FC236}">
                <a16:creationId xmlns:a16="http://schemas.microsoft.com/office/drawing/2014/main" id="{95CC211C-6D4C-13F2-90FE-3D4BD2C755BD}"/>
              </a:ext>
            </a:extLst>
          </p:cNvPr>
          <p:cNvSpPr>
            <a:spLocks noGrp="1"/>
          </p:cNvSpPr>
          <p:nvPr>
            <p:ph type="ctrTitle"/>
          </p:nvPr>
        </p:nvSpPr>
        <p:spPr>
          <a:xfrm>
            <a:off x="914400" y="2250622"/>
            <a:ext cx="6470374" cy="2387600"/>
          </a:xfrm>
        </p:spPr>
        <p:txBody>
          <a:bodyPr anchor="b"/>
          <a:lstStyle>
            <a:lvl1pPr algn="l">
              <a:defRPr sz="5400" b="1">
                <a:solidFill>
                  <a:schemeClr val="bg1"/>
                </a:solidFill>
              </a:defRPr>
            </a:lvl1pPr>
          </a:lstStyle>
          <a:p>
            <a:r>
              <a:rPr lang="en-US"/>
              <a:t>Click to edit Master title style</a:t>
            </a:r>
          </a:p>
        </p:txBody>
      </p:sp>
      <p:sp>
        <p:nvSpPr>
          <p:cNvPr id="8" name="Subtitle 2">
            <a:extLst>
              <a:ext uri="{FF2B5EF4-FFF2-40B4-BE49-F238E27FC236}">
                <a16:creationId xmlns:a16="http://schemas.microsoft.com/office/drawing/2014/main" id="{494F9D9C-6C58-BA44-10A3-93C7D13FA325}"/>
              </a:ext>
            </a:extLst>
          </p:cNvPr>
          <p:cNvSpPr>
            <a:spLocks noGrp="1"/>
          </p:cNvSpPr>
          <p:nvPr>
            <p:ph type="subTitle" idx="1"/>
          </p:nvPr>
        </p:nvSpPr>
        <p:spPr>
          <a:xfrm>
            <a:off x="914400" y="4730297"/>
            <a:ext cx="6470374" cy="1655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037128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Locate 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BA9737D-7F61-C80D-13D3-A6C19FE55248}"/>
              </a:ext>
            </a:extLst>
          </p:cNvPr>
          <p:cNvSpPr/>
          <p:nvPr userDrawn="1"/>
        </p:nvSpPr>
        <p:spPr>
          <a:xfrm>
            <a:off x="0" y="0"/>
            <a:ext cx="12192000" cy="652007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pic>
        <p:nvPicPr>
          <p:cNvPr id="6" name="Picture 5">
            <a:extLst>
              <a:ext uri="{FF2B5EF4-FFF2-40B4-BE49-F238E27FC236}">
                <a16:creationId xmlns:a16="http://schemas.microsoft.com/office/drawing/2014/main" id="{D372C346-F12B-9A68-F322-7E26A8485D2F}"/>
              </a:ext>
            </a:extLst>
          </p:cNvPr>
          <p:cNvPicPr>
            <a:picLocks noChangeAspect="1"/>
          </p:cNvPicPr>
          <p:nvPr userDrawn="1"/>
        </p:nvPicPr>
        <p:blipFill>
          <a:blip r:embed="rId2">
            <a:alphaModFix amt="20000"/>
          </a:blip>
          <a:srcRect/>
          <a:stretch/>
        </p:blipFill>
        <p:spPr>
          <a:xfrm>
            <a:off x="7581903" y="319109"/>
            <a:ext cx="6858000" cy="6021000"/>
          </a:xfrm>
          <a:prstGeom prst="rect">
            <a:avLst/>
          </a:prstGeom>
        </p:spPr>
      </p:pic>
      <p:pic>
        <p:nvPicPr>
          <p:cNvPr id="5" name="Picture 4">
            <a:extLst>
              <a:ext uri="{FF2B5EF4-FFF2-40B4-BE49-F238E27FC236}">
                <a16:creationId xmlns:a16="http://schemas.microsoft.com/office/drawing/2014/main" id="{4070C73B-743D-84E8-CDCB-CBF039697F95}"/>
              </a:ext>
            </a:extLst>
          </p:cNvPr>
          <p:cNvPicPr>
            <a:picLocks noChangeAspect="1"/>
          </p:cNvPicPr>
          <p:nvPr userDrawn="1"/>
        </p:nvPicPr>
        <p:blipFill rotWithShape="1">
          <a:blip r:embed="rId3"/>
          <a:srcRect l="-193" r="465"/>
          <a:stretch/>
        </p:blipFill>
        <p:spPr>
          <a:xfrm>
            <a:off x="885686" y="711558"/>
            <a:ext cx="3724413" cy="867512"/>
          </a:xfrm>
          <a:prstGeom prst="rect">
            <a:avLst/>
          </a:prstGeom>
        </p:spPr>
      </p:pic>
      <p:sp>
        <p:nvSpPr>
          <p:cNvPr id="7" name="Title 1">
            <a:extLst>
              <a:ext uri="{FF2B5EF4-FFF2-40B4-BE49-F238E27FC236}">
                <a16:creationId xmlns:a16="http://schemas.microsoft.com/office/drawing/2014/main" id="{95CC211C-6D4C-13F2-90FE-3D4BD2C755BD}"/>
              </a:ext>
            </a:extLst>
          </p:cNvPr>
          <p:cNvSpPr>
            <a:spLocks noGrp="1"/>
          </p:cNvSpPr>
          <p:nvPr>
            <p:ph type="ctrTitle"/>
          </p:nvPr>
        </p:nvSpPr>
        <p:spPr>
          <a:xfrm>
            <a:off x="914400" y="2250622"/>
            <a:ext cx="6470374" cy="2387600"/>
          </a:xfrm>
        </p:spPr>
        <p:txBody>
          <a:bodyPr anchor="b"/>
          <a:lstStyle>
            <a:lvl1pPr algn="l">
              <a:defRPr sz="5400" b="1">
                <a:solidFill>
                  <a:schemeClr val="bg1"/>
                </a:solidFill>
              </a:defRPr>
            </a:lvl1pPr>
          </a:lstStyle>
          <a:p>
            <a:r>
              <a:rPr lang="en-US"/>
              <a:t>Click to edit Master title style</a:t>
            </a:r>
          </a:p>
        </p:txBody>
      </p:sp>
      <p:sp>
        <p:nvSpPr>
          <p:cNvPr id="8" name="Subtitle 2">
            <a:extLst>
              <a:ext uri="{FF2B5EF4-FFF2-40B4-BE49-F238E27FC236}">
                <a16:creationId xmlns:a16="http://schemas.microsoft.com/office/drawing/2014/main" id="{494F9D9C-6C58-BA44-10A3-93C7D13FA325}"/>
              </a:ext>
            </a:extLst>
          </p:cNvPr>
          <p:cNvSpPr>
            <a:spLocks noGrp="1"/>
          </p:cNvSpPr>
          <p:nvPr>
            <p:ph type="subTitle" idx="1"/>
          </p:nvPr>
        </p:nvSpPr>
        <p:spPr>
          <a:xfrm>
            <a:off x="914400" y="4730297"/>
            <a:ext cx="6470374" cy="1655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923932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Panorama 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BA9737D-7F61-C80D-13D3-A6C19FE55248}"/>
              </a:ext>
            </a:extLst>
          </p:cNvPr>
          <p:cNvSpPr/>
          <p:nvPr userDrawn="1"/>
        </p:nvSpPr>
        <p:spPr>
          <a:xfrm>
            <a:off x="0" y="0"/>
            <a:ext cx="12192000" cy="652007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pic>
        <p:nvPicPr>
          <p:cNvPr id="6" name="Picture 5">
            <a:extLst>
              <a:ext uri="{FF2B5EF4-FFF2-40B4-BE49-F238E27FC236}">
                <a16:creationId xmlns:a16="http://schemas.microsoft.com/office/drawing/2014/main" id="{D372C346-F12B-9A68-F322-7E26A8485D2F}"/>
              </a:ext>
            </a:extLst>
          </p:cNvPr>
          <p:cNvPicPr>
            <a:picLocks noChangeAspect="1"/>
          </p:cNvPicPr>
          <p:nvPr userDrawn="1"/>
        </p:nvPicPr>
        <p:blipFill>
          <a:blip r:embed="rId2">
            <a:alphaModFix amt="20000"/>
          </a:blip>
          <a:srcRect/>
          <a:stretch/>
        </p:blipFill>
        <p:spPr>
          <a:xfrm>
            <a:off x="7268817" y="0"/>
            <a:ext cx="6858000" cy="6858000"/>
          </a:xfrm>
          <a:prstGeom prst="rect">
            <a:avLst/>
          </a:prstGeom>
        </p:spPr>
      </p:pic>
      <p:pic>
        <p:nvPicPr>
          <p:cNvPr id="5" name="Picture 4">
            <a:extLst>
              <a:ext uri="{FF2B5EF4-FFF2-40B4-BE49-F238E27FC236}">
                <a16:creationId xmlns:a16="http://schemas.microsoft.com/office/drawing/2014/main" id="{38790860-D03D-6879-09E7-581FD9BB9B36}"/>
              </a:ext>
            </a:extLst>
          </p:cNvPr>
          <p:cNvPicPr>
            <a:picLocks noChangeAspect="1"/>
          </p:cNvPicPr>
          <p:nvPr userDrawn="1"/>
        </p:nvPicPr>
        <p:blipFill>
          <a:blip r:embed="rId3">
            <a:extLst>
              <a:ext uri="{28A0092B-C50C-407E-A947-70E740481C1C}">
                <a14:useLocalDpi xmlns:a14="http://schemas.microsoft.com/office/drawing/2010/main"/>
              </a:ext>
            </a:extLst>
          </a:blip>
          <a:srcRect t="28342" b="28342"/>
          <a:stretch/>
        </p:blipFill>
        <p:spPr>
          <a:xfrm>
            <a:off x="798445" y="510419"/>
            <a:ext cx="4452732" cy="1928740"/>
          </a:xfrm>
          <a:prstGeom prst="rect">
            <a:avLst/>
          </a:prstGeom>
        </p:spPr>
      </p:pic>
      <p:sp>
        <p:nvSpPr>
          <p:cNvPr id="7" name="Title 1">
            <a:extLst>
              <a:ext uri="{FF2B5EF4-FFF2-40B4-BE49-F238E27FC236}">
                <a16:creationId xmlns:a16="http://schemas.microsoft.com/office/drawing/2014/main" id="{EF624CD2-0E11-8D1A-2716-D23F9483F079}"/>
              </a:ext>
            </a:extLst>
          </p:cNvPr>
          <p:cNvSpPr>
            <a:spLocks noGrp="1"/>
          </p:cNvSpPr>
          <p:nvPr>
            <p:ph type="ctrTitle"/>
          </p:nvPr>
        </p:nvSpPr>
        <p:spPr>
          <a:xfrm>
            <a:off x="914400" y="2250622"/>
            <a:ext cx="6470374" cy="2387600"/>
          </a:xfrm>
        </p:spPr>
        <p:txBody>
          <a:bodyPr anchor="b"/>
          <a:lstStyle>
            <a:lvl1pPr algn="l">
              <a:defRPr sz="5400" b="1">
                <a:solidFill>
                  <a:schemeClr val="bg1"/>
                </a:solidFill>
              </a:defRPr>
            </a:lvl1pPr>
          </a:lstStyle>
          <a:p>
            <a:r>
              <a:rPr lang="en-US"/>
              <a:t>Click to edit Master title style</a:t>
            </a:r>
          </a:p>
        </p:txBody>
      </p:sp>
      <p:sp>
        <p:nvSpPr>
          <p:cNvPr id="8" name="Subtitle 2">
            <a:extLst>
              <a:ext uri="{FF2B5EF4-FFF2-40B4-BE49-F238E27FC236}">
                <a16:creationId xmlns:a16="http://schemas.microsoft.com/office/drawing/2014/main" id="{37534104-0B08-3346-35D0-A8CCEB7B942E}"/>
              </a:ext>
            </a:extLst>
          </p:cNvPr>
          <p:cNvSpPr>
            <a:spLocks noGrp="1"/>
          </p:cNvSpPr>
          <p:nvPr>
            <p:ph type="subTitle" idx="1"/>
          </p:nvPr>
        </p:nvSpPr>
        <p:spPr>
          <a:xfrm>
            <a:off x="914400" y="4730297"/>
            <a:ext cx="6470374" cy="1655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4235009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1_Title and Paragraph">
    <p:spTree>
      <p:nvGrpSpPr>
        <p:cNvPr id="1" name=""/>
        <p:cNvGrpSpPr/>
        <p:nvPr/>
      </p:nvGrpSpPr>
      <p:grpSpPr>
        <a:xfrm>
          <a:off x="0" y="0"/>
          <a:ext cx="0" cy="0"/>
          <a:chOff x="0" y="0"/>
          <a:chExt cx="0" cy="0"/>
        </a:xfrm>
      </p:grpSpPr>
      <p:sp>
        <p:nvSpPr>
          <p:cNvPr id="2" name="Title 1"/>
          <p:cNvSpPr>
            <a:spLocks noGrp="1"/>
          </p:cNvSpPr>
          <p:nvPr>
            <p:ph type="title"/>
          </p:nvPr>
        </p:nvSpPr>
        <p:spPr>
          <a:xfrm>
            <a:off x="2423492" y="4701213"/>
            <a:ext cx="7346675" cy="1325563"/>
          </a:xfrm>
        </p:spPr>
        <p:txBody>
          <a:bodyPr/>
          <a:lstStyle>
            <a:lvl1pPr algn="r">
              <a:defRPr sz="1500">
                <a:solidFill>
                  <a:schemeClr val="bg2">
                    <a:lumMod val="50000"/>
                  </a:schemeClr>
                </a:solidFill>
              </a:defRPr>
            </a:lvl1pPr>
          </a:lstStyle>
          <a:p>
            <a:r>
              <a:rPr lang="en-US"/>
              <a:t>Click to edit Master title style</a:t>
            </a:r>
          </a:p>
        </p:txBody>
      </p:sp>
      <p:sp>
        <p:nvSpPr>
          <p:cNvPr id="3" name="Content Placeholder 2"/>
          <p:cNvSpPr>
            <a:spLocks noGrp="1"/>
          </p:cNvSpPr>
          <p:nvPr>
            <p:ph idx="1"/>
          </p:nvPr>
        </p:nvSpPr>
        <p:spPr>
          <a:xfrm>
            <a:off x="2423492" y="1808924"/>
            <a:ext cx="7346675" cy="2733261"/>
          </a:xfrm>
        </p:spPr>
        <p:txBody>
          <a:bodyPr/>
          <a:lstStyle>
            <a:lvl1pPr marL="68580" indent="-342900">
              <a:lnSpc>
                <a:spcPct val="110000"/>
              </a:lnSpc>
              <a:buNone/>
              <a:defRPr/>
            </a:lvl1pPr>
            <a:lvl2pPr marL="0" indent="0">
              <a:buNone/>
              <a:defRPr/>
            </a:lvl2pPr>
            <a:lvl3pPr marL="0" indent="0">
              <a:buNone/>
              <a:defRPr/>
            </a:lvl3pPr>
            <a:lvl4pPr marL="0" indent="0">
              <a:buNone/>
              <a:defRPr/>
            </a:lvl4pPr>
            <a:lvl5pPr marL="0" indent="0">
              <a:buNone/>
              <a:defRPr/>
            </a:lvl5pPr>
          </a:lstStyle>
          <a:p>
            <a:pPr lvl="0"/>
            <a:r>
              <a:rPr lang="en-US"/>
              <a:t>Click to edit Master text styles</a:t>
            </a:r>
          </a:p>
        </p:txBody>
      </p:sp>
    </p:spTree>
    <p:extLst>
      <p:ext uri="{BB962C8B-B14F-4D97-AF65-F5344CB8AC3E}">
        <p14:creationId xmlns:p14="http://schemas.microsoft.com/office/powerpoint/2010/main" val="3410049769"/>
      </p:ext>
    </p:extLst>
  </p:cSld>
  <p:clrMapOvr>
    <a:masterClrMapping/>
  </p:clrMapOvr>
  <p:transition spd="med">
    <p:fade/>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 preserve="1">
  <p:cSld name="ECM Title Slide 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BA9737D-7F61-C80D-13D3-A6C19FE55248}"/>
              </a:ext>
            </a:extLst>
          </p:cNvPr>
          <p:cNvSpPr/>
          <p:nvPr userDrawn="1"/>
        </p:nvSpPr>
        <p:spPr>
          <a:xfrm>
            <a:off x="0" y="0"/>
            <a:ext cx="12192000" cy="652007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pic>
        <p:nvPicPr>
          <p:cNvPr id="12" name="Graphic 11">
            <a:extLst>
              <a:ext uri="{FF2B5EF4-FFF2-40B4-BE49-F238E27FC236}">
                <a16:creationId xmlns:a16="http://schemas.microsoft.com/office/drawing/2014/main" id="{525358FF-8F66-8064-F644-1BE8719C0B3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98445" y="913188"/>
            <a:ext cx="7086381" cy="1475232"/>
          </a:xfrm>
          <a:prstGeom prst="rect">
            <a:avLst/>
          </a:prstGeom>
        </p:spPr>
      </p:pic>
      <p:sp>
        <p:nvSpPr>
          <p:cNvPr id="2" name="Title 1"/>
          <p:cNvSpPr>
            <a:spLocks noGrp="1"/>
          </p:cNvSpPr>
          <p:nvPr>
            <p:ph type="ctrTitle"/>
          </p:nvPr>
        </p:nvSpPr>
        <p:spPr>
          <a:xfrm>
            <a:off x="914400" y="2250622"/>
            <a:ext cx="6470374" cy="2387600"/>
          </a:xfrm>
        </p:spPr>
        <p:txBody>
          <a:bodyPr anchor="b"/>
          <a:lstStyle>
            <a:lvl1pPr algn="l">
              <a:defRPr sz="5400" b="1">
                <a:solidFill>
                  <a:schemeClr val="bg1"/>
                </a:solidFill>
              </a:defRPr>
            </a:lvl1pPr>
          </a:lstStyle>
          <a:p>
            <a:r>
              <a:rPr lang="en-US"/>
              <a:t>Click to edit Master title style</a:t>
            </a:r>
          </a:p>
        </p:txBody>
      </p:sp>
      <p:sp>
        <p:nvSpPr>
          <p:cNvPr id="3" name="Subtitle 2"/>
          <p:cNvSpPr>
            <a:spLocks noGrp="1"/>
          </p:cNvSpPr>
          <p:nvPr>
            <p:ph type="subTitle" idx="1"/>
          </p:nvPr>
        </p:nvSpPr>
        <p:spPr>
          <a:xfrm>
            <a:off x="914400" y="4730297"/>
            <a:ext cx="6470374" cy="1655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8" name="Picture 17">
            <a:extLst>
              <a:ext uri="{FF2B5EF4-FFF2-40B4-BE49-F238E27FC236}">
                <a16:creationId xmlns:a16="http://schemas.microsoft.com/office/drawing/2014/main" id="{4664243D-9212-B64F-C0CA-4B0865F60C42}"/>
              </a:ext>
            </a:extLst>
          </p:cNvPr>
          <p:cNvPicPr>
            <a:picLocks noChangeAspect="1"/>
          </p:cNvPicPr>
          <p:nvPr userDrawn="1"/>
        </p:nvPicPr>
        <p:blipFill>
          <a:blip r:embed="rId4">
            <a:alphaModFix amt="20000"/>
          </a:blip>
          <a:srcRect/>
          <a:stretch/>
        </p:blipFill>
        <p:spPr>
          <a:xfrm>
            <a:off x="7089913" y="-173038"/>
            <a:ext cx="6858000" cy="6858000"/>
          </a:xfrm>
          <a:prstGeom prst="rect">
            <a:avLst/>
          </a:prstGeom>
        </p:spPr>
      </p:pic>
    </p:spTree>
    <p:extLst>
      <p:ext uri="{BB962C8B-B14F-4D97-AF65-F5344CB8AC3E}">
        <p14:creationId xmlns:p14="http://schemas.microsoft.com/office/powerpoint/2010/main" val="634229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 preserve="1">
  <p:cSld name="1_Bibliograph 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E33970B-D6C9-7E6D-97F5-83864D92D7F0}"/>
              </a:ext>
            </a:extLst>
          </p:cNvPr>
          <p:cNvSpPr/>
          <p:nvPr userDrawn="1"/>
        </p:nvSpPr>
        <p:spPr>
          <a:xfrm>
            <a:off x="0" y="0"/>
            <a:ext cx="12192000" cy="6520070"/>
          </a:xfrm>
          <a:prstGeom prst="rect">
            <a:avLst/>
          </a:prstGeom>
          <a:solidFill>
            <a:srgbClr val="D7E2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 name="Title 1"/>
          <p:cNvSpPr>
            <a:spLocks noGrp="1"/>
          </p:cNvSpPr>
          <p:nvPr>
            <p:ph type="ctrTitle"/>
          </p:nvPr>
        </p:nvSpPr>
        <p:spPr>
          <a:xfrm>
            <a:off x="914400" y="2158207"/>
            <a:ext cx="6470374" cy="2387600"/>
          </a:xfrm>
        </p:spPr>
        <p:txBody>
          <a:bodyPr anchor="b"/>
          <a:lstStyle>
            <a:lvl1pPr algn="l">
              <a:defRPr sz="5400" b="1">
                <a:solidFill>
                  <a:schemeClr val="accent2"/>
                </a:solidFill>
              </a:defRPr>
            </a:lvl1pPr>
          </a:lstStyle>
          <a:p>
            <a:r>
              <a:rPr lang="en-US"/>
              <a:t>Click to edit Master title style</a:t>
            </a:r>
          </a:p>
        </p:txBody>
      </p:sp>
      <p:sp>
        <p:nvSpPr>
          <p:cNvPr id="3" name="Subtitle 2"/>
          <p:cNvSpPr>
            <a:spLocks noGrp="1"/>
          </p:cNvSpPr>
          <p:nvPr>
            <p:ph type="subTitle" idx="1"/>
          </p:nvPr>
        </p:nvSpPr>
        <p:spPr>
          <a:xfrm>
            <a:off x="914400" y="4632326"/>
            <a:ext cx="6470374" cy="1655762"/>
          </a:xfrm>
        </p:spPr>
        <p:txBody>
          <a:bodyPr/>
          <a:lstStyle>
            <a:lvl1pPr marL="0" indent="0" algn="l">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6" name="Picture 5">
            <a:extLst>
              <a:ext uri="{FF2B5EF4-FFF2-40B4-BE49-F238E27FC236}">
                <a16:creationId xmlns:a16="http://schemas.microsoft.com/office/drawing/2014/main" id="{D372C346-F12B-9A68-F322-7E26A8485D2F}"/>
              </a:ext>
            </a:extLst>
          </p:cNvPr>
          <p:cNvPicPr>
            <a:picLocks noChangeAspect="1"/>
          </p:cNvPicPr>
          <p:nvPr userDrawn="1"/>
        </p:nvPicPr>
        <p:blipFill>
          <a:blip r:embed="rId2"/>
          <a:srcRect/>
          <a:stretch/>
        </p:blipFill>
        <p:spPr>
          <a:xfrm>
            <a:off x="7268817" y="-173038"/>
            <a:ext cx="6858000" cy="6858000"/>
          </a:xfrm>
          <a:prstGeom prst="rect">
            <a:avLst/>
          </a:prstGeom>
        </p:spPr>
      </p:pic>
      <p:pic>
        <p:nvPicPr>
          <p:cNvPr id="7" name="Picture 6" descr="Logo&#10;&#10;Description automatically generated">
            <a:extLst>
              <a:ext uri="{FF2B5EF4-FFF2-40B4-BE49-F238E27FC236}">
                <a16:creationId xmlns:a16="http://schemas.microsoft.com/office/drawing/2014/main" id="{6DB2E8E2-F455-2018-F117-B264C7F7BAFC}"/>
              </a:ext>
            </a:extLst>
          </p:cNvPr>
          <p:cNvPicPr>
            <a:picLocks noChangeAspect="1"/>
          </p:cNvPicPr>
          <p:nvPr userDrawn="1"/>
        </p:nvPicPr>
        <p:blipFill rotWithShape="1">
          <a:blip r:embed="rId3">
            <a:extLst>
              <a:ext uri="{28A0092B-C50C-407E-A947-70E740481C1C}">
                <a14:useLocalDpi xmlns:a14="http://schemas.microsoft.com/office/drawing/2010/main"/>
              </a:ext>
            </a:extLst>
          </a:blip>
          <a:srcRect t="41014" b="41014"/>
          <a:stretch/>
        </p:blipFill>
        <p:spPr>
          <a:xfrm>
            <a:off x="629478" y="824881"/>
            <a:ext cx="5254487" cy="944284"/>
          </a:xfrm>
          <a:prstGeom prst="rect">
            <a:avLst/>
          </a:prstGeom>
        </p:spPr>
      </p:pic>
    </p:spTree>
    <p:extLst>
      <p:ext uri="{BB962C8B-B14F-4D97-AF65-F5344CB8AC3E}">
        <p14:creationId xmlns:p14="http://schemas.microsoft.com/office/powerpoint/2010/main" val="38680479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1_Connect 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DE8FAF1-7477-9CB8-B605-0F235DCC4487}"/>
              </a:ext>
            </a:extLst>
          </p:cNvPr>
          <p:cNvSpPr/>
          <p:nvPr userDrawn="1"/>
        </p:nvSpPr>
        <p:spPr>
          <a:xfrm>
            <a:off x="0" y="0"/>
            <a:ext cx="12192000" cy="6520070"/>
          </a:xfrm>
          <a:prstGeom prst="rect">
            <a:avLst/>
          </a:prstGeom>
          <a:solidFill>
            <a:srgbClr val="D7E2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pic>
        <p:nvPicPr>
          <p:cNvPr id="6" name="Picture 5">
            <a:extLst>
              <a:ext uri="{FF2B5EF4-FFF2-40B4-BE49-F238E27FC236}">
                <a16:creationId xmlns:a16="http://schemas.microsoft.com/office/drawing/2014/main" id="{D372C346-F12B-9A68-F322-7E26A8485D2F}"/>
              </a:ext>
            </a:extLst>
          </p:cNvPr>
          <p:cNvPicPr>
            <a:picLocks noChangeAspect="1"/>
          </p:cNvPicPr>
          <p:nvPr userDrawn="1"/>
        </p:nvPicPr>
        <p:blipFill>
          <a:blip r:embed="rId2"/>
          <a:srcRect/>
          <a:stretch/>
        </p:blipFill>
        <p:spPr>
          <a:xfrm>
            <a:off x="7179365" y="-173038"/>
            <a:ext cx="6858000" cy="6858000"/>
          </a:xfrm>
          <a:prstGeom prst="rect">
            <a:avLst/>
          </a:prstGeom>
        </p:spPr>
      </p:pic>
      <p:sp>
        <p:nvSpPr>
          <p:cNvPr id="7" name="Title 1">
            <a:extLst>
              <a:ext uri="{FF2B5EF4-FFF2-40B4-BE49-F238E27FC236}">
                <a16:creationId xmlns:a16="http://schemas.microsoft.com/office/drawing/2014/main" id="{BC20E89A-4255-C444-4206-C080F82519E4}"/>
              </a:ext>
            </a:extLst>
          </p:cNvPr>
          <p:cNvSpPr>
            <a:spLocks noGrp="1"/>
          </p:cNvSpPr>
          <p:nvPr>
            <p:ph type="ctrTitle"/>
          </p:nvPr>
        </p:nvSpPr>
        <p:spPr>
          <a:xfrm>
            <a:off x="914400" y="2158207"/>
            <a:ext cx="6470374" cy="2387600"/>
          </a:xfrm>
        </p:spPr>
        <p:txBody>
          <a:bodyPr anchor="b"/>
          <a:lstStyle>
            <a:lvl1pPr algn="l">
              <a:defRPr sz="5400" b="1">
                <a:solidFill>
                  <a:schemeClr val="accent2"/>
                </a:solidFill>
              </a:defRPr>
            </a:lvl1pPr>
          </a:lstStyle>
          <a:p>
            <a:r>
              <a:rPr lang="en-US"/>
              <a:t>Click to edit Master title style</a:t>
            </a:r>
          </a:p>
        </p:txBody>
      </p:sp>
      <p:sp>
        <p:nvSpPr>
          <p:cNvPr id="8" name="Subtitle 2">
            <a:extLst>
              <a:ext uri="{FF2B5EF4-FFF2-40B4-BE49-F238E27FC236}">
                <a16:creationId xmlns:a16="http://schemas.microsoft.com/office/drawing/2014/main" id="{43AAB703-5D55-CA5C-264A-101C3113FC2E}"/>
              </a:ext>
            </a:extLst>
          </p:cNvPr>
          <p:cNvSpPr>
            <a:spLocks noGrp="1"/>
          </p:cNvSpPr>
          <p:nvPr>
            <p:ph type="subTitle" idx="1"/>
          </p:nvPr>
        </p:nvSpPr>
        <p:spPr>
          <a:xfrm>
            <a:off x="914400" y="4632326"/>
            <a:ext cx="6470374" cy="1655762"/>
          </a:xfrm>
        </p:spPr>
        <p:txBody>
          <a:bodyPr/>
          <a:lstStyle>
            <a:lvl1pPr marL="0" indent="0" algn="l">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0" name="Graphic 9">
            <a:extLst>
              <a:ext uri="{FF2B5EF4-FFF2-40B4-BE49-F238E27FC236}">
                <a16:creationId xmlns:a16="http://schemas.microsoft.com/office/drawing/2014/main" id="{DB53C325-90BF-8DE3-6136-4F237C9B7BF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14400" y="687378"/>
            <a:ext cx="5156200" cy="1371600"/>
          </a:xfrm>
          <a:prstGeom prst="rect">
            <a:avLst/>
          </a:prstGeom>
        </p:spPr>
      </p:pic>
    </p:spTree>
    <p:extLst>
      <p:ext uri="{BB962C8B-B14F-4D97-AF65-F5344CB8AC3E}">
        <p14:creationId xmlns:p14="http://schemas.microsoft.com/office/powerpoint/2010/main" val="985750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1_eBooks 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DE02231-C7EF-09F0-B465-FC61BC02F546}"/>
              </a:ext>
            </a:extLst>
          </p:cNvPr>
          <p:cNvSpPr/>
          <p:nvPr userDrawn="1"/>
        </p:nvSpPr>
        <p:spPr>
          <a:xfrm>
            <a:off x="0" y="0"/>
            <a:ext cx="12192000" cy="6520070"/>
          </a:xfrm>
          <a:prstGeom prst="rect">
            <a:avLst/>
          </a:prstGeom>
          <a:solidFill>
            <a:srgbClr val="D7E2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pic>
        <p:nvPicPr>
          <p:cNvPr id="6" name="Picture 5">
            <a:extLst>
              <a:ext uri="{FF2B5EF4-FFF2-40B4-BE49-F238E27FC236}">
                <a16:creationId xmlns:a16="http://schemas.microsoft.com/office/drawing/2014/main" id="{D372C346-F12B-9A68-F322-7E26A8485D2F}"/>
              </a:ext>
            </a:extLst>
          </p:cNvPr>
          <p:cNvPicPr>
            <a:picLocks noChangeAspect="1"/>
          </p:cNvPicPr>
          <p:nvPr userDrawn="1"/>
        </p:nvPicPr>
        <p:blipFill>
          <a:blip r:embed="rId2"/>
          <a:srcRect/>
          <a:stretch/>
        </p:blipFill>
        <p:spPr>
          <a:xfrm>
            <a:off x="7159487" y="-173038"/>
            <a:ext cx="6858000" cy="6858000"/>
          </a:xfrm>
          <a:prstGeom prst="rect">
            <a:avLst/>
          </a:prstGeom>
        </p:spPr>
      </p:pic>
      <p:pic>
        <p:nvPicPr>
          <p:cNvPr id="4" name="Picture 3">
            <a:extLst>
              <a:ext uri="{FF2B5EF4-FFF2-40B4-BE49-F238E27FC236}">
                <a16:creationId xmlns:a16="http://schemas.microsoft.com/office/drawing/2014/main" id="{030BE3DD-302D-1D53-4F87-F79842277E04}"/>
              </a:ext>
            </a:extLst>
          </p:cNvPr>
          <p:cNvPicPr>
            <a:picLocks noChangeAspect="1"/>
          </p:cNvPicPr>
          <p:nvPr userDrawn="1"/>
        </p:nvPicPr>
        <p:blipFill rotWithShape="1">
          <a:blip r:embed="rId3">
            <a:extLst>
              <a:ext uri="{28A0092B-C50C-407E-A947-70E740481C1C}">
                <a14:useLocalDpi xmlns:a14="http://schemas.microsoft.com/office/drawing/2010/main"/>
              </a:ext>
            </a:extLst>
          </a:blip>
          <a:srcRect t="25314" b="39690"/>
          <a:stretch/>
        </p:blipFill>
        <p:spPr>
          <a:xfrm>
            <a:off x="914400" y="366536"/>
            <a:ext cx="3995530" cy="1398183"/>
          </a:xfrm>
          <a:prstGeom prst="rect">
            <a:avLst/>
          </a:prstGeom>
        </p:spPr>
      </p:pic>
      <p:sp>
        <p:nvSpPr>
          <p:cNvPr id="7" name="Title 1">
            <a:extLst>
              <a:ext uri="{FF2B5EF4-FFF2-40B4-BE49-F238E27FC236}">
                <a16:creationId xmlns:a16="http://schemas.microsoft.com/office/drawing/2014/main" id="{93BEA541-C52F-4F16-9414-D8D673163111}"/>
              </a:ext>
            </a:extLst>
          </p:cNvPr>
          <p:cNvSpPr>
            <a:spLocks noGrp="1"/>
          </p:cNvSpPr>
          <p:nvPr>
            <p:ph type="ctrTitle"/>
          </p:nvPr>
        </p:nvSpPr>
        <p:spPr>
          <a:xfrm>
            <a:off x="914400" y="2158207"/>
            <a:ext cx="6470374" cy="2387600"/>
          </a:xfrm>
        </p:spPr>
        <p:txBody>
          <a:bodyPr anchor="b"/>
          <a:lstStyle>
            <a:lvl1pPr algn="l">
              <a:defRPr sz="5400" b="1">
                <a:solidFill>
                  <a:schemeClr val="accent2"/>
                </a:solidFill>
              </a:defRPr>
            </a:lvl1pPr>
          </a:lstStyle>
          <a:p>
            <a:r>
              <a:rPr lang="en-US"/>
              <a:t>Click to edit Master title style</a:t>
            </a:r>
          </a:p>
        </p:txBody>
      </p:sp>
      <p:sp>
        <p:nvSpPr>
          <p:cNvPr id="8" name="Subtitle 2">
            <a:extLst>
              <a:ext uri="{FF2B5EF4-FFF2-40B4-BE49-F238E27FC236}">
                <a16:creationId xmlns:a16="http://schemas.microsoft.com/office/drawing/2014/main" id="{56B0F673-28AC-B599-348D-56FBA8059591}"/>
              </a:ext>
            </a:extLst>
          </p:cNvPr>
          <p:cNvSpPr>
            <a:spLocks noGrp="1"/>
          </p:cNvSpPr>
          <p:nvPr>
            <p:ph type="subTitle" idx="1"/>
          </p:nvPr>
        </p:nvSpPr>
        <p:spPr>
          <a:xfrm>
            <a:off x="914400" y="4632326"/>
            <a:ext cx="6470374" cy="1655762"/>
          </a:xfrm>
        </p:spPr>
        <p:txBody>
          <a:bodyPr/>
          <a:lstStyle>
            <a:lvl1pPr marL="0" indent="0" algn="l">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367269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1_EBSCONET 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0D152C0-A46A-568B-08B8-7AE84BC6E5CE}"/>
              </a:ext>
            </a:extLst>
          </p:cNvPr>
          <p:cNvSpPr/>
          <p:nvPr userDrawn="1"/>
        </p:nvSpPr>
        <p:spPr>
          <a:xfrm>
            <a:off x="0" y="0"/>
            <a:ext cx="12192000" cy="6520070"/>
          </a:xfrm>
          <a:prstGeom prst="rect">
            <a:avLst/>
          </a:prstGeom>
          <a:solidFill>
            <a:srgbClr val="D7E2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pic>
        <p:nvPicPr>
          <p:cNvPr id="6" name="Picture 5">
            <a:extLst>
              <a:ext uri="{FF2B5EF4-FFF2-40B4-BE49-F238E27FC236}">
                <a16:creationId xmlns:a16="http://schemas.microsoft.com/office/drawing/2014/main" id="{D372C346-F12B-9A68-F322-7E26A8485D2F}"/>
              </a:ext>
            </a:extLst>
          </p:cNvPr>
          <p:cNvPicPr>
            <a:picLocks noChangeAspect="1"/>
          </p:cNvPicPr>
          <p:nvPr userDrawn="1"/>
        </p:nvPicPr>
        <p:blipFill>
          <a:blip r:embed="rId2"/>
          <a:srcRect/>
          <a:stretch/>
        </p:blipFill>
        <p:spPr>
          <a:xfrm>
            <a:off x="7268817" y="-173038"/>
            <a:ext cx="6858000" cy="6858000"/>
          </a:xfrm>
          <a:prstGeom prst="rect">
            <a:avLst/>
          </a:prstGeom>
        </p:spPr>
      </p:pic>
      <p:pic>
        <p:nvPicPr>
          <p:cNvPr id="4" name="Picture 3">
            <a:extLst>
              <a:ext uri="{FF2B5EF4-FFF2-40B4-BE49-F238E27FC236}">
                <a16:creationId xmlns:a16="http://schemas.microsoft.com/office/drawing/2014/main" id="{B76A2BB8-662B-F88D-8482-EB58A39CEC2E}"/>
              </a:ext>
            </a:extLst>
          </p:cNvPr>
          <p:cNvPicPr>
            <a:picLocks noChangeAspect="1"/>
          </p:cNvPicPr>
          <p:nvPr userDrawn="1"/>
        </p:nvPicPr>
        <p:blipFill>
          <a:blip r:embed="rId3">
            <a:extLst>
              <a:ext uri="{28A0092B-C50C-407E-A947-70E740481C1C}">
                <a14:useLocalDpi xmlns:a14="http://schemas.microsoft.com/office/drawing/2010/main"/>
              </a:ext>
            </a:extLst>
          </a:blip>
          <a:srcRect t="41014" b="41014"/>
          <a:stretch/>
        </p:blipFill>
        <p:spPr>
          <a:xfrm>
            <a:off x="841513" y="957471"/>
            <a:ext cx="4516687" cy="811694"/>
          </a:xfrm>
          <a:prstGeom prst="rect">
            <a:avLst/>
          </a:prstGeom>
        </p:spPr>
      </p:pic>
      <p:sp>
        <p:nvSpPr>
          <p:cNvPr id="7" name="Title 1">
            <a:extLst>
              <a:ext uri="{FF2B5EF4-FFF2-40B4-BE49-F238E27FC236}">
                <a16:creationId xmlns:a16="http://schemas.microsoft.com/office/drawing/2014/main" id="{1D435B03-ADDE-E4E9-3B6A-6A284299003C}"/>
              </a:ext>
            </a:extLst>
          </p:cNvPr>
          <p:cNvSpPr>
            <a:spLocks noGrp="1"/>
          </p:cNvSpPr>
          <p:nvPr>
            <p:ph type="ctrTitle"/>
          </p:nvPr>
        </p:nvSpPr>
        <p:spPr>
          <a:xfrm>
            <a:off x="914400" y="2158207"/>
            <a:ext cx="6470374" cy="2387600"/>
          </a:xfrm>
        </p:spPr>
        <p:txBody>
          <a:bodyPr anchor="b"/>
          <a:lstStyle>
            <a:lvl1pPr algn="l">
              <a:defRPr sz="5400" b="1">
                <a:solidFill>
                  <a:schemeClr val="accent2"/>
                </a:solidFill>
              </a:defRPr>
            </a:lvl1pPr>
          </a:lstStyle>
          <a:p>
            <a:r>
              <a:rPr lang="en-US"/>
              <a:t>Click to edit Master title style</a:t>
            </a:r>
          </a:p>
        </p:txBody>
      </p:sp>
      <p:sp>
        <p:nvSpPr>
          <p:cNvPr id="8" name="Subtitle 2">
            <a:extLst>
              <a:ext uri="{FF2B5EF4-FFF2-40B4-BE49-F238E27FC236}">
                <a16:creationId xmlns:a16="http://schemas.microsoft.com/office/drawing/2014/main" id="{0C798B1D-2593-DD10-D7D1-A59CB609AAFD}"/>
              </a:ext>
            </a:extLst>
          </p:cNvPr>
          <p:cNvSpPr>
            <a:spLocks noGrp="1"/>
          </p:cNvSpPr>
          <p:nvPr>
            <p:ph type="subTitle" idx="1"/>
          </p:nvPr>
        </p:nvSpPr>
        <p:spPr>
          <a:xfrm>
            <a:off x="914400" y="4632326"/>
            <a:ext cx="6470374" cy="1655762"/>
          </a:xfrm>
        </p:spPr>
        <p:txBody>
          <a:bodyPr/>
          <a:lstStyle>
            <a:lvl1pPr marL="0" indent="0" algn="l">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487633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1_EDS 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2A6AF33-D58C-0D0F-E7DD-66ACF7D2E602}"/>
              </a:ext>
            </a:extLst>
          </p:cNvPr>
          <p:cNvSpPr/>
          <p:nvPr userDrawn="1"/>
        </p:nvSpPr>
        <p:spPr>
          <a:xfrm>
            <a:off x="0" y="0"/>
            <a:ext cx="12192000" cy="6520070"/>
          </a:xfrm>
          <a:prstGeom prst="rect">
            <a:avLst/>
          </a:prstGeom>
          <a:solidFill>
            <a:srgbClr val="D7E2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pic>
        <p:nvPicPr>
          <p:cNvPr id="6" name="Picture 5">
            <a:extLst>
              <a:ext uri="{FF2B5EF4-FFF2-40B4-BE49-F238E27FC236}">
                <a16:creationId xmlns:a16="http://schemas.microsoft.com/office/drawing/2014/main" id="{D372C346-F12B-9A68-F322-7E26A8485D2F}"/>
              </a:ext>
            </a:extLst>
          </p:cNvPr>
          <p:cNvPicPr>
            <a:picLocks noChangeAspect="1"/>
          </p:cNvPicPr>
          <p:nvPr userDrawn="1"/>
        </p:nvPicPr>
        <p:blipFill>
          <a:blip r:embed="rId2"/>
          <a:srcRect/>
          <a:stretch/>
        </p:blipFill>
        <p:spPr>
          <a:xfrm>
            <a:off x="7040217" y="-173038"/>
            <a:ext cx="6858000" cy="6858000"/>
          </a:xfrm>
          <a:prstGeom prst="rect">
            <a:avLst/>
          </a:prstGeom>
        </p:spPr>
      </p:pic>
      <p:sp>
        <p:nvSpPr>
          <p:cNvPr id="7" name="Title 1">
            <a:extLst>
              <a:ext uri="{FF2B5EF4-FFF2-40B4-BE49-F238E27FC236}">
                <a16:creationId xmlns:a16="http://schemas.microsoft.com/office/drawing/2014/main" id="{756C6A33-F833-C96D-DB93-8BDC92D8DF30}"/>
              </a:ext>
            </a:extLst>
          </p:cNvPr>
          <p:cNvSpPr>
            <a:spLocks noGrp="1"/>
          </p:cNvSpPr>
          <p:nvPr>
            <p:ph type="ctrTitle"/>
          </p:nvPr>
        </p:nvSpPr>
        <p:spPr>
          <a:xfrm>
            <a:off x="914400" y="2158207"/>
            <a:ext cx="6470374" cy="2387600"/>
          </a:xfrm>
        </p:spPr>
        <p:txBody>
          <a:bodyPr anchor="b"/>
          <a:lstStyle>
            <a:lvl1pPr algn="l">
              <a:defRPr sz="5400" b="1">
                <a:solidFill>
                  <a:schemeClr val="accent2"/>
                </a:solidFill>
              </a:defRPr>
            </a:lvl1pPr>
          </a:lstStyle>
          <a:p>
            <a:r>
              <a:rPr lang="en-US"/>
              <a:t>Click to edit Master title style</a:t>
            </a:r>
          </a:p>
        </p:txBody>
      </p:sp>
      <p:sp>
        <p:nvSpPr>
          <p:cNvPr id="8" name="Subtitle 2">
            <a:extLst>
              <a:ext uri="{FF2B5EF4-FFF2-40B4-BE49-F238E27FC236}">
                <a16:creationId xmlns:a16="http://schemas.microsoft.com/office/drawing/2014/main" id="{4B43587B-91AB-A437-3EA0-9B55A9F8511F}"/>
              </a:ext>
            </a:extLst>
          </p:cNvPr>
          <p:cNvSpPr>
            <a:spLocks noGrp="1"/>
          </p:cNvSpPr>
          <p:nvPr>
            <p:ph type="subTitle" idx="1"/>
          </p:nvPr>
        </p:nvSpPr>
        <p:spPr>
          <a:xfrm>
            <a:off x="914400" y="4632326"/>
            <a:ext cx="6470374" cy="1655762"/>
          </a:xfrm>
        </p:spPr>
        <p:txBody>
          <a:bodyPr/>
          <a:lstStyle>
            <a:lvl1pPr marL="0" indent="0" algn="l">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1" name="Graphic 10">
            <a:extLst>
              <a:ext uri="{FF2B5EF4-FFF2-40B4-BE49-F238E27FC236}">
                <a16:creationId xmlns:a16="http://schemas.microsoft.com/office/drawing/2014/main" id="{39AEB876-D2F4-D845-5326-D2C21B0068D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14400" y="652347"/>
            <a:ext cx="4657992" cy="1910971"/>
          </a:xfrm>
          <a:prstGeom prst="rect">
            <a:avLst/>
          </a:prstGeom>
        </p:spPr>
      </p:pic>
    </p:spTree>
    <p:extLst>
      <p:ext uri="{BB962C8B-B14F-4D97-AF65-F5344CB8AC3E}">
        <p14:creationId xmlns:p14="http://schemas.microsoft.com/office/powerpoint/2010/main" val="3015059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1_eHost 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44FA7CC-F17F-760F-E501-380AB0442A07}"/>
              </a:ext>
            </a:extLst>
          </p:cNvPr>
          <p:cNvSpPr/>
          <p:nvPr userDrawn="1"/>
        </p:nvSpPr>
        <p:spPr>
          <a:xfrm>
            <a:off x="0" y="0"/>
            <a:ext cx="12192000" cy="6520070"/>
          </a:xfrm>
          <a:prstGeom prst="rect">
            <a:avLst/>
          </a:prstGeom>
          <a:solidFill>
            <a:srgbClr val="D7E2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pic>
        <p:nvPicPr>
          <p:cNvPr id="6" name="Picture 5">
            <a:extLst>
              <a:ext uri="{FF2B5EF4-FFF2-40B4-BE49-F238E27FC236}">
                <a16:creationId xmlns:a16="http://schemas.microsoft.com/office/drawing/2014/main" id="{D372C346-F12B-9A68-F322-7E26A8485D2F}"/>
              </a:ext>
            </a:extLst>
          </p:cNvPr>
          <p:cNvPicPr>
            <a:picLocks noChangeAspect="1"/>
          </p:cNvPicPr>
          <p:nvPr userDrawn="1"/>
        </p:nvPicPr>
        <p:blipFill>
          <a:blip r:embed="rId2"/>
          <a:srcRect/>
          <a:stretch/>
        </p:blipFill>
        <p:spPr>
          <a:xfrm>
            <a:off x="7089913" y="-173038"/>
            <a:ext cx="6858000" cy="6858000"/>
          </a:xfrm>
          <a:prstGeom prst="rect">
            <a:avLst/>
          </a:prstGeom>
        </p:spPr>
      </p:pic>
      <p:pic>
        <p:nvPicPr>
          <p:cNvPr id="7" name="Picture 6">
            <a:extLst>
              <a:ext uri="{FF2B5EF4-FFF2-40B4-BE49-F238E27FC236}">
                <a16:creationId xmlns:a16="http://schemas.microsoft.com/office/drawing/2014/main" id="{366D1346-60A9-9792-7775-6E7B69F8A42D}"/>
              </a:ext>
            </a:extLst>
          </p:cNvPr>
          <p:cNvPicPr>
            <a:picLocks noChangeAspect="1"/>
          </p:cNvPicPr>
          <p:nvPr userDrawn="1"/>
        </p:nvPicPr>
        <p:blipFill rotWithShape="1">
          <a:blip r:embed="rId3">
            <a:extLst>
              <a:ext uri="{28A0092B-C50C-407E-A947-70E740481C1C}">
                <a14:useLocalDpi xmlns:a14="http://schemas.microsoft.com/office/drawing/2010/main"/>
              </a:ext>
            </a:extLst>
          </a:blip>
          <a:srcRect t="38178" b="44230"/>
          <a:stretch/>
        </p:blipFill>
        <p:spPr>
          <a:xfrm>
            <a:off x="699052" y="785191"/>
            <a:ext cx="5254487" cy="924339"/>
          </a:xfrm>
          <a:prstGeom prst="rect">
            <a:avLst/>
          </a:prstGeom>
        </p:spPr>
      </p:pic>
      <p:sp>
        <p:nvSpPr>
          <p:cNvPr id="4" name="Title 1">
            <a:extLst>
              <a:ext uri="{FF2B5EF4-FFF2-40B4-BE49-F238E27FC236}">
                <a16:creationId xmlns:a16="http://schemas.microsoft.com/office/drawing/2014/main" id="{BC93A7B1-557B-714E-67F4-9479CC75CF0E}"/>
              </a:ext>
            </a:extLst>
          </p:cNvPr>
          <p:cNvSpPr>
            <a:spLocks noGrp="1"/>
          </p:cNvSpPr>
          <p:nvPr>
            <p:ph type="ctrTitle"/>
          </p:nvPr>
        </p:nvSpPr>
        <p:spPr>
          <a:xfrm>
            <a:off x="914400" y="2158207"/>
            <a:ext cx="6470374" cy="2387600"/>
          </a:xfrm>
        </p:spPr>
        <p:txBody>
          <a:bodyPr anchor="b"/>
          <a:lstStyle>
            <a:lvl1pPr algn="l">
              <a:defRPr sz="5400" b="1">
                <a:solidFill>
                  <a:schemeClr val="accent2"/>
                </a:solidFill>
              </a:defRPr>
            </a:lvl1pPr>
          </a:lstStyle>
          <a:p>
            <a:r>
              <a:rPr lang="en-US"/>
              <a:t>Click to edit Master title style</a:t>
            </a:r>
          </a:p>
        </p:txBody>
      </p:sp>
      <p:sp>
        <p:nvSpPr>
          <p:cNvPr id="8" name="Subtitle 2">
            <a:extLst>
              <a:ext uri="{FF2B5EF4-FFF2-40B4-BE49-F238E27FC236}">
                <a16:creationId xmlns:a16="http://schemas.microsoft.com/office/drawing/2014/main" id="{4D238464-D25C-6B1C-25F6-18DDF11D191A}"/>
              </a:ext>
            </a:extLst>
          </p:cNvPr>
          <p:cNvSpPr>
            <a:spLocks noGrp="1"/>
          </p:cNvSpPr>
          <p:nvPr>
            <p:ph type="subTitle" idx="1"/>
          </p:nvPr>
        </p:nvSpPr>
        <p:spPr>
          <a:xfrm>
            <a:off x="914400" y="4632326"/>
            <a:ext cx="6470374" cy="1655762"/>
          </a:xfrm>
        </p:spPr>
        <p:txBody>
          <a:bodyPr/>
          <a:lstStyle>
            <a:lvl1pPr marL="0" indent="0" algn="l">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660505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1_Experience Manager 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62C42F0-DEE7-4F49-27D7-94F10D4CE58C}"/>
              </a:ext>
            </a:extLst>
          </p:cNvPr>
          <p:cNvSpPr/>
          <p:nvPr userDrawn="1"/>
        </p:nvSpPr>
        <p:spPr>
          <a:xfrm>
            <a:off x="0" y="0"/>
            <a:ext cx="12192000" cy="6520070"/>
          </a:xfrm>
          <a:prstGeom prst="rect">
            <a:avLst/>
          </a:prstGeom>
          <a:solidFill>
            <a:srgbClr val="D7E2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pic>
        <p:nvPicPr>
          <p:cNvPr id="6" name="Picture 5">
            <a:extLst>
              <a:ext uri="{FF2B5EF4-FFF2-40B4-BE49-F238E27FC236}">
                <a16:creationId xmlns:a16="http://schemas.microsoft.com/office/drawing/2014/main" id="{D372C346-F12B-9A68-F322-7E26A8485D2F}"/>
              </a:ext>
            </a:extLst>
          </p:cNvPr>
          <p:cNvPicPr>
            <a:picLocks noChangeAspect="1"/>
          </p:cNvPicPr>
          <p:nvPr userDrawn="1"/>
        </p:nvPicPr>
        <p:blipFill>
          <a:blip r:embed="rId2"/>
          <a:srcRect/>
          <a:stretch/>
        </p:blipFill>
        <p:spPr>
          <a:xfrm>
            <a:off x="6761921" y="-83586"/>
            <a:ext cx="6858000" cy="6858000"/>
          </a:xfrm>
          <a:prstGeom prst="rect">
            <a:avLst/>
          </a:prstGeom>
        </p:spPr>
      </p:pic>
      <p:pic>
        <p:nvPicPr>
          <p:cNvPr id="8" name="Picture 7">
            <a:extLst>
              <a:ext uri="{FF2B5EF4-FFF2-40B4-BE49-F238E27FC236}">
                <a16:creationId xmlns:a16="http://schemas.microsoft.com/office/drawing/2014/main" id="{23FC1549-4CD1-5BFA-3870-5A8157372AAC}"/>
              </a:ext>
            </a:extLst>
          </p:cNvPr>
          <p:cNvPicPr>
            <a:picLocks noChangeAspect="1"/>
          </p:cNvPicPr>
          <p:nvPr userDrawn="1"/>
        </p:nvPicPr>
        <p:blipFill>
          <a:blip r:embed="rId3">
            <a:extLst>
              <a:ext uri="{28A0092B-C50C-407E-A947-70E740481C1C}">
                <a14:useLocalDpi xmlns:a14="http://schemas.microsoft.com/office/drawing/2010/main"/>
              </a:ext>
            </a:extLst>
          </a:blip>
          <a:srcRect t="28342" b="28342"/>
          <a:stretch/>
        </p:blipFill>
        <p:spPr>
          <a:xfrm>
            <a:off x="619540" y="520358"/>
            <a:ext cx="4810540" cy="2083728"/>
          </a:xfrm>
          <a:prstGeom prst="rect">
            <a:avLst/>
          </a:prstGeom>
        </p:spPr>
      </p:pic>
      <p:sp>
        <p:nvSpPr>
          <p:cNvPr id="4" name="Title 1">
            <a:extLst>
              <a:ext uri="{FF2B5EF4-FFF2-40B4-BE49-F238E27FC236}">
                <a16:creationId xmlns:a16="http://schemas.microsoft.com/office/drawing/2014/main" id="{CC899B37-14F6-EA07-AA82-682DD80D8A19}"/>
              </a:ext>
            </a:extLst>
          </p:cNvPr>
          <p:cNvSpPr>
            <a:spLocks noGrp="1"/>
          </p:cNvSpPr>
          <p:nvPr>
            <p:ph type="ctrTitle"/>
          </p:nvPr>
        </p:nvSpPr>
        <p:spPr>
          <a:xfrm>
            <a:off x="914400" y="2158207"/>
            <a:ext cx="6470374" cy="2387600"/>
          </a:xfrm>
        </p:spPr>
        <p:txBody>
          <a:bodyPr anchor="b"/>
          <a:lstStyle>
            <a:lvl1pPr algn="l">
              <a:defRPr sz="5400" b="1">
                <a:solidFill>
                  <a:schemeClr val="accent2"/>
                </a:solidFill>
              </a:defRPr>
            </a:lvl1pPr>
          </a:lstStyle>
          <a:p>
            <a:r>
              <a:rPr lang="en-US"/>
              <a:t>Click to edit Master title style</a:t>
            </a:r>
          </a:p>
        </p:txBody>
      </p:sp>
      <p:sp>
        <p:nvSpPr>
          <p:cNvPr id="7" name="Subtitle 2">
            <a:extLst>
              <a:ext uri="{FF2B5EF4-FFF2-40B4-BE49-F238E27FC236}">
                <a16:creationId xmlns:a16="http://schemas.microsoft.com/office/drawing/2014/main" id="{58FDA6C8-6C85-BFBC-B2F2-EF29ADE662C3}"/>
              </a:ext>
            </a:extLst>
          </p:cNvPr>
          <p:cNvSpPr>
            <a:spLocks noGrp="1"/>
          </p:cNvSpPr>
          <p:nvPr>
            <p:ph type="subTitle" idx="1"/>
          </p:nvPr>
        </p:nvSpPr>
        <p:spPr>
          <a:xfrm>
            <a:off x="914400" y="4632326"/>
            <a:ext cx="6470374" cy="1655762"/>
          </a:xfrm>
        </p:spPr>
        <p:txBody>
          <a:bodyPr/>
          <a:lstStyle>
            <a:lvl1pPr marL="0" indent="0" algn="l">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772404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1_Explora 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FDA504E-3919-372E-4601-7E56958870A4}"/>
              </a:ext>
            </a:extLst>
          </p:cNvPr>
          <p:cNvSpPr/>
          <p:nvPr userDrawn="1"/>
        </p:nvSpPr>
        <p:spPr>
          <a:xfrm>
            <a:off x="0" y="0"/>
            <a:ext cx="12192000" cy="6520070"/>
          </a:xfrm>
          <a:prstGeom prst="rect">
            <a:avLst/>
          </a:prstGeom>
          <a:solidFill>
            <a:srgbClr val="D7E2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pic>
        <p:nvPicPr>
          <p:cNvPr id="6" name="Picture 5">
            <a:extLst>
              <a:ext uri="{FF2B5EF4-FFF2-40B4-BE49-F238E27FC236}">
                <a16:creationId xmlns:a16="http://schemas.microsoft.com/office/drawing/2014/main" id="{D372C346-F12B-9A68-F322-7E26A8485D2F}"/>
              </a:ext>
            </a:extLst>
          </p:cNvPr>
          <p:cNvPicPr>
            <a:picLocks noChangeAspect="1"/>
          </p:cNvPicPr>
          <p:nvPr userDrawn="1"/>
        </p:nvPicPr>
        <p:blipFill>
          <a:blip r:embed="rId2"/>
          <a:srcRect/>
          <a:stretch/>
        </p:blipFill>
        <p:spPr>
          <a:xfrm>
            <a:off x="6950764" y="-173038"/>
            <a:ext cx="6858000" cy="6858000"/>
          </a:xfrm>
          <a:prstGeom prst="rect">
            <a:avLst/>
          </a:prstGeom>
        </p:spPr>
      </p:pic>
      <p:pic>
        <p:nvPicPr>
          <p:cNvPr id="4" name="Picture 3">
            <a:extLst>
              <a:ext uri="{FF2B5EF4-FFF2-40B4-BE49-F238E27FC236}">
                <a16:creationId xmlns:a16="http://schemas.microsoft.com/office/drawing/2014/main" id="{AB6A45A4-430D-6D54-9B0E-27764627F5C9}"/>
              </a:ext>
            </a:extLst>
          </p:cNvPr>
          <p:cNvPicPr>
            <a:picLocks noChangeAspect="1"/>
          </p:cNvPicPr>
          <p:nvPr userDrawn="1"/>
        </p:nvPicPr>
        <p:blipFill>
          <a:blip r:embed="rId3">
            <a:extLst>
              <a:ext uri="{28A0092B-C50C-407E-A947-70E740481C1C}">
                <a14:useLocalDpi xmlns:a14="http://schemas.microsoft.com/office/drawing/2010/main"/>
              </a:ext>
            </a:extLst>
          </a:blip>
          <a:srcRect t="28342" b="28342"/>
          <a:stretch/>
        </p:blipFill>
        <p:spPr>
          <a:xfrm>
            <a:off x="788505" y="409131"/>
            <a:ext cx="3872947" cy="1677601"/>
          </a:xfrm>
          <a:prstGeom prst="rect">
            <a:avLst/>
          </a:prstGeom>
        </p:spPr>
      </p:pic>
      <p:sp>
        <p:nvSpPr>
          <p:cNvPr id="7" name="Title 1">
            <a:extLst>
              <a:ext uri="{FF2B5EF4-FFF2-40B4-BE49-F238E27FC236}">
                <a16:creationId xmlns:a16="http://schemas.microsoft.com/office/drawing/2014/main" id="{8C78D586-0291-30EC-3208-3773FC51B98C}"/>
              </a:ext>
            </a:extLst>
          </p:cNvPr>
          <p:cNvSpPr>
            <a:spLocks noGrp="1"/>
          </p:cNvSpPr>
          <p:nvPr>
            <p:ph type="ctrTitle"/>
          </p:nvPr>
        </p:nvSpPr>
        <p:spPr>
          <a:xfrm>
            <a:off x="914400" y="2158207"/>
            <a:ext cx="6470374" cy="2387600"/>
          </a:xfrm>
        </p:spPr>
        <p:txBody>
          <a:bodyPr anchor="b"/>
          <a:lstStyle>
            <a:lvl1pPr algn="l">
              <a:defRPr sz="5400" b="1">
                <a:solidFill>
                  <a:schemeClr val="accent2"/>
                </a:solidFill>
              </a:defRPr>
            </a:lvl1pPr>
          </a:lstStyle>
          <a:p>
            <a:r>
              <a:rPr lang="en-US"/>
              <a:t>Click to edit Master title style</a:t>
            </a:r>
          </a:p>
        </p:txBody>
      </p:sp>
      <p:sp>
        <p:nvSpPr>
          <p:cNvPr id="8" name="Subtitle 2">
            <a:extLst>
              <a:ext uri="{FF2B5EF4-FFF2-40B4-BE49-F238E27FC236}">
                <a16:creationId xmlns:a16="http://schemas.microsoft.com/office/drawing/2014/main" id="{F9A046BB-383E-8EEF-53CA-8E0E269211E8}"/>
              </a:ext>
            </a:extLst>
          </p:cNvPr>
          <p:cNvSpPr>
            <a:spLocks noGrp="1"/>
          </p:cNvSpPr>
          <p:nvPr>
            <p:ph type="subTitle" idx="1"/>
          </p:nvPr>
        </p:nvSpPr>
        <p:spPr>
          <a:xfrm>
            <a:off x="914400" y="4632326"/>
            <a:ext cx="6470374" cy="1655762"/>
          </a:xfrm>
        </p:spPr>
        <p:txBody>
          <a:bodyPr/>
          <a:lstStyle>
            <a:lvl1pPr marL="0" indent="0" algn="l">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496394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1_Flipster 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D7C6FBA-2FA7-D97D-AC93-B1A1EE13CE30}"/>
              </a:ext>
            </a:extLst>
          </p:cNvPr>
          <p:cNvSpPr/>
          <p:nvPr userDrawn="1"/>
        </p:nvSpPr>
        <p:spPr>
          <a:xfrm>
            <a:off x="0" y="0"/>
            <a:ext cx="12192000" cy="6520070"/>
          </a:xfrm>
          <a:prstGeom prst="rect">
            <a:avLst/>
          </a:prstGeom>
          <a:solidFill>
            <a:srgbClr val="D7E2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pic>
        <p:nvPicPr>
          <p:cNvPr id="6" name="Picture 5">
            <a:extLst>
              <a:ext uri="{FF2B5EF4-FFF2-40B4-BE49-F238E27FC236}">
                <a16:creationId xmlns:a16="http://schemas.microsoft.com/office/drawing/2014/main" id="{D372C346-F12B-9A68-F322-7E26A8485D2F}"/>
              </a:ext>
            </a:extLst>
          </p:cNvPr>
          <p:cNvPicPr>
            <a:picLocks noChangeAspect="1"/>
          </p:cNvPicPr>
          <p:nvPr userDrawn="1"/>
        </p:nvPicPr>
        <p:blipFill>
          <a:blip r:embed="rId2"/>
          <a:srcRect/>
          <a:stretch/>
        </p:blipFill>
        <p:spPr>
          <a:xfrm>
            <a:off x="7268817" y="-173038"/>
            <a:ext cx="6858000" cy="6858000"/>
          </a:xfrm>
          <a:prstGeom prst="rect">
            <a:avLst/>
          </a:prstGeom>
        </p:spPr>
      </p:pic>
      <p:pic>
        <p:nvPicPr>
          <p:cNvPr id="4" name="Picture 3">
            <a:extLst>
              <a:ext uri="{FF2B5EF4-FFF2-40B4-BE49-F238E27FC236}">
                <a16:creationId xmlns:a16="http://schemas.microsoft.com/office/drawing/2014/main" id="{09FF4386-9A3F-E9BC-EF7F-B286FACFBF19}"/>
              </a:ext>
            </a:extLst>
          </p:cNvPr>
          <p:cNvPicPr>
            <a:picLocks noChangeAspect="1"/>
          </p:cNvPicPr>
          <p:nvPr userDrawn="1"/>
        </p:nvPicPr>
        <p:blipFill>
          <a:blip r:embed="rId3">
            <a:extLst>
              <a:ext uri="{28A0092B-C50C-407E-A947-70E740481C1C}">
                <a14:useLocalDpi xmlns:a14="http://schemas.microsoft.com/office/drawing/2010/main"/>
              </a:ext>
            </a:extLst>
          </a:blip>
          <a:srcRect t="28342" b="28342"/>
          <a:stretch/>
        </p:blipFill>
        <p:spPr>
          <a:xfrm>
            <a:off x="659297" y="337930"/>
            <a:ext cx="4031973" cy="1746485"/>
          </a:xfrm>
          <a:prstGeom prst="rect">
            <a:avLst/>
          </a:prstGeom>
        </p:spPr>
      </p:pic>
      <p:sp>
        <p:nvSpPr>
          <p:cNvPr id="7" name="Title 1">
            <a:extLst>
              <a:ext uri="{FF2B5EF4-FFF2-40B4-BE49-F238E27FC236}">
                <a16:creationId xmlns:a16="http://schemas.microsoft.com/office/drawing/2014/main" id="{BE109FD0-92C1-A3D9-F05E-CD2303B6F5D7}"/>
              </a:ext>
            </a:extLst>
          </p:cNvPr>
          <p:cNvSpPr>
            <a:spLocks noGrp="1"/>
          </p:cNvSpPr>
          <p:nvPr>
            <p:ph type="ctrTitle"/>
          </p:nvPr>
        </p:nvSpPr>
        <p:spPr>
          <a:xfrm>
            <a:off x="914400" y="2158207"/>
            <a:ext cx="6470374" cy="2387600"/>
          </a:xfrm>
        </p:spPr>
        <p:txBody>
          <a:bodyPr anchor="b"/>
          <a:lstStyle>
            <a:lvl1pPr algn="l">
              <a:defRPr sz="5400" b="1">
                <a:solidFill>
                  <a:schemeClr val="accent2"/>
                </a:solidFill>
              </a:defRPr>
            </a:lvl1pPr>
          </a:lstStyle>
          <a:p>
            <a:r>
              <a:rPr lang="en-US"/>
              <a:t>Click to edit Master title style</a:t>
            </a:r>
          </a:p>
        </p:txBody>
      </p:sp>
      <p:sp>
        <p:nvSpPr>
          <p:cNvPr id="8" name="Subtitle 2">
            <a:extLst>
              <a:ext uri="{FF2B5EF4-FFF2-40B4-BE49-F238E27FC236}">
                <a16:creationId xmlns:a16="http://schemas.microsoft.com/office/drawing/2014/main" id="{E0BC53ED-1762-B677-F199-D956EBA668CB}"/>
              </a:ext>
            </a:extLst>
          </p:cNvPr>
          <p:cNvSpPr>
            <a:spLocks noGrp="1"/>
          </p:cNvSpPr>
          <p:nvPr>
            <p:ph type="subTitle" idx="1"/>
          </p:nvPr>
        </p:nvSpPr>
        <p:spPr>
          <a:xfrm>
            <a:off x="914400" y="4632326"/>
            <a:ext cx="6470374" cy="1655762"/>
          </a:xfrm>
        </p:spPr>
        <p:txBody>
          <a:bodyPr/>
          <a:lstStyle>
            <a:lvl1pPr marL="0" indent="0" algn="l">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5618288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799662848"/>
      </p:ext>
    </p:extLst>
  </p:cSld>
  <p:clrMapOvr>
    <a:masterClrMapping/>
  </p:clrMapOvr>
  <p:transition spd="med">
    <p:fade/>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1_GOBI 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96627ED-FBD9-3A17-B5EF-26FFB357C664}"/>
              </a:ext>
            </a:extLst>
          </p:cNvPr>
          <p:cNvSpPr/>
          <p:nvPr userDrawn="1"/>
        </p:nvSpPr>
        <p:spPr>
          <a:xfrm>
            <a:off x="0" y="0"/>
            <a:ext cx="12192000" cy="6520070"/>
          </a:xfrm>
          <a:prstGeom prst="rect">
            <a:avLst/>
          </a:prstGeom>
          <a:solidFill>
            <a:srgbClr val="D7E2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pic>
        <p:nvPicPr>
          <p:cNvPr id="6" name="Picture 5">
            <a:extLst>
              <a:ext uri="{FF2B5EF4-FFF2-40B4-BE49-F238E27FC236}">
                <a16:creationId xmlns:a16="http://schemas.microsoft.com/office/drawing/2014/main" id="{D372C346-F12B-9A68-F322-7E26A8485D2F}"/>
              </a:ext>
            </a:extLst>
          </p:cNvPr>
          <p:cNvPicPr>
            <a:picLocks noChangeAspect="1"/>
          </p:cNvPicPr>
          <p:nvPr userDrawn="1"/>
        </p:nvPicPr>
        <p:blipFill>
          <a:blip r:embed="rId2"/>
          <a:srcRect/>
          <a:stretch/>
        </p:blipFill>
        <p:spPr>
          <a:xfrm>
            <a:off x="7020339" y="-173038"/>
            <a:ext cx="6858000" cy="6858000"/>
          </a:xfrm>
          <a:prstGeom prst="rect">
            <a:avLst/>
          </a:prstGeom>
        </p:spPr>
      </p:pic>
      <p:sp>
        <p:nvSpPr>
          <p:cNvPr id="7" name="Title 1">
            <a:extLst>
              <a:ext uri="{FF2B5EF4-FFF2-40B4-BE49-F238E27FC236}">
                <a16:creationId xmlns:a16="http://schemas.microsoft.com/office/drawing/2014/main" id="{9BAAE81B-5F54-B779-599C-98E80BED5767}"/>
              </a:ext>
            </a:extLst>
          </p:cNvPr>
          <p:cNvSpPr>
            <a:spLocks noGrp="1"/>
          </p:cNvSpPr>
          <p:nvPr>
            <p:ph type="ctrTitle"/>
          </p:nvPr>
        </p:nvSpPr>
        <p:spPr>
          <a:xfrm>
            <a:off x="914400" y="2158207"/>
            <a:ext cx="6470374" cy="2387600"/>
          </a:xfrm>
        </p:spPr>
        <p:txBody>
          <a:bodyPr anchor="b"/>
          <a:lstStyle>
            <a:lvl1pPr algn="l">
              <a:defRPr sz="5400" b="1">
                <a:solidFill>
                  <a:schemeClr val="accent2"/>
                </a:solidFill>
              </a:defRPr>
            </a:lvl1pPr>
          </a:lstStyle>
          <a:p>
            <a:r>
              <a:rPr lang="en-US"/>
              <a:t>Click to edit Master title style</a:t>
            </a:r>
          </a:p>
        </p:txBody>
      </p:sp>
      <p:sp>
        <p:nvSpPr>
          <p:cNvPr id="8" name="Subtitle 2">
            <a:extLst>
              <a:ext uri="{FF2B5EF4-FFF2-40B4-BE49-F238E27FC236}">
                <a16:creationId xmlns:a16="http://schemas.microsoft.com/office/drawing/2014/main" id="{EC954DBD-33AA-11B2-3CFF-6714FF6DB713}"/>
              </a:ext>
            </a:extLst>
          </p:cNvPr>
          <p:cNvSpPr>
            <a:spLocks noGrp="1"/>
          </p:cNvSpPr>
          <p:nvPr>
            <p:ph type="subTitle" idx="1"/>
          </p:nvPr>
        </p:nvSpPr>
        <p:spPr>
          <a:xfrm>
            <a:off x="914400" y="4632326"/>
            <a:ext cx="6470374" cy="1655762"/>
          </a:xfrm>
        </p:spPr>
        <p:txBody>
          <a:bodyPr/>
          <a:lstStyle>
            <a:lvl1pPr marL="0" indent="0" algn="l">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0" name="Graphic 9">
            <a:extLst>
              <a:ext uri="{FF2B5EF4-FFF2-40B4-BE49-F238E27FC236}">
                <a16:creationId xmlns:a16="http://schemas.microsoft.com/office/drawing/2014/main" id="{879AEA31-AE71-D2DB-1802-0F23A32E7C96}"/>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14400" y="822690"/>
            <a:ext cx="4826833" cy="1755212"/>
          </a:xfrm>
          <a:prstGeom prst="rect">
            <a:avLst/>
          </a:prstGeom>
        </p:spPr>
      </p:pic>
    </p:spTree>
    <p:extLst>
      <p:ext uri="{BB962C8B-B14F-4D97-AF65-F5344CB8AC3E}">
        <p14:creationId xmlns:p14="http://schemas.microsoft.com/office/powerpoint/2010/main" val="1274304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1_Journals 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44E2ECB-19A9-4531-1912-C4B8F299B056}"/>
              </a:ext>
            </a:extLst>
          </p:cNvPr>
          <p:cNvSpPr/>
          <p:nvPr userDrawn="1"/>
        </p:nvSpPr>
        <p:spPr>
          <a:xfrm>
            <a:off x="0" y="0"/>
            <a:ext cx="12192000" cy="6520070"/>
          </a:xfrm>
          <a:prstGeom prst="rect">
            <a:avLst/>
          </a:prstGeom>
          <a:solidFill>
            <a:srgbClr val="D7E2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pic>
        <p:nvPicPr>
          <p:cNvPr id="6" name="Picture 5">
            <a:extLst>
              <a:ext uri="{FF2B5EF4-FFF2-40B4-BE49-F238E27FC236}">
                <a16:creationId xmlns:a16="http://schemas.microsoft.com/office/drawing/2014/main" id="{D372C346-F12B-9A68-F322-7E26A8485D2F}"/>
              </a:ext>
            </a:extLst>
          </p:cNvPr>
          <p:cNvPicPr>
            <a:picLocks noChangeAspect="1"/>
          </p:cNvPicPr>
          <p:nvPr userDrawn="1"/>
        </p:nvPicPr>
        <p:blipFill>
          <a:blip r:embed="rId2"/>
          <a:srcRect/>
          <a:stretch/>
        </p:blipFill>
        <p:spPr>
          <a:xfrm>
            <a:off x="7268817" y="-173038"/>
            <a:ext cx="6858000" cy="6858000"/>
          </a:xfrm>
          <a:prstGeom prst="rect">
            <a:avLst/>
          </a:prstGeom>
        </p:spPr>
      </p:pic>
      <p:pic>
        <p:nvPicPr>
          <p:cNvPr id="4" name="Picture 3">
            <a:extLst>
              <a:ext uri="{FF2B5EF4-FFF2-40B4-BE49-F238E27FC236}">
                <a16:creationId xmlns:a16="http://schemas.microsoft.com/office/drawing/2014/main" id="{B8542D42-A9F6-B597-E247-F56B5B231132}"/>
              </a:ext>
            </a:extLst>
          </p:cNvPr>
          <p:cNvPicPr>
            <a:picLocks noChangeAspect="1"/>
          </p:cNvPicPr>
          <p:nvPr userDrawn="1"/>
        </p:nvPicPr>
        <p:blipFill>
          <a:blip r:embed="rId3">
            <a:extLst>
              <a:ext uri="{28A0092B-C50C-407E-A947-70E740481C1C}">
                <a14:useLocalDpi xmlns:a14="http://schemas.microsoft.com/office/drawing/2010/main"/>
              </a:ext>
            </a:extLst>
          </a:blip>
          <a:srcRect t="28342" b="28342"/>
          <a:stretch/>
        </p:blipFill>
        <p:spPr>
          <a:xfrm>
            <a:off x="534975" y="103422"/>
            <a:ext cx="7104333" cy="3077304"/>
          </a:xfrm>
          <a:prstGeom prst="rect">
            <a:avLst/>
          </a:prstGeom>
        </p:spPr>
      </p:pic>
      <p:sp>
        <p:nvSpPr>
          <p:cNvPr id="7" name="Title 1">
            <a:extLst>
              <a:ext uri="{FF2B5EF4-FFF2-40B4-BE49-F238E27FC236}">
                <a16:creationId xmlns:a16="http://schemas.microsoft.com/office/drawing/2014/main" id="{F0189CC5-DEBD-53B2-90DD-9474EA0AC167}"/>
              </a:ext>
            </a:extLst>
          </p:cNvPr>
          <p:cNvSpPr>
            <a:spLocks noGrp="1"/>
          </p:cNvSpPr>
          <p:nvPr>
            <p:ph type="ctrTitle"/>
          </p:nvPr>
        </p:nvSpPr>
        <p:spPr>
          <a:xfrm>
            <a:off x="914400" y="2158207"/>
            <a:ext cx="6470374" cy="2387600"/>
          </a:xfrm>
        </p:spPr>
        <p:txBody>
          <a:bodyPr anchor="b"/>
          <a:lstStyle>
            <a:lvl1pPr algn="l">
              <a:defRPr sz="5400" b="1">
                <a:solidFill>
                  <a:schemeClr val="accent2"/>
                </a:solidFill>
              </a:defRPr>
            </a:lvl1pPr>
          </a:lstStyle>
          <a:p>
            <a:r>
              <a:rPr lang="en-US"/>
              <a:t>Click to edit Master title style</a:t>
            </a:r>
          </a:p>
        </p:txBody>
      </p:sp>
      <p:sp>
        <p:nvSpPr>
          <p:cNvPr id="8" name="Subtitle 2">
            <a:extLst>
              <a:ext uri="{FF2B5EF4-FFF2-40B4-BE49-F238E27FC236}">
                <a16:creationId xmlns:a16="http://schemas.microsoft.com/office/drawing/2014/main" id="{9B4C38EE-13D9-5D73-07F7-95F885B5072C}"/>
              </a:ext>
            </a:extLst>
          </p:cNvPr>
          <p:cNvSpPr>
            <a:spLocks noGrp="1"/>
          </p:cNvSpPr>
          <p:nvPr>
            <p:ph type="subTitle" idx="1"/>
          </p:nvPr>
        </p:nvSpPr>
        <p:spPr>
          <a:xfrm>
            <a:off x="914400" y="4632326"/>
            <a:ext cx="6470374" cy="1655762"/>
          </a:xfrm>
        </p:spPr>
        <p:txBody>
          <a:bodyPr/>
          <a:lstStyle>
            <a:lvl1pPr marL="0" indent="0" algn="l">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84862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1_Marketplace 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A9B0CF3-F58C-C6E1-A79F-6E1AB16C3910}"/>
              </a:ext>
            </a:extLst>
          </p:cNvPr>
          <p:cNvSpPr/>
          <p:nvPr userDrawn="1"/>
        </p:nvSpPr>
        <p:spPr>
          <a:xfrm>
            <a:off x="0" y="0"/>
            <a:ext cx="12192000" cy="6520070"/>
          </a:xfrm>
          <a:prstGeom prst="rect">
            <a:avLst/>
          </a:prstGeom>
          <a:solidFill>
            <a:srgbClr val="D7E2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pic>
        <p:nvPicPr>
          <p:cNvPr id="6" name="Picture 5">
            <a:extLst>
              <a:ext uri="{FF2B5EF4-FFF2-40B4-BE49-F238E27FC236}">
                <a16:creationId xmlns:a16="http://schemas.microsoft.com/office/drawing/2014/main" id="{D372C346-F12B-9A68-F322-7E26A8485D2F}"/>
              </a:ext>
            </a:extLst>
          </p:cNvPr>
          <p:cNvPicPr>
            <a:picLocks noChangeAspect="1"/>
          </p:cNvPicPr>
          <p:nvPr userDrawn="1"/>
        </p:nvPicPr>
        <p:blipFill>
          <a:blip r:embed="rId2"/>
          <a:srcRect/>
          <a:stretch/>
        </p:blipFill>
        <p:spPr>
          <a:xfrm>
            <a:off x="7268817" y="-89452"/>
            <a:ext cx="6858000" cy="6858000"/>
          </a:xfrm>
          <a:prstGeom prst="rect">
            <a:avLst/>
          </a:prstGeom>
        </p:spPr>
      </p:pic>
      <p:pic>
        <p:nvPicPr>
          <p:cNvPr id="4" name="Picture 3">
            <a:extLst>
              <a:ext uri="{FF2B5EF4-FFF2-40B4-BE49-F238E27FC236}">
                <a16:creationId xmlns:a16="http://schemas.microsoft.com/office/drawing/2014/main" id="{F40817E9-64D7-A06B-DB20-B01D7EB314C9}"/>
              </a:ext>
            </a:extLst>
          </p:cNvPr>
          <p:cNvPicPr>
            <a:picLocks noChangeAspect="1"/>
          </p:cNvPicPr>
          <p:nvPr userDrawn="1"/>
        </p:nvPicPr>
        <p:blipFill>
          <a:blip r:embed="rId3">
            <a:extLst>
              <a:ext uri="{28A0092B-C50C-407E-A947-70E740481C1C}">
                <a14:useLocalDpi xmlns:a14="http://schemas.microsoft.com/office/drawing/2010/main"/>
              </a:ext>
            </a:extLst>
          </a:blip>
          <a:srcRect t="28342" b="28342"/>
          <a:stretch/>
        </p:blipFill>
        <p:spPr>
          <a:xfrm>
            <a:off x="689113" y="337929"/>
            <a:ext cx="4964547" cy="2150437"/>
          </a:xfrm>
          <a:prstGeom prst="rect">
            <a:avLst/>
          </a:prstGeom>
        </p:spPr>
      </p:pic>
      <p:sp>
        <p:nvSpPr>
          <p:cNvPr id="7" name="Title 1">
            <a:extLst>
              <a:ext uri="{FF2B5EF4-FFF2-40B4-BE49-F238E27FC236}">
                <a16:creationId xmlns:a16="http://schemas.microsoft.com/office/drawing/2014/main" id="{EC2A1700-2A1A-D83E-A3A0-863C08F880C7}"/>
              </a:ext>
            </a:extLst>
          </p:cNvPr>
          <p:cNvSpPr>
            <a:spLocks noGrp="1"/>
          </p:cNvSpPr>
          <p:nvPr>
            <p:ph type="ctrTitle"/>
          </p:nvPr>
        </p:nvSpPr>
        <p:spPr>
          <a:xfrm>
            <a:off x="914400" y="2158207"/>
            <a:ext cx="6470374" cy="2387600"/>
          </a:xfrm>
        </p:spPr>
        <p:txBody>
          <a:bodyPr anchor="b"/>
          <a:lstStyle>
            <a:lvl1pPr algn="l">
              <a:defRPr sz="5400" b="1">
                <a:solidFill>
                  <a:schemeClr val="accent2"/>
                </a:solidFill>
              </a:defRPr>
            </a:lvl1pPr>
          </a:lstStyle>
          <a:p>
            <a:r>
              <a:rPr lang="en-US"/>
              <a:t>Click to edit Master title style</a:t>
            </a:r>
          </a:p>
        </p:txBody>
      </p:sp>
      <p:sp>
        <p:nvSpPr>
          <p:cNvPr id="8" name="Subtitle 2">
            <a:extLst>
              <a:ext uri="{FF2B5EF4-FFF2-40B4-BE49-F238E27FC236}">
                <a16:creationId xmlns:a16="http://schemas.microsoft.com/office/drawing/2014/main" id="{0833615B-47F0-2887-4630-51AE778FA542}"/>
              </a:ext>
            </a:extLst>
          </p:cNvPr>
          <p:cNvSpPr>
            <a:spLocks noGrp="1"/>
          </p:cNvSpPr>
          <p:nvPr>
            <p:ph type="subTitle" idx="1"/>
          </p:nvPr>
        </p:nvSpPr>
        <p:spPr>
          <a:xfrm>
            <a:off x="914400" y="4632326"/>
            <a:ext cx="6470374" cy="1655762"/>
          </a:xfrm>
        </p:spPr>
        <p:txBody>
          <a:bodyPr/>
          <a:lstStyle>
            <a:lvl1pPr marL="0" indent="0" algn="l">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95962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1_Mosaic 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41FF2A1-EAAF-42E1-E299-0AADCCF76736}"/>
              </a:ext>
            </a:extLst>
          </p:cNvPr>
          <p:cNvSpPr/>
          <p:nvPr userDrawn="1"/>
        </p:nvSpPr>
        <p:spPr>
          <a:xfrm>
            <a:off x="0" y="0"/>
            <a:ext cx="12192000" cy="6520070"/>
          </a:xfrm>
          <a:prstGeom prst="rect">
            <a:avLst/>
          </a:prstGeom>
          <a:solidFill>
            <a:srgbClr val="D7E2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pic>
        <p:nvPicPr>
          <p:cNvPr id="6" name="Picture 5">
            <a:extLst>
              <a:ext uri="{FF2B5EF4-FFF2-40B4-BE49-F238E27FC236}">
                <a16:creationId xmlns:a16="http://schemas.microsoft.com/office/drawing/2014/main" id="{D372C346-F12B-9A68-F322-7E26A8485D2F}"/>
              </a:ext>
            </a:extLst>
          </p:cNvPr>
          <p:cNvPicPr>
            <a:picLocks noChangeAspect="1"/>
          </p:cNvPicPr>
          <p:nvPr userDrawn="1"/>
        </p:nvPicPr>
        <p:blipFill>
          <a:blip r:embed="rId2"/>
          <a:srcRect/>
          <a:stretch/>
        </p:blipFill>
        <p:spPr>
          <a:xfrm>
            <a:off x="7050156" y="-99391"/>
            <a:ext cx="6858000" cy="6858000"/>
          </a:xfrm>
          <a:prstGeom prst="rect">
            <a:avLst/>
          </a:prstGeom>
        </p:spPr>
      </p:pic>
      <p:pic>
        <p:nvPicPr>
          <p:cNvPr id="4" name="Picture 3">
            <a:extLst>
              <a:ext uri="{FF2B5EF4-FFF2-40B4-BE49-F238E27FC236}">
                <a16:creationId xmlns:a16="http://schemas.microsoft.com/office/drawing/2014/main" id="{BC7DB06D-071A-909C-A9A3-32015233FFF9}"/>
              </a:ext>
            </a:extLst>
          </p:cNvPr>
          <p:cNvPicPr>
            <a:picLocks noChangeAspect="1"/>
          </p:cNvPicPr>
          <p:nvPr userDrawn="1"/>
        </p:nvPicPr>
        <p:blipFill>
          <a:blip r:embed="rId3">
            <a:extLst>
              <a:ext uri="{28A0092B-C50C-407E-A947-70E740481C1C}">
                <a14:useLocalDpi xmlns:a14="http://schemas.microsoft.com/office/drawing/2010/main"/>
              </a:ext>
            </a:extLst>
          </a:blip>
          <a:srcRect t="28342" b="28342"/>
          <a:stretch/>
        </p:blipFill>
        <p:spPr>
          <a:xfrm>
            <a:off x="795129" y="337930"/>
            <a:ext cx="4008785" cy="1736440"/>
          </a:xfrm>
          <a:prstGeom prst="rect">
            <a:avLst/>
          </a:prstGeom>
        </p:spPr>
      </p:pic>
      <p:sp>
        <p:nvSpPr>
          <p:cNvPr id="7" name="Title 1">
            <a:extLst>
              <a:ext uri="{FF2B5EF4-FFF2-40B4-BE49-F238E27FC236}">
                <a16:creationId xmlns:a16="http://schemas.microsoft.com/office/drawing/2014/main" id="{E4DDB3F0-BEBD-BEAB-7990-113D5B48A184}"/>
              </a:ext>
            </a:extLst>
          </p:cNvPr>
          <p:cNvSpPr>
            <a:spLocks noGrp="1"/>
          </p:cNvSpPr>
          <p:nvPr>
            <p:ph type="ctrTitle"/>
          </p:nvPr>
        </p:nvSpPr>
        <p:spPr>
          <a:xfrm>
            <a:off x="914400" y="2158207"/>
            <a:ext cx="6470374" cy="2387600"/>
          </a:xfrm>
        </p:spPr>
        <p:txBody>
          <a:bodyPr anchor="b"/>
          <a:lstStyle>
            <a:lvl1pPr algn="l">
              <a:defRPr sz="5400" b="1">
                <a:solidFill>
                  <a:schemeClr val="accent2"/>
                </a:solidFill>
              </a:defRPr>
            </a:lvl1pPr>
          </a:lstStyle>
          <a:p>
            <a:r>
              <a:rPr lang="en-US"/>
              <a:t>Click to edit Master title style</a:t>
            </a:r>
          </a:p>
        </p:txBody>
      </p:sp>
      <p:sp>
        <p:nvSpPr>
          <p:cNvPr id="8" name="Subtitle 2">
            <a:extLst>
              <a:ext uri="{FF2B5EF4-FFF2-40B4-BE49-F238E27FC236}">
                <a16:creationId xmlns:a16="http://schemas.microsoft.com/office/drawing/2014/main" id="{9199975F-94F7-69C8-542B-6EA40B4D5A66}"/>
              </a:ext>
            </a:extLst>
          </p:cNvPr>
          <p:cNvSpPr>
            <a:spLocks noGrp="1"/>
          </p:cNvSpPr>
          <p:nvPr>
            <p:ph type="subTitle" idx="1"/>
          </p:nvPr>
        </p:nvSpPr>
        <p:spPr>
          <a:xfrm>
            <a:off x="914400" y="4632326"/>
            <a:ext cx="6470374" cy="1655762"/>
          </a:xfrm>
        </p:spPr>
        <p:txBody>
          <a:bodyPr/>
          <a:lstStyle>
            <a:lvl1pPr marL="0" indent="0" algn="l">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40491031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1_Locate 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41FF2A1-EAAF-42E1-E299-0AADCCF76736}"/>
              </a:ext>
            </a:extLst>
          </p:cNvPr>
          <p:cNvSpPr/>
          <p:nvPr userDrawn="1"/>
        </p:nvSpPr>
        <p:spPr>
          <a:xfrm>
            <a:off x="0" y="0"/>
            <a:ext cx="12192000" cy="6520070"/>
          </a:xfrm>
          <a:prstGeom prst="rect">
            <a:avLst/>
          </a:prstGeom>
          <a:solidFill>
            <a:srgbClr val="D7E2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pic>
        <p:nvPicPr>
          <p:cNvPr id="6" name="Picture 5">
            <a:extLst>
              <a:ext uri="{FF2B5EF4-FFF2-40B4-BE49-F238E27FC236}">
                <a16:creationId xmlns:a16="http://schemas.microsoft.com/office/drawing/2014/main" id="{D372C346-F12B-9A68-F322-7E26A8485D2F}"/>
              </a:ext>
            </a:extLst>
          </p:cNvPr>
          <p:cNvPicPr>
            <a:picLocks noChangeAspect="1"/>
          </p:cNvPicPr>
          <p:nvPr userDrawn="1"/>
        </p:nvPicPr>
        <p:blipFill>
          <a:blip r:embed="rId2"/>
          <a:srcRect/>
          <a:stretch/>
        </p:blipFill>
        <p:spPr>
          <a:xfrm>
            <a:off x="7531102" y="319109"/>
            <a:ext cx="6858000" cy="6021000"/>
          </a:xfrm>
          <a:prstGeom prst="rect">
            <a:avLst/>
          </a:prstGeom>
        </p:spPr>
      </p:pic>
      <p:pic>
        <p:nvPicPr>
          <p:cNvPr id="4" name="Picture 3">
            <a:extLst>
              <a:ext uri="{FF2B5EF4-FFF2-40B4-BE49-F238E27FC236}">
                <a16:creationId xmlns:a16="http://schemas.microsoft.com/office/drawing/2014/main" id="{BC7DB06D-071A-909C-A9A3-32015233FFF9}"/>
              </a:ext>
            </a:extLst>
          </p:cNvPr>
          <p:cNvPicPr>
            <a:picLocks noChangeAspect="1"/>
          </p:cNvPicPr>
          <p:nvPr userDrawn="1"/>
        </p:nvPicPr>
        <p:blipFill rotWithShape="1">
          <a:blip r:embed="rId3"/>
          <a:srcRect l="146" r="124"/>
          <a:stretch/>
        </p:blipFill>
        <p:spPr>
          <a:xfrm>
            <a:off x="914401" y="725362"/>
            <a:ext cx="3746499" cy="872657"/>
          </a:xfrm>
          <a:prstGeom prst="rect">
            <a:avLst/>
          </a:prstGeom>
        </p:spPr>
      </p:pic>
      <p:sp>
        <p:nvSpPr>
          <p:cNvPr id="7" name="Title 1">
            <a:extLst>
              <a:ext uri="{FF2B5EF4-FFF2-40B4-BE49-F238E27FC236}">
                <a16:creationId xmlns:a16="http://schemas.microsoft.com/office/drawing/2014/main" id="{E4DDB3F0-BEBD-BEAB-7990-113D5B48A184}"/>
              </a:ext>
            </a:extLst>
          </p:cNvPr>
          <p:cNvSpPr>
            <a:spLocks noGrp="1"/>
          </p:cNvSpPr>
          <p:nvPr>
            <p:ph type="ctrTitle"/>
          </p:nvPr>
        </p:nvSpPr>
        <p:spPr>
          <a:xfrm>
            <a:off x="914400" y="2158207"/>
            <a:ext cx="6470374" cy="2387600"/>
          </a:xfrm>
        </p:spPr>
        <p:txBody>
          <a:bodyPr anchor="b"/>
          <a:lstStyle>
            <a:lvl1pPr algn="l">
              <a:defRPr sz="5400" b="1">
                <a:solidFill>
                  <a:schemeClr val="accent2"/>
                </a:solidFill>
              </a:defRPr>
            </a:lvl1pPr>
          </a:lstStyle>
          <a:p>
            <a:r>
              <a:rPr lang="en-US"/>
              <a:t>Click to edit Master title style</a:t>
            </a:r>
          </a:p>
        </p:txBody>
      </p:sp>
      <p:sp>
        <p:nvSpPr>
          <p:cNvPr id="8" name="Subtitle 2">
            <a:extLst>
              <a:ext uri="{FF2B5EF4-FFF2-40B4-BE49-F238E27FC236}">
                <a16:creationId xmlns:a16="http://schemas.microsoft.com/office/drawing/2014/main" id="{9199975F-94F7-69C8-542B-6EA40B4D5A66}"/>
              </a:ext>
            </a:extLst>
          </p:cNvPr>
          <p:cNvSpPr>
            <a:spLocks noGrp="1"/>
          </p:cNvSpPr>
          <p:nvPr>
            <p:ph type="subTitle" idx="1"/>
          </p:nvPr>
        </p:nvSpPr>
        <p:spPr>
          <a:xfrm>
            <a:off x="914400" y="4632326"/>
            <a:ext cx="6470374" cy="1655762"/>
          </a:xfrm>
        </p:spPr>
        <p:txBody>
          <a:bodyPr/>
          <a:lstStyle>
            <a:lvl1pPr marL="0" indent="0" algn="l">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21362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1_Panorama 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B54A731-CED1-6EB6-8F92-6D19AE1EFE82}"/>
              </a:ext>
            </a:extLst>
          </p:cNvPr>
          <p:cNvSpPr/>
          <p:nvPr userDrawn="1"/>
        </p:nvSpPr>
        <p:spPr>
          <a:xfrm>
            <a:off x="0" y="0"/>
            <a:ext cx="12192000" cy="6520070"/>
          </a:xfrm>
          <a:prstGeom prst="rect">
            <a:avLst/>
          </a:prstGeom>
          <a:solidFill>
            <a:srgbClr val="D7E2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pic>
        <p:nvPicPr>
          <p:cNvPr id="6" name="Picture 5">
            <a:extLst>
              <a:ext uri="{FF2B5EF4-FFF2-40B4-BE49-F238E27FC236}">
                <a16:creationId xmlns:a16="http://schemas.microsoft.com/office/drawing/2014/main" id="{D372C346-F12B-9A68-F322-7E26A8485D2F}"/>
              </a:ext>
            </a:extLst>
          </p:cNvPr>
          <p:cNvPicPr>
            <a:picLocks noChangeAspect="1"/>
          </p:cNvPicPr>
          <p:nvPr userDrawn="1"/>
        </p:nvPicPr>
        <p:blipFill>
          <a:blip r:embed="rId2"/>
          <a:srcRect/>
          <a:stretch/>
        </p:blipFill>
        <p:spPr>
          <a:xfrm>
            <a:off x="7268817" y="0"/>
            <a:ext cx="6858000" cy="6858000"/>
          </a:xfrm>
          <a:prstGeom prst="rect">
            <a:avLst/>
          </a:prstGeom>
        </p:spPr>
      </p:pic>
      <p:pic>
        <p:nvPicPr>
          <p:cNvPr id="4" name="Picture 3">
            <a:extLst>
              <a:ext uri="{FF2B5EF4-FFF2-40B4-BE49-F238E27FC236}">
                <a16:creationId xmlns:a16="http://schemas.microsoft.com/office/drawing/2014/main" id="{6A11FBD2-D8A2-634D-422E-E6A019E365D8}"/>
              </a:ext>
            </a:extLst>
          </p:cNvPr>
          <p:cNvPicPr>
            <a:picLocks noChangeAspect="1"/>
          </p:cNvPicPr>
          <p:nvPr userDrawn="1"/>
        </p:nvPicPr>
        <p:blipFill>
          <a:blip r:embed="rId3">
            <a:extLst>
              <a:ext uri="{28A0092B-C50C-407E-A947-70E740481C1C}">
                <a14:useLocalDpi xmlns:a14="http://schemas.microsoft.com/office/drawing/2010/main"/>
              </a:ext>
            </a:extLst>
          </a:blip>
          <a:srcRect t="28342" b="28342"/>
          <a:stretch/>
        </p:blipFill>
        <p:spPr>
          <a:xfrm>
            <a:off x="798445" y="510419"/>
            <a:ext cx="4452732" cy="1928740"/>
          </a:xfrm>
          <a:prstGeom prst="rect">
            <a:avLst/>
          </a:prstGeom>
        </p:spPr>
      </p:pic>
      <p:sp>
        <p:nvSpPr>
          <p:cNvPr id="7" name="Title 1">
            <a:extLst>
              <a:ext uri="{FF2B5EF4-FFF2-40B4-BE49-F238E27FC236}">
                <a16:creationId xmlns:a16="http://schemas.microsoft.com/office/drawing/2014/main" id="{78F982A6-F2FC-CBAE-89A9-16231B29BE9A}"/>
              </a:ext>
            </a:extLst>
          </p:cNvPr>
          <p:cNvSpPr>
            <a:spLocks noGrp="1"/>
          </p:cNvSpPr>
          <p:nvPr>
            <p:ph type="ctrTitle"/>
          </p:nvPr>
        </p:nvSpPr>
        <p:spPr>
          <a:xfrm>
            <a:off x="914400" y="2158207"/>
            <a:ext cx="6470374" cy="2387600"/>
          </a:xfrm>
        </p:spPr>
        <p:txBody>
          <a:bodyPr anchor="b"/>
          <a:lstStyle>
            <a:lvl1pPr algn="l">
              <a:defRPr sz="5400" b="1">
                <a:solidFill>
                  <a:schemeClr val="accent2"/>
                </a:solidFill>
              </a:defRPr>
            </a:lvl1pPr>
          </a:lstStyle>
          <a:p>
            <a:r>
              <a:rPr lang="en-US"/>
              <a:t>Click to edit Master title style</a:t>
            </a:r>
          </a:p>
        </p:txBody>
      </p:sp>
      <p:sp>
        <p:nvSpPr>
          <p:cNvPr id="8" name="Subtitle 2">
            <a:extLst>
              <a:ext uri="{FF2B5EF4-FFF2-40B4-BE49-F238E27FC236}">
                <a16:creationId xmlns:a16="http://schemas.microsoft.com/office/drawing/2014/main" id="{F75548E8-4B45-A2E9-C675-DBEF8C0ED9EA}"/>
              </a:ext>
            </a:extLst>
          </p:cNvPr>
          <p:cNvSpPr>
            <a:spLocks noGrp="1"/>
          </p:cNvSpPr>
          <p:nvPr>
            <p:ph type="subTitle" idx="1"/>
          </p:nvPr>
        </p:nvSpPr>
        <p:spPr>
          <a:xfrm>
            <a:off x="914400" y="4632326"/>
            <a:ext cx="6470374" cy="1655762"/>
          </a:xfrm>
        </p:spPr>
        <p:txBody>
          <a:bodyPr/>
          <a:lstStyle>
            <a:lvl1pPr marL="0" indent="0" algn="l">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694971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ECM 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44FA7CC-F17F-760F-E501-380AB0442A07}"/>
              </a:ext>
            </a:extLst>
          </p:cNvPr>
          <p:cNvSpPr/>
          <p:nvPr userDrawn="1"/>
        </p:nvSpPr>
        <p:spPr>
          <a:xfrm>
            <a:off x="0" y="0"/>
            <a:ext cx="12192000" cy="6520070"/>
          </a:xfrm>
          <a:prstGeom prst="rect">
            <a:avLst/>
          </a:prstGeom>
          <a:solidFill>
            <a:srgbClr val="D7E2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pic>
        <p:nvPicPr>
          <p:cNvPr id="6" name="Picture 5">
            <a:extLst>
              <a:ext uri="{FF2B5EF4-FFF2-40B4-BE49-F238E27FC236}">
                <a16:creationId xmlns:a16="http://schemas.microsoft.com/office/drawing/2014/main" id="{D372C346-F12B-9A68-F322-7E26A8485D2F}"/>
              </a:ext>
            </a:extLst>
          </p:cNvPr>
          <p:cNvPicPr>
            <a:picLocks noChangeAspect="1"/>
          </p:cNvPicPr>
          <p:nvPr userDrawn="1"/>
        </p:nvPicPr>
        <p:blipFill>
          <a:blip r:embed="rId2"/>
          <a:srcRect/>
          <a:stretch/>
        </p:blipFill>
        <p:spPr>
          <a:xfrm>
            <a:off x="7089913" y="-173038"/>
            <a:ext cx="6858000" cy="6858000"/>
          </a:xfrm>
          <a:prstGeom prst="rect">
            <a:avLst/>
          </a:prstGeom>
        </p:spPr>
      </p:pic>
      <p:pic>
        <p:nvPicPr>
          <p:cNvPr id="11" name="Graphic 10">
            <a:extLst>
              <a:ext uri="{FF2B5EF4-FFF2-40B4-BE49-F238E27FC236}">
                <a16:creationId xmlns:a16="http://schemas.microsoft.com/office/drawing/2014/main" id="{49B86BCC-7009-D0AD-B15E-AF904696863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71607" y="756172"/>
            <a:ext cx="4929586" cy="2499790"/>
          </a:xfrm>
          <a:prstGeom prst="rect">
            <a:avLst/>
          </a:prstGeom>
        </p:spPr>
      </p:pic>
      <p:sp>
        <p:nvSpPr>
          <p:cNvPr id="12" name="Title 1">
            <a:extLst>
              <a:ext uri="{FF2B5EF4-FFF2-40B4-BE49-F238E27FC236}">
                <a16:creationId xmlns:a16="http://schemas.microsoft.com/office/drawing/2014/main" id="{95068B29-E483-A966-D1EE-461DC240AB2D}"/>
              </a:ext>
            </a:extLst>
          </p:cNvPr>
          <p:cNvSpPr>
            <a:spLocks noGrp="1"/>
          </p:cNvSpPr>
          <p:nvPr>
            <p:ph type="ctrTitle"/>
          </p:nvPr>
        </p:nvSpPr>
        <p:spPr>
          <a:xfrm>
            <a:off x="914400" y="3878665"/>
            <a:ext cx="6470374" cy="1622725"/>
          </a:xfrm>
        </p:spPr>
        <p:txBody>
          <a:bodyPr anchor="b"/>
          <a:lstStyle>
            <a:lvl1pPr algn="l">
              <a:defRPr sz="5400" b="1">
                <a:solidFill>
                  <a:schemeClr val="accent2"/>
                </a:solidFill>
              </a:defRPr>
            </a:lvl1pPr>
          </a:lstStyle>
          <a:p>
            <a:r>
              <a:rPr lang="en-US"/>
              <a:t>Click to edit Master title style</a:t>
            </a:r>
          </a:p>
        </p:txBody>
      </p:sp>
      <p:sp>
        <p:nvSpPr>
          <p:cNvPr id="13" name="Subtitle 2">
            <a:extLst>
              <a:ext uri="{FF2B5EF4-FFF2-40B4-BE49-F238E27FC236}">
                <a16:creationId xmlns:a16="http://schemas.microsoft.com/office/drawing/2014/main" id="{76985B85-F28B-96F4-674D-22F836CB0407}"/>
              </a:ext>
            </a:extLst>
          </p:cNvPr>
          <p:cNvSpPr>
            <a:spLocks noGrp="1"/>
          </p:cNvSpPr>
          <p:nvPr>
            <p:ph type="subTitle" idx="1"/>
          </p:nvPr>
        </p:nvSpPr>
        <p:spPr>
          <a:xfrm>
            <a:off x="914400" y="5666282"/>
            <a:ext cx="6470374" cy="621806"/>
          </a:xfrm>
        </p:spPr>
        <p:txBody>
          <a:bodyPr/>
          <a:lstStyle>
            <a:lvl1pPr marL="0" indent="0" algn="l">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41447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1_Title Slide for Product">
    <p:spTree>
      <p:nvGrpSpPr>
        <p:cNvPr id="1" name=""/>
        <p:cNvGrpSpPr/>
        <p:nvPr/>
      </p:nvGrpSpPr>
      <p:grpSpPr>
        <a:xfrm>
          <a:off x="0" y="0"/>
          <a:ext cx="0" cy="0"/>
          <a:chOff x="0" y="0"/>
          <a:chExt cx="0" cy="0"/>
        </a:xfrm>
      </p:grpSpPr>
      <p:sp>
        <p:nvSpPr>
          <p:cNvPr id="2" name="Title 1"/>
          <p:cNvSpPr>
            <a:spLocks noGrp="1"/>
          </p:cNvSpPr>
          <p:nvPr>
            <p:ph type="ctrTitle"/>
          </p:nvPr>
        </p:nvSpPr>
        <p:spPr>
          <a:xfrm>
            <a:off x="914400" y="3313545"/>
            <a:ext cx="10363200" cy="756005"/>
          </a:xfrm>
        </p:spPr>
        <p:txBody>
          <a:bodyPr anchor="t" anchorCtr="0"/>
          <a:lstStyle>
            <a:lvl1pPr algn="ctr">
              <a:defRPr sz="3600">
                <a:solidFill>
                  <a:schemeClr val="tx2"/>
                </a:solidFill>
              </a:defRPr>
            </a:lvl1pPr>
          </a:lstStyle>
          <a:p>
            <a:r>
              <a:rPr lang="en-US"/>
              <a:t>Click to edit Master title style</a:t>
            </a:r>
          </a:p>
        </p:txBody>
      </p:sp>
      <p:sp>
        <p:nvSpPr>
          <p:cNvPr id="3" name="Subtitle 2"/>
          <p:cNvSpPr>
            <a:spLocks noGrp="1"/>
          </p:cNvSpPr>
          <p:nvPr>
            <p:ph type="subTitle" idx="1"/>
          </p:nvPr>
        </p:nvSpPr>
        <p:spPr>
          <a:xfrm>
            <a:off x="914400" y="4069550"/>
            <a:ext cx="10363200" cy="760868"/>
          </a:xfrm>
        </p:spPr>
        <p:txBody>
          <a:bodyPr anchor="t" anchorCtr="0"/>
          <a:lstStyle>
            <a:lvl1pPr marL="0" indent="0" algn="ctr">
              <a:buNone/>
              <a:defRPr sz="1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Text Placeholder 5"/>
          <p:cNvSpPr>
            <a:spLocks noGrp="1"/>
          </p:cNvSpPr>
          <p:nvPr>
            <p:ph type="body" sz="quarter" idx="10"/>
          </p:nvPr>
        </p:nvSpPr>
        <p:spPr>
          <a:xfrm>
            <a:off x="914400" y="668826"/>
            <a:ext cx="10363200" cy="1125537"/>
          </a:xfrm>
        </p:spPr>
        <p:txBody>
          <a:bodyPr/>
          <a:lstStyle>
            <a:lvl1pPr marL="0" indent="0" algn="ctr" defTabSz="914400" rtl="0" eaLnBrk="1" latinLnBrk="0" hangingPunct="1">
              <a:lnSpc>
                <a:spcPct val="110000"/>
              </a:lnSpc>
              <a:spcBef>
                <a:spcPct val="0"/>
              </a:spcBef>
              <a:buNone/>
              <a:defRPr lang="en-US" sz="4400" b="0" kern="1200" dirty="0" smtClean="0">
                <a:solidFill>
                  <a:schemeClr val="accent1"/>
                </a:solidFill>
                <a:latin typeface="+mj-lt"/>
                <a:ea typeface="+mj-ea"/>
                <a:cs typeface="+mj-cs"/>
              </a:defRPr>
            </a:lvl1pPr>
            <a:lvl2pPr marL="457200" indent="0" algn="ctr" defTabSz="914400" rtl="0" eaLnBrk="1" latinLnBrk="0" hangingPunct="1">
              <a:lnSpc>
                <a:spcPct val="110000"/>
              </a:lnSpc>
              <a:spcBef>
                <a:spcPct val="0"/>
              </a:spcBef>
              <a:buNone/>
              <a:defRPr lang="en-US" sz="3600" b="0" kern="1200" dirty="0" smtClean="0">
                <a:solidFill>
                  <a:schemeClr val="tx2"/>
                </a:solidFill>
                <a:latin typeface="+mj-lt"/>
                <a:ea typeface="+mj-ea"/>
                <a:cs typeface="+mj-cs"/>
              </a:defRPr>
            </a:lvl2pPr>
            <a:lvl3pPr marL="914400" indent="0" algn="ctr" defTabSz="914400" rtl="0" eaLnBrk="1" latinLnBrk="0" hangingPunct="1">
              <a:lnSpc>
                <a:spcPct val="110000"/>
              </a:lnSpc>
              <a:spcBef>
                <a:spcPct val="0"/>
              </a:spcBef>
              <a:buNone/>
              <a:defRPr lang="en-US" sz="3600" b="0" kern="1200" dirty="0" smtClean="0">
                <a:solidFill>
                  <a:schemeClr val="tx2"/>
                </a:solidFill>
                <a:latin typeface="+mj-lt"/>
                <a:ea typeface="+mj-ea"/>
                <a:cs typeface="+mj-cs"/>
              </a:defRPr>
            </a:lvl3pPr>
            <a:lvl4pPr marL="1371600" indent="0" algn="ctr" defTabSz="914400" rtl="0" eaLnBrk="1" latinLnBrk="0" hangingPunct="1">
              <a:lnSpc>
                <a:spcPct val="110000"/>
              </a:lnSpc>
              <a:spcBef>
                <a:spcPct val="0"/>
              </a:spcBef>
              <a:buNone/>
              <a:defRPr lang="en-US" sz="3600" b="0" kern="1200" dirty="0" smtClean="0">
                <a:solidFill>
                  <a:schemeClr val="tx2"/>
                </a:solidFill>
                <a:latin typeface="+mj-lt"/>
                <a:ea typeface="+mj-ea"/>
                <a:cs typeface="+mj-cs"/>
              </a:defRPr>
            </a:lvl4pPr>
            <a:lvl5pPr marL="1828800" indent="0" algn="ctr" defTabSz="914400" rtl="0" eaLnBrk="1" latinLnBrk="0" hangingPunct="1">
              <a:lnSpc>
                <a:spcPct val="110000"/>
              </a:lnSpc>
              <a:spcBef>
                <a:spcPct val="0"/>
              </a:spcBef>
              <a:buNone/>
              <a:defRPr lang="en-US" sz="3600" b="0" kern="1200" dirty="0">
                <a:solidFill>
                  <a:schemeClr val="tx2"/>
                </a:solidFill>
                <a:latin typeface="+mj-lt"/>
                <a:ea typeface="+mj-ea"/>
                <a:cs typeface="+mj-cs"/>
              </a:defRPr>
            </a:lvl5pPr>
          </a:lstStyle>
          <a:p>
            <a:pPr lvl="0"/>
            <a:r>
              <a:rPr lang="en-US"/>
              <a:t>Click to edit Master text styles</a:t>
            </a:r>
          </a:p>
        </p:txBody>
      </p:sp>
    </p:spTree>
    <p:extLst>
      <p:ext uri="{BB962C8B-B14F-4D97-AF65-F5344CB8AC3E}">
        <p14:creationId xmlns:p14="http://schemas.microsoft.com/office/powerpoint/2010/main" val="31248977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2_Title Slide for Product">
    <p:spTree>
      <p:nvGrpSpPr>
        <p:cNvPr id="1" name=""/>
        <p:cNvGrpSpPr/>
        <p:nvPr/>
      </p:nvGrpSpPr>
      <p:grpSpPr>
        <a:xfrm>
          <a:off x="0" y="0"/>
          <a:ext cx="0" cy="0"/>
          <a:chOff x="0" y="0"/>
          <a:chExt cx="0" cy="0"/>
        </a:xfrm>
      </p:grpSpPr>
      <p:sp>
        <p:nvSpPr>
          <p:cNvPr id="2" name="Title 1"/>
          <p:cNvSpPr>
            <a:spLocks noGrp="1"/>
          </p:cNvSpPr>
          <p:nvPr>
            <p:ph type="ctrTitle"/>
          </p:nvPr>
        </p:nvSpPr>
        <p:spPr>
          <a:xfrm>
            <a:off x="914400" y="4193633"/>
            <a:ext cx="10363200" cy="756005"/>
          </a:xfrm>
        </p:spPr>
        <p:txBody>
          <a:bodyPr anchor="t" anchorCtr="0"/>
          <a:lstStyle>
            <a:lvl1pPr algn="ctr">
              <a:defRPr sz="2000">
                <a:solidFill>
                  <a:schemeClr val="tx2"/>
                </a:solidFill>
              </a:defRPr>
            </a:lvl1pPr>
          </a:lstStyle>
          <a:p>
            <a:r>
              <a:rPr lang="en-US"/>
              <a:t>Click to edit Master title style</a:t>
            </a:r>
          </a:p>
        </p:txBody>
      </p:sp>
      <p:sp>
        <p:nvSpPr>
          <p:cNvPr id="6" name="Text Placeholder 5"/>
          <p:cNvSpPr>
            <a:spLocks noGrp="1"/>
          </p:cNvSpPr>
          <p:nvPr>
            <p:ph type="body" sz="quarter" idx="10"/>
          </p:nvPr>
        </p:nvSpPr>
        <p:spPr>
          <a:xfrm>
            <a:off x="914400" y="2633583"/>
            <a:ext cx="10363200" cy="1125537"/>
          </a:xfrm>
        </p:spPr>
        <p:txBody>
          <a:bodyPr anchor="ctr"/>
          <a:lstStyle>
            <a:lvl1pPr marL="0" indent="0" algn="ctr" defTabSz="914400" rtl="0" eaLnBrk="1" latinLnBrk="0" hangingPunct="1">
              <a:lnSpc>
                <a:spcPct val="110000"/>
              </a:lnSpc>
              <a:spcBef>
                <a:spcPct val="0"/>
              </a:spcBef>
              <a:buNone/>
              <a:defRPr lang="en-US" sz="4000" b="0" kern="1200" dirty="0" smtClean="0">
                <a:solidFill>
                  <a:schemeClr val="accent2"/>
                </a:solidFill>
                <a:latin typeface="+mj-lt"/>
                <a:ea typeface="+mj-ea"/>
                <a:cs typeface="+mj-cs"/>
              </a:defRPr>
            </a:lvl1pPr>
            <a:lvl2pPr marL="457200" indent="0" algn="ctr" defTabSz="914400" rtl="0" eaLnBrk="1" latinLnBrk="0" hangingPunct="1">
              <a:lnSpc>
                <a:spcPct val="110000"/>
              </a:lnSpc>
              <a:spcBef>
                <a:spcPct val="0"/>
              </a:spcBef>
              <a:buNone/>
              <a:defRPr lang="en-US" sz="3600" b="0" kern="1200" dirty="0" smtClean="0">
                <a:solidFill>
                  <a:schemeClr val="tx2"/>
                </a:solidFill>
                <a:latin typeface="+mj-lt"/>
                <a:ea typeface="+mj-ea"/>
                <a:cs typeface="+mj-cs"/>
              </a:defRPr>
            </a:lvl2pPr>
            <a:lvl3pPr marL="914400" indent="0" algn="ctr" defTabSz="914400" rtl="0" eaLnBrk="1" latinLnBrk="0" hangingPunct="1">
              <a:lnSpc>
                <a:spcPct val="110000"/>
              </a:lnSpc>
              <a:spcBef>
                <a:spcPct val="0"/>
              </a:spcBef>
              <a:buNone/>
              <a:defRPr lang="en-US" sz="3600" b="0" kern="1200" dirty="0" smtClean="0">
                <a:solidFill>
                  <a:schemeClr val="tx2"/>
                </a:solidFill>
                <a:latin typeface="+mj-lt"/>
                <a:ea typeface="+mj-ea"/>
                <a:cs typeface="+mj-cs"/>
              </a:defRPr>
            </a:lvl3pPr>
            <a:lvl4pPr marL="1371600" indent="0" algn="ctr" defTabSz="914400" rtl="0" eaLnBrk="1" latinLnBrk="0" hangingPunct="1">
              <a:lnSpc>
                <a:spcPct val="110000"/>
              </a:lnSpc>
              <a:spcBef>
                <a:spcPct val="0"/>
              </a:spcBef>
              <a:buNone/>
              <a:defRPr lang="en-US" sz="3600" b="0" kern="1200" dirty="0" smtClean="0">
                <a:solidFill>
                  <a:schemeClr val="tx2"/>
                </a:solidFill>
                <a:latin typeface="+mj-lt"/>
                <a:ea typeface="+mj-ea"/>
                <a:cs typeface="+mj-cs"/>
              </a:defRPr>
            </a:lvl4pPr>
            <a:lvl5pPr marL="1828800" indent="0" algn="ctr" defTabSz="914400" rtl="0" eaLnBrk="1" latinLnBrk="0" hangingPunct="1">
              <a:lnSpc>
                <a:spcPct val="110000"/>
              </a:lnSpc>
              <a:spcBef>
                <a:spcPct val="0"/>
              </a:spcBef>
              <a:buNone/>
              <a:defRPr lang="en-US" sz="3600" b="0" kern="1200" dirty="0">
                <a:solidFill>
                  <a:schemeClr val="tx2"/>
                </a:solidFill>
                <a:latin typeface="+mj-lt"/>
                <a:ea typeface="+mj-ea"/>
                <a:cs typeface="+mj-cs"/>
              </a:defRPr>
            </a:lvl5pPr>
          </a:lstStyle>
          <a:p>
            <a:pPr lvl="0"/>
            <a:r>
              <a:rPr lang="en-US"/>
              <a:t>Click to edit Master text styles</a:t>
            </a:r>
          </a:p>
        </p:txBody>
      </p:sp>
    </p:spTree>
    <p:extLst>
      <p:ext uri="{BB962C8B-B14F-4D97-AF65-F5344CB8AC3E}">
        <p14:creationId xmlns:p14="http://schemas.microsoft.com/office/powerpoint/2010/main" val="801813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9.xml><?xml version="1.0" encoding="utf-8"?>
<p:sldLayout xmlns:a="http://schemas.openxmlformats.org/drawingml/2006/main" xmlns:r="http://schemas.openxmlformats.org/officeDocument/2006/relationships" xmlns:p="http://schemas.openxmlformats.org/presentationml/2006/main" type="obj" preserve="1">
  <p:cSld name="Title and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84353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Text Placeholder 5"/>
          <p:cNvSpPr>
            <a:spLocks noGrp="1"/>
          </p:cNvSpPr>
          <p:nvPr>
            <p:ph type="body" sz="quarter" idx="10"/>
          </p:nvPr>
        </p:nvSpPr>
        <p:spPr>
          <a:xfrm>
            <a:off x="838200" y="1520687"/>
            <a:ext cx="10515600" cy="775252"/>
          </a:xfrm>
        </p:spPr>
        <p:txBody>
          <a:bodyPr/>
          <a:lstStyle>
            <a:lvl1pPr marL="0" indent="0" algn="l" defTabSz="685800" rtl="0" eaLnBrk="1" latinLnBrk="0" hangingPunct="1">
              <a:lnSpc>
                <a:spcPct val="110000"/>
              </a:lnSpc>
              <a:spcBef>
                <a:spcPct val="0"/>
              </a:spcBef>
              <a:buNone/>
              <a:defRPr lang="en-US" sz="1500" b="0" kern="1200" dirty="0" smtClean="0">
                <a:solidFill>
                  <a:schemeClr val="tx2"/>
                </a:solidFill>
                <a:latin typeface="+mj-lt"/>
                <a:ea typeface="+mj-ea"/>
                <a:cs typeface="+mj-cs"/>
              </a:defRPr>
            </a:lvl1pPr>
            <a:lvl2pPr marL="0" indent="0" algn="l" defTabSz="685800" rtl="0" eaLnBrk="1" latinLnBrk="0" hangingPunct="1">
              <a:lnSpc>
                <a:spcPct val="110000"/>
              </a:lnSpc>
              <a:spcBef>
                <a:spcPct val="0"/>
              </a:spcBef>
              <a:buNone/>
              <a:defRPr lang="en-US" sz="1500" b="0" kern="1200" dirty="0" smtClean="0">
                <a:solidFill>
                  <a:schemeClr val="accent1"/>
                </a:solidFill>
                <a:latin typeface="+mj-lt"/>
                <a:ea typeface="+mj-ea"/>
                <a:cs typeface="+mj-cs"/>
              </a:defRPr>
            </a:lvl2pPr>
            <a:lvl3pPr marL="0" indent="0" algn="l" defTabSz="685800" rtl="0" eaLnBrk="1" latinLnBrk="0" hangingPunct="1">
              <a:lnSpc>
                <a:spcPct val="110000"/>
              </a:lnSpc>
              <a:spcBef>
                <a:spcPct val="0"/>
              </a:spcBef>
              <a:buNone/>
              <a:defRPr lang="en-US" sz="1500" b="0" kern="1200" dirty="0" smtClean="0">
                <a:solidFill>
                  <a:schemeClr val="accent1"/>
                </a:solidFill>
                <a:latin typeface="+mj-lt"/>
                <a:ea typeface="+mj-ea"/>
                <a:cs typeface="+mj-cs"/>
              </a:defRPr>
            </a:lvl3pPr>
            <a:lvl4pPr marL="0" indent="0" algn="l" defTabSz="685800" rtl="0" eaLnBrk="1" latinLnBrk="0" hangingPunct="1">
              <a:lnSpc>
                <a:spcPct val="110000"/>
              </a:lnSpc>
              <a:spcBef>
                <a:spcPct val="0"/>
              </a:spcBef>
              <a:buNone/>
              <a:defRPr lang="en-US" sz="1500" b="0" kern="1200" dirty="0" smtClean="0">
                <a:solidFill>
                  <a:schemeClr val="accent1"/>
                </a:solidFill>
                <a:latin typeface="+mj-lt"/>
                <a:ea typeface="+mj-ea"/>
                <a:cs typeface="+mj-cs"/>
              </a:defRPr>
            </a:lvl4pPr>
            <a:lvl5pPr marL="0" indent="0" algn="l" defTabSz="685800" rtl="0" eaLnBrk="1" latinLnBrk="0" hangingPunct="1">
              <a:lnSpc>
                <a:spcPct val="110000"/>
              </a:lnSpc>
              <a:spcBef>
                <a:spcPct val="0"/>
              </a:spcBef>
              <a:buNone/>
              <a:defRPr lang="en-US" sz="1500" b="0" kern="1200" dirty="0">
                <a:solidFill>
                  <a:schemeClr val="accent1"/>
                </a:solidFill>
                <a:latin typeface="+mj-lt"/>
                <a:ea typeface="+mj-ea"/>
                <a:cs typeface="+mj-cs"/>
              </a:defRPr>
            </a:lvl5pPr>
          </a:lstStyle>
          <a:p>
            <a:pPr lvl="0"/>
            <a:r>
              <a:rPr lang="en-US"/>
              <a:t>Edit Master text styles</a:t>
            </a:r>
          </a:p>
        </p:txBody>
      </p:sp>
    </p:spTree>
    <p:extLst>
      <p:ext uri="{BB962C8B-B14F-4D97-AF65-F5344CB8AC3E}">
        <p14:creationId xmlns:p14="http://schemas.microsoft.com/office/powerpoint/2010/main" val="2681452513"/>
      </p:ext>
    </p:extLst>
  </p:cSld>
  <p:clrMapOvr>
    <a:masterClrMapping/>
  </p:clrMapOvr>
  <p:transition spd="med">
    <p:fade/>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4_Title and Bullets">
    <p:spTree>
      <p:nvGrpSpPr>
        <p:cNvPr id="1" name=""/>
        <p:cNvGrpSpPr/>
        <p:nvPr/>
      </p:nvGrpSpPr>
      <p:grpSpPr>
        <a:xfrm>
          <a:off x="0" y="0"/>
          <a:ext cx="0" cy="0"/>
          <a:chOff x="0" y="0"/>
          <a:chExt cx="0" cy="0"/>
        </a:xfrm>
      </p:grpSpPr>
      <p:sp>
        <p:nvSpPr>
          <p:cNvPr id="2" name="Title 1"/>
          <p:cNvSpPr>
            <a:spLocks noGrp="1"/>
          </p:cNvSpPr>
          <p:nvPr>
            <p:ph type="title"/>
          </p:nvPr>
        </p:nvSpPr>
        <p:spPr>
          <a:xfrm>
            <a:off x="838200" y="977030"/>
            <a:ext cx="4347575" cy="1325563"/>
          </a:xfrm>
        </p:spPr>
        <p:txBody>
          <a:bodyPr anchor="t"/>
          <a:lstStyle/>
          <a:p>
            <a:r>
              <a:rPr lang="en-US"/>
              <a:t>Click to edit Master title style</a:t>
            </a:r>
          </a:p>
        </p:txBody>
      </p:sp>
      <p:sp>
        <p:nvSpPr>
          <p:cNvPr id="3" name="Content Placeholder 2"/>
          <p:cNvSpPr>
            <a:spLocks noGrp="1"/>
          </p:cNvSpPr>
          <p:nvPr>
            <p:ph idx="1"/>
          </p:nvPr>
        </p:nvSpPr>
        <p:spPr>
          <a:xfrm>
            <a:off x="5536504" y="977030"/>
            <a:ext cx="5817296" cy="50062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80223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2_Title and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838200" y="1970690"/>
            <a:ext cx="10515600" cy="40126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5"/>
          <p:cNvSpPr>
            <a:spLocks noGrp="1"/>
          </p:cNvSpPr>
          <p:nvPr>
            <p:ph type="body" sz="quarter" idx="10"/>
          </p:nvPr>
        </p:nvSpPr>
        <p:spPr>
          <a:xfrm>
            <a:off x="838200" y="1182057"/>
            <a:ext cx="10515600" cy="629977"/>
          </a:xfrm>
        </p:spPr>
        <p:txBody>
          <a:bodyPr/>
          <a:lstStyle>
            <a:lvl1pPr marL="0" indent="0" algn="l" defTabSz="914400" rtl="0" eaLnBrk="1" latinLnBrk="0" hangingPunct="1">
              <a:lnSpc>
                <a:spcPct val="110000"/>
              </a:lnSpc>
              <a:spcBef>
                <a:spcPct val="0"/>
              </a:spcBef>
              <a:buNone/>
              <a:defRPr lang="en-US" sz="2400" b="0" kern="1200" dirty="0" smtClean="0">
                <a:solidFill>
                  <a:schemeClr val="accent2"/>
                </a:solidFill>
                <a:latin typeface="+mj-lt"/>
                <a:ea typeface="+mj-ea"/>
                <a:cs typeface="+mj-cs"/>
              </a:defRPr>
            </a:lvl1pPr>
            <a:lvl2pPr marL="0" indent="0" algn="l" defTabSz="914400" rtl="0" eaLnBrk="1" latinLnBrk="0" hangingPunct="1">
              <a:lnSpc>
                <a:spcPct val="110000"/>
              </a:lnSpc>
              <a:spcBef>
                <a:spcPct val="0"/>
              </a:spcBef>
              <a:buNone/>
              <a:defRPr lang="en-US" sz="2000" b="0" kern="1200" dirty="0" smtClean="0">
                <a:solidFill>
                  <a:schemeClr val="accent1"/>
                </a:solidFill>
                <a:latin typeface="+mj-lt"/>
                <a:ea typeface="+mj-ea"/>
                <a:cs typeface="+mj-cs"/>
              </a:defRPr>
            </a:lvl2pPr>
            <a:lvl3pPr marL="0" indent="0" algn="l" defTabSz="914400" rtl="0" eaLnBrk="1" latinLnBrk="0" hangingPunct="1">
              <a:lnSpc>
                <a:spcPct val="110000"/>
              </a:lnSpc>
              <a:spcBef>
                <a:spcPct val="0"/>
              </a:spcBef>
              <a:buNone/>
              <a:defRPr lang="en-US" sz="2000" b="0" kern="1200" dirty="0" smtClean="0">
                <a:solidFill>
                  <a:schemeClr val="accent1"/>
                </a:solidFill>
                <a:latin typeface="+mj-lt"/>
                <a:ea typeface="+mj-ea"/>
                <a:cs typeface="+mj-cs"/>
              </a:defRPr>
            </a:lvl3pPr>
            <a:lvl4pPr marL="0" indent="0" algn="l" defTabSz="914400" rtl="0" eaLnBrk="1" latinLnBrk="0" hangingPunct="1">
              <a:lnSpc>
                <a:spcPct val="110000"/>
              </a:lnSpc>
              <a:spcBef>
                <a:spcPct val="0"/>
              </a:spcBef>
              <a:buNone/>
              <a:defRPr lang="en-US" sz="2000" b="0" kern="1200" dirty="0" smtClean="0">
                <a:solidFill>
                  <a:schemeClr val="accent1"/>
                </a:solidFill>
                <a:latin typeface="+mj-lt"/>
                <a:ea typeface="+mj-ea"/>
                <a:cs typeface="+mj-cs"/>
              </a:defRPr>
            </a:lvl4pPr>
            <a:lvl5pPr marL="0" indent="0" algn="l" defTabSz="914400" rtl="0" eaLnBrk="1" latinLnBrk="0" hangingPunct="1">
              <a:lnSpc>
                <a:spcPct val="110000"/>
              </a:lnSpc>
              <a:spcBef>
                <a:spcPct val="0"/>
              </a:spcBef>
              <a:buNone/>
              <a:defRPr lang="en-US" sz="2000" b="0" kern="1200" dirty="0">
                <a:solidFill>
                  <a:schemeClr val="accent1"/>
                </a:solidFill>
                <a:latin typeface="+mj-lt"/>
                <a:ea typeface="+mj-ea"/>
                <a:cs typeface="+mj-cs"/>
              </a:defRPr>
            </a:lvl5pPr>
          </a:lstStyle>
          <a:p>
            <a:pPr lvl="0"/>
            <a:r>
              <a:rPr lang="en-US"/>
              <a:t>Click to edit Master text styles</a:t>
            </a:r>
          </a:p>
        </p:txBody>
      </p:sp>
    </p:spTree>
    <p:extLst>
      <p:ext uri="{BB962C8B-B14F-4D97-AF65-F5344CB8AC3E}">
        <p14:creationId xmlns:p14="http://schemas.microsoft.com/office/powerpoint/2010/main" val="468737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2.xml><?xml version="1.0" encoding="utf-8"?>
<p:sldLayout xmlns:a="http://schemas.openxmlformats.org/drawingml/2006/main" xmlns:r="http://schemas.openxmlformats.org/officeDocument/2006/relationships" xmlns:p="http://schemas.openxmlformats.org/presentationml/2006/main" type="obj" preserve="1">
  <p:cSld name="Title and Paragraph">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marL="0" indent="0">
              <a:lnSpc>
                <a:spcPct val="110000"/>
              </a:lnSpc>
              <a:buNone/>
              <a:defRPr/>
            </a:lvl1pPr>
            <a:lvl2pPr marL="0" indent="0">
              <a:buNone/>
              <a:defRPr/>
            </a:lvl2pPr>
            <a:lvl3pPr marL="0" indent="0">
              <a:buNone/>
              <a:defRPr/>
            </a:lvl3pPr>
            <a:lvl4pPr marL="0" indent="0">
              <a:buNone/>
              <a:defRPr/>
            </a:lvl4pPr>
            <a:lvl5pPr marL="0" indent="0">
              <a:buNone/>
              <a:defRPr/>
            </a:lvl5pPr>
          </a:lstStyle>
          <a:p>
            <a:pPr lvl="0"/>
            <a:r>
              <a:rPr lang="en-US"/>
              <a:t>Click to edit Master text styles</a:t>
            </a:r>
          </a:p>
        </p:txBody>
      </p:sp>
    </p:spTree>
    <p:extLst>
      <p:ext uri="{BB962C8B-B14F-4D97-AF65-F5344CB8AC3E}">
        <p14:creationId xmlns:p14="http://schemas.microsoft.com/office/powerpoint/2010/main" val="3350507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3.xml><?xml version="1.0" encoding="utf-8"?>
<p:sldLayout xmlns:a="http://schemas.openxmlformats.org/drawingml/2006/main" xmlns:r="http://schemas.openxmlformats.org/officeDocument/2006/relationships" xmlns:p="http://schemas.openxmlformats.org/presentationml/2006/main" type="obj" preserve="1">
  <p:cSld name="2_Title and Paragraph">
    <p:spTree>
      <p:nvGrpSpPr>
        <p:cNvPr id="1" name=""/>
        <p:cNvGrpSpPr/>
        <p:nvPr/>
      </p:nvGrpSpPr>
      <p:grpSpPr>
        <a:xfrm>
          <a:off x="0" y="0"/>
          <a:ext cx="0" cy="0"/>
          <a:chOff x="0" y="0"/>
          <a:chExt cx="0" cy="0"/>
        </a:xfrm>
      </p:grpSpPr>
      <p:sp>
        <p:nvSpPr>
          <p:cNvPr id="2" name="Title 1"/>
          <p:cNvSpPr>
            <a:spLocks noGrp="1"/>
          </p:cNvSpPr>
          <p:nvPr>
            <p:ph type="title"/>
          </p:nvPr>
        </p:nvSpPr>
        <p:spPr>
          <a:xfrm>
            <a:off x="838200" y="1068309"/>
            <a:ext cx="4347575" cy="1325563"/>
          </a:xfrm>
        </p:spPr>
        <p:txBody>
          <a:bodyPr anchor="t"/>
          <a:lstStyle/>
          <a:p>
            <a:r>
              <a:rPr lang="en-US"/>
              <a:t>Click to edit Master title style</a:t>
            </a:r>
          </a:p>
        </p:txBody>
      </p:sp>
      <p:sp>
        <p:nvSpPr>
          <p:cNvPr id="3" name="Content Placeholder 2"/>
          <p:cNvSpPr>
            <a:spLocks noGrp="1"/>
          </p:cNvSpPr>
          <p:nvPr>
            <p:ph idx="1"/>
          </p:nvPr>
        </p:nvSpPr>
        <p:spPr>
          <a:xfrm>
            <a:off x="5536504" y="1068309"/>
            <a:ext cx="5817295" cy="4351338"/>
          </a:xfrm>
        </p:spPr>
        <p:txBody>
          <a:bodyPr/>
          <a:lstStyle>
            <a:lvl1pPr marL="0" indent="0">
              <a:lnSpc>
                <a:spcPct val="110000"/>
              </a:lnSpc>
              <a:buNone/>
              <a:defRPr/>
            </a:lvl1pPr>
            <a:lvl2pPr marL="0" indent="0">
              <a:buNone/>
              <a:defRPr/>
            </a:lvl2pPr>
            <a:lvl3pPr marL="0" indent="0">
              <a:buNone/>
              <a:defRPr/>
            </a:lvl3pPr>
            <a:lvl4pPr marL="0" indent="0">
              <a:buNone/>
              <a:defRPr/>
            </a:lvl4pPr>
            <a:lvl5pPr marL="0" indent="0">
              <a:buNone/>
              <a:defRPr/>
            </a:lvl5pPr>
          </a:lstStyle>
          <a:p>
            <a:pPr lvl="0"/>
            <a:r>
              <a:rPr lang="en-US"/>
              <a:t>Click to edit Master text styles</a:t>
            </a:r>
          </a:p>
        </p:txBody>
      </p:sp>
    </p:spTree>
    <p:extLst>
      <p:ext uri="{BB962C8B-B14F-4D97-AF65-F5344CB8AC3E}">
        <p14:creationId xmlns:p14="http://schemas.microsoft.com/office/powerpoint/2010/main" val="1656283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517044"/>
            <a:ext cx="10515600" cy="1997555"/>
          </a:xfrm>
        </p:spPr>
        <p:txBody>
          <a:bodyPr anchor="b"/>
          <a:lstStyle>
            <a:lvl1pPr algn="ctr">
              <a:defRPr sz="4800"/>
            </a:lvl1pPr>
          </a:lstStyle>
          <a:p>
            <a:r>
              <a:rPr lang="en-US"/>
              <a:t>Click to edit Master title style</a:t>
            </a:r>
          </a:p>
        </p:txBody>
      </p:sp>
    </p:spTree>
    <p:extLst>
      <p:ext uri="{BB962C8B-B14F-4D97-AF65-F5344CB8AC3E}">
        <p14:creationId xmlns:p14="http://schemas.microsoft.com/office/powerpoint/2010/main" val="1475232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5.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517045"/>
            <a:ext cx="10515600" cy="1997555"/>
          </a:xfrm>
        </p:spPr>
        <p:txBody>
          <a:bodyPr anchor="b"/>
          <a:lstStyle>
            <a:lvl1pPr algn="ctr">
              <a:defRPr sz="4800"/>
            </a:lvl1pPr>
          </a:lstStyle>
          <a:p>
            <a:r>
              <a:rPr lang="en-US"/>
              <a:t>Click to edit Master title style</a:t>
            </a:r>
          </a:p>
        </p:txBody>
      </p:sp>
      <p:sp>
        <p:nvSpPr>
          <p:cNvPr id="3" name="Text Placeholder 2"/>
          <p:cNvSpPr>
            <a:spLocks noGrp="1"/>
          </p:cNvSpPr>
          <p:nvPr>
            <p:ph type="body" idx="1"/>
          </p:nvPr>
        </p:nvSpPr>
        <p:spPr>
          <a:xfrm>
            <a:off x="831851" y="2879934"/>
            <a:ext cx="10515600" cy="1500187"/>
          </a:xfrm>
        </p:spPr>
        <p:txBody>
          <a:bodyPr/>
          <a:lstStyle>
            <a:lvl1pPr marL="0" indent="0" algn="ctr">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630353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6.xml><?xml version="1.0" encoding="utf-8"?>
<p:sldLayout xmlns:a="http://schemas.openxmlformats.org/drawingml/2006/main" xmlns:r="http://schemas.openxmlformats.org/officeDocument/2006/relationships" xmlns:p="http://schemas.openxmlformats.org/presentationml/2006/main" type="secHead" preserve="1">
  <p:cSld name="2_Section Head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26A67E8-C07E-73D7-EDD6-8416CAB228E5}"/>
              </a:ext>
            </a:extLst>
          </p:cNvPr>
          <p:cNvSpPr/>
          <p:nvPr userDrawn="1"/>
        </p:nvSpPr>
        <p:spPr>
          <a:xfrm>
            <a:off x="0" y="0"/>
            <a:ext cx="12192000" cy="651803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 name="Title 1"/>
          <p:cNvSpPr>
            <a:spLocks noGrp="1"/>
          </p:cNvSpPr>
          <p:nvPr>
            <p:ph type="title"/>
          </p:nvPr>
        </p:nvSpPr>
        <p:spPr>
          <a:xfrm>
            <a:off x="831851" y="517045"/>
            <a:ext cx="10515600" cy="1500187"/>
          </a:xfrm>
        </p:spPr>
        <p:txBody>
          <a:bodyPr anchor="b"/>
          <a:lstStyle>
            <a:lvl1pPr algn="ctr">
              <a:defRPr sz="4800">
                <a:solidFill>
                  <a:schemeClr val="bg1"/>
                </a:solidFill>
              </a:defRPr>
            </a:lvl1pPr>
          </a:lstStyle>
          <a:p>
            <a:r>
              <a:rPr lang="en-US"/>
              <a:t>Click to edit Master title style</a:t>
            </a:r>
          </a:p>
        </p:txBody>
      </p:sp>
      <p:sp>
        <p:nvSpPr>
          <p:cNvPr id="3" name="Text Placeholder 2"/>
          <p:cNvSpPr>
            <a:spLocks noGrp="1"/>
          </p:cNvSpPr>
          <p:nvPr>
            <p:ph type="body" idx="1"/>
          </p:nvPr>
        </p:nvSpPr>
        <p:spPr>
          <a:xfrm>
            <a:off x="831851" y="2305503"/>
            <a:ext cx="10515600" cy="953512"/>
          </a:xfrm>
        </p:spPr>
        <p:txBody>
          <a:bodyPr/>
          <a:lstStyle>
            <a:lvl1pPr marL="0" indent="0" algn="ctr">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252632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7.xml><?xml version="1.0" encoding="utf-8"?>
<p:sldLayout xmlns:a="http://schemas.openxmlformats.org/drawingml/2006/main" xmlns:r="http://schemas.openxmlformats.org/officeDocument/2006/relationships" xmlns:p="http://schemas.openxmlformats.org/presentationml/2006/main" type="secHead" preserve="1">
  <p:cSld name="3_Section Header">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DFC4983-7485-1282-E933-8FB891A85A79}"/>
              </a:ext>
            </a:extLst>
          </p:cNvPr>
          <p:cNvSpPr/>
          <p:nvPr userDrawn="1"/>
        </p:nvSpPr>
        <p:spPr>
          <a:xfrm>
            <a:off x="0" y="0"/>
            <a:ext cx="12192000" cy="6520070"/>
          </a:xfrm>
          <a:prstGeom prst="rect">
            <a:avLst/>
          </a:prstGeom>
          <a:solidFill>
            <a:srgbClr val="D7E2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 name="Title 1"/>
          <p:cNvSpPr>
            <a:spLocks noGrp="1"/>
          </p:cNvSpPr>
          <p:nvPr>
            <p:ph type="title"/>
          </p:nvPr>
        </p:nvSpPr>
        <p:spPr>
          <a:xfrm>
            <a:off x="831851" y="517045"/>
            <a:ext cx="10515600" cy="1500187"/>
          </a:xfrm>
        </p:spPr>
        <p:txBody>
          <a:bodyPr anchor="b"/>
          <a:lstStyle>
            <a:lvl1pPr algn="ctr">
              <a:defRPr sz="4800">
                <a:solidFill>
                  <a:schemeClr val="accent2"/>
                </a:solidFill>
              </a:defRPr>
            </a:lvl1pPr>
          </a:lstStyle>
          <a:p>
            <a:r>
              <a:rPr lang="en-US"/>
              <a:t>Click to edit Master title style</a:t>
            </a:r>
          </a:p>
        </p:txBody>
      </p:sp>
      <p:sp>
        <p:nvSpPr>
          <p:cNvPr id="3" name="Text Placeholder 2"/>
          <p:cNvSpPr>
            <a:spLocks noGrp="1"/>
          </p:cNvSpPr>
          <p:nvPr>
            <p:ph type="body" idx="1"/>
          </p:nvPr>
        </p:nvSpPr>
        <p:spPr>
          <a:xfrm>
            <a:off x="831851" y="2305503"/>
            <a:ext cx="10515600" cy="953512"/>
          </a:xfrm>
        </p:spPr>
        <p:txBody>
          <a:bodyPr/>
          <a:lstStyle>
            <a:lvl1pPr marL="0" indent="0" algn="ctr">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298341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630496"/>
            <a:ext cx="5181600" cy="45354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630496"/>
            <a:ext cx="5181600" cy="45354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80984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9.xml><?xml version="1.0" encoding="utf-8"?>
<p:sldLayout xmlns:a="http://schemas.openxmlformats.org/drawingml/2006/main" xmlns:r="http://schemas.openxmlformats.org/officeDocument/2006/relationships" xmlns:p="http://schemas.openxmlformats.org/presentationml/2006/main" type="twoObj" preserve="1">
  <p:cSld name="4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1" y="1630496"/>
            <a:ext cx="3543300" cy="4535450"/>
          </a:xfrm>
        </p:spPr>
        <p:txBody>
          <a:bodyPr/>
          <a:lstStyle>
            <a:lvl1pPr>
              <a:defRPr sz="1600"/>
            </a:lvl1pPr>
            <a:lvl2pPr>
              <a:defRPr sz="1400"/>
            </a:lvl2pPr>
            <a:lvl3pPr>
              <a:defRPr sz="12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572001" y="1630496"/>
            <a:ext cx="3543300" cy="4535450"/>
          </a:xfrm>
        </p:spPr>
        <p:txBody>
          <a:bodyPr/>
          <a:lstStyle>
            <a:lvl1pPr>
              <a:defRPr sz="1600"/>
            </a:lvl1pPr>
            <a:lvl2pPr>
              <a:defRPr sz="1400"/>
            </a:lvl2pPr>
            <a:lvl3pPr>
              <a:defRPr sz="12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99110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742816"/>
            <a:ext cx="10515600" cy="648127"/>
          </a:xfrm>
        </p:spPr>
        <p:txBody>
          <a:bodyPr anchor="b"/>
          <a:lstStyle>
            <a:lvl1pPr algn="ctr">
              <a:defRPr sz="2100" b="0">
                <a:solidFill>
                  <a:schemeClr val="accent1"/>
                </a:solidFill>
              </a:defRPr>
            </a:lvl1pPr>
          </a:lstStyle>
          <a:p>
            <a:r>
              <a:rPr lang="en-US"/>
              <a:t>Click to edit Master title style</a:t>
            </a:r>
          </a:p>
        </p:txBody>
      </p:sp>
      <p:sp>
        <p:nvSpPr>
          <p:cNvPr id="5" name="Text Placeholder 3"/>
          <p:cNvSpPr>
            <a:spLocks noGrp="1"/>
          </p:cNvSpPr>
          <p:nvPr>
            <p:ph type="body" sz="half" idx="2"/>
          </p:nvPr>
        </p:nvSpPr>
        <p:spPr>
          <a:xfrm>
            <a:off x="839787" y="1557758"/>
            <a:ext cx="10514012" cy="426308"/>
          </a:xfrm>
        </p:spPr>
        <p:txBody>
          <a:bodyPr/>
          <a:lstStyle>
            <a:lvl1pPr marL="0" indent="0" algn="ctr">
              <a:buNone/>
              <a:defRPr sz="15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Tree>
    <p:extLst>
      <p:ext uri="{BB962C8B-B14F-4D97-AF65-F5344CB8AC3E}">
        <p14:creationId xmlns:p14="http://schemas.microsoft.com/office/powerpoint/2010/main" val="1317483544"/>
      </p:ext>
    </p:extLst>
  </p:cSld>
  <p:clrMapOvr>
    <a:masterClrMapping/>
  </p:clrMapOvr>
  <p:transition spd="med">
    <p:fade/>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2295939"/>
            <a:ext cx="5181600" cy="3859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2295939"/>
            <a:ext cx="5181600" cy="3859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5"/>
          <p:cNvSpPr>
            <a:spLocks noGrp="1"/>
          </p:cNvSpPr>
          <p:nvPr>
            <p:ph type="body" sz="quarter" idx="10"/>
          </p:nvPr>
        </p:nvSpPr>
        <p:spPr>
          <a:xfrm>
            <a:off x="838200" y="1628383"/>
            <a:ext cx="10515600" cy="667555"/>
          </a:xfrm>
        </p:spPr>
        <p:txBody>
          <a:bodyPr/>
          <a:lstStyle>
            <a:lvl1pPr marL="0" indent="0" algn="l" defTabSz="914400" rtl="0" eaLnBrk="1" latinLnBrk="0" hangingPunct="1">
              <a:lnSpc>
                <a:spcPct val="110000"/>
              </a:lnSpc>
              <a:spcBef>
                <a:spcPct val="0"/>
              </a:spcBef>
              <a:buNone/>
              <a:defRPr lang="en-US" sz="2400" b="0" kern="1200" dirty="0" smtClean="0">
                <a:solidFill>
                  <a:schemeClr val="tx2"/>
                </a:solidFill>
                <a:latin typeface="+mj-lt"/>
                <a:ea typeface="+mj-ea"/>
                <a:cs typeface="+mj-cs"/>
              </a:defRPr>
            </a:lvl1pPr>
            <a:lvl2pPr marL="0" indent="0" algn="l" defTabSz="914400" rtl="0" eaLnBrk="1" latinLnBrk="0" hangingPunct="1">
              <a:lnSpc>
                <a:spcPct val="110000"/>
              </a:lnSpc>
              <a:spcBef>
                <a:spcPct val="0"/>
              </a:spcBef>
              <a:buNone/>
              <a:defRPr lang="en-US" sz="2000" b="0" kern="1200" dirty="0" smtClean="0">
                <a:solidFill>
                  <a:schemeClr val="accent1"/>
                </a:solidFill>
                <a:latin typeface="+mj-lt"/>
                <a:ea typeface="+mj-ea"/>
                <a:cs typeface="+mj-cs"/>
              </a:defRPr>
            </a:lvl2pPr>
            <a:lvl3pPr marL="0" indent="0" algn="l" defTabSz="914400" rtl="0" eaLnBrk="1" latinLnBrk="0" hangingPunct="1">
              <a:lnSpc>
                <a:spcPct val="110000"/>
              </a:lnSpc>
              <a:spcBef>
                <a:spcPct val="0"/>
              </a:spcBef>
              <a:buNone/>
              <a:defRPr lang="en-US" sz="2000" b="0" kern="1200" dirty="0" smtClean="0">
                <a:solidFill>
                  <a:schemeClr val="accent1"/>
                </a:solidFill>
                <a:latin typeface="+mj-lt"/>
                <a:ea typeface="+mj-ea"/>
                <a:cs typeface="+mj-cs"/>
              </a:defRPr>
            </a:lvl3pPr>
            <a:lvl4pPr marL="0" indent="0" algn="l" defTabSz="914400" rtl="0" eaLnBrk="1" latinLnBrk="0" hangingPunct="1">
              <a:lnSpc>
                <a:spcPct val="110000"/>
              </a:lnSpc>
              <a:spcBef>
                <a:spcPct val="0"/>
              </a:spcBef>
              <a:buNone/>
              <a:defRPr lang="en-US" sz="2000" b="0" kern="1200" dirty="0" smtClean="0">
                <a:solidFill>
                  <a:schemeClr val="accent1"/>
                </a:solidFill>
                <a:latin typeface="+mj-lt"/>
                <a:ea typeface="+mj-ea"/>
                <a:cs typeface="+mj-cs"/>
              </a:defRPr>
            </a:lvl4pPr>
            <a:lvl5pPr marL="0" indent="0" algn="l" defTabSz="914400" rtl="0" eaLnBrk="1" latinLnBrk="0" hangingPunct="1">
              <a:lnSpc>
                <a:spcPct val="110000"/>
              </a:lnSpc>
              <a:spcBef>
                <a:spcPct val="0"/>
              </a:spcBef>
              <a:buNone/>
              <a:defRPr lang="en-US" sz="2000" b="0" kern="1200" dirty="0">
                <a:solidFill>
                  <a:schemeClr val="accent1"/>
                </a:solidFill>
                <a:latin typeface="+mj-lt"/>
                <a:ea typeface="+mj-ea"/>
                <a:cs typeface="+mj-cs"/>
              </a:defRPr>
            </a:lvl5pPr>
          </a:lstStyle>
          <a:p>
            <a:pPr lvl="0"/>
            <a:r>
              <a:rPr lang="en-US"/>
              <a:t>Click to edit Master text styles</a:t>
            </a:r>
          </a:p>
        </p:txBody>
      </p:sp>
    </p:spTree>
    <p:extLst>
      <p:ext uri="{BB962C8B-B14F-4D97-AF65-F5344CB8AC3E}">
        <p14:creationId xmlns:p14="http://schemas.microsoft.com/office/powerpoint/2010/main" val="322118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475129"/>
            <a:ext cx="10515600" cy="1018977"/>
          </a:xfrm>
        </p:spPr>
        <p:txBody>
          <a:bodyPr/>
          <a:lstStyle/>
          <a:p>
            <a:r>
              <a:rPr lang="en-US"/>
              <a:t>Click to edit Master title style</a:t>
            </a:r>
          </a:p>
        </p:txBody>
      </p:sp>
      <p:sp>
        <p:nvSpPr>
          <p:cNvPr id="3" name="Text Placeholder 2"/>
          <p:cNvSpPr>
            <a:spLocks noGrp="1"/>
          </p:cNvSpPr>
          <p:nvPr>
            <p:ph type="body" idx="1"/>
          </p:nvPr>
        </p:nvSpPr>
        <p:spPr>
          <a:xfrm>
            <a:off x="839789" y="1557193"/>
            <a:ext cx="5157787" cy="697509"/>
          </a:xfrm>
          <a:solidFill>
            <a:schemeClr val="accent2"/>
          </a:solidFill>
        </p:spPr>
        <p:txBody>
          <a:bodyPr anchor="ctr" anchorCtr="0"/>
          <a:lstStyle>
            <a:lvl1pPr marL="0" indent="0">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317789"/>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557193"/>
            <a:ext cx="5183188" cy="697509"/>
          </a:xfrm>
          <a:solidFill>
            <a:schemeClr val="accent2"/>
          </a:solidFill>
        </p:spPr>
        <p:txBody>
          <a:bodyPr anchor="ctr" anchorCtr="0"/>
          <a:lstStyle>
            <a:lvl1pPr marL="0" indent="0">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317789"/>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42281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2.xml><?xml version="1.0" encoding="utf-8"?>
<p:sldLayout xmlns:a="http://schemas.openxmlformats.org/drawingml/2006/main" xmlns:r="http://schemas.openxmlformats.org/officeDocument/2006/relationships" xmlns:p="http://schemas.openxmlformats.org/presentationml/2006/main" type="twoObj" preserve="1">
  <p:cSld name="3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1" y="1630496"/>
            <a:ext cx="3438938" cy="4535450"/>
          </a:xfrm>
        </p:spPr>
        <p:txBody>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376531" y="1630496"/>
            <a:ext cx="3438938" cy="4535450"/>
          </a:xfrm>
        </p:spPr>
        <p:txBody>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3"/>
          <p:cNvSpPr>
            <a:spLocks noGrp="1"/>
          </p:cNvSpPr>
          <p:nvPr>
            <p:ph sz="half" idx="10"/>
          </p:nvPr>
        </p:nvSpPr>
        <p:spPr>
          <a:xfrm>
            <a:off x="7914861" y="1630496"/>
            <a:ext cx="3438938" cy="4535450"/>
          </a:xfrm>
        </p:spPr>
        <p:txBody>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0361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3.xml><?xml version="1.0" encoding="utf-8"?>
<p:sldLayout xmlns:a="http://schemas.openxmlformats.org/drawingml/2006/main" xmlns:r="http://schemas.openxmlformats.org/officeDocument/2006/relationships" xmlns:p="http://schemas.openxmlformats.org/presentationml/2006/main" type="obj" preserve="1">
  <p:cSld name="1_Title and Paragraph">
    <p:spTree>
      <p:nvGrpSpPr>
        <p:cNvPr id="1" name=""/>
        <p:cNvGrpSpPr/>
        <p:nvPr/>
      </p:nvGrpSpPr>
      <p:grpSpPr>
        <a:xfrm>
          <a:off x="0" y="0"/>
          <a:ext cx="0" cy="0"/>
          <a:chOff x="0" y="0"/>
          <a:chExt cx="0" cy="0"/>
        </a:xfrm>
      </p:grpSpPr>
      <p:sp>
        <p:nvSpPr>
          <p:cNvPr id="2" name="Title 1"/>
          <p:cNvSpPr>
            <a:spLocks noGrp="1"/>
          </p:cNvSpPr>
          <p:nvPr>
            <p:ph type="title"/>
          </p:nvPr>
        </p:nvSpPr>
        <p:spPr>
          <a:xfrm>
            <a:off x="2423492" y="4701211"/>
            <a:ext cx="7346674" cy="1325563"/>
          </a:xfrm>
        </p:spPr>
        <p:txBody>
          <a:bodyPr anchor="t"/>
          <a:lstStyle>
            <a:lvl1pPr algn="r">
              <a:defRPr sz="2000">
                <a:solidFill>
                  <a:schemeClr val="bg2">
                    <a:lumMod val="50000"/>
                  </a:schemeClr>
                </a:solidFill>
              </a:defRPr>
            </a:lvl1pPr>
          </a:lstStyle>
          <a:p>
            <a:r>
              <a:rPr lang="en-US"/>
              <a:t>Click to edit Master title style</a:t>
            </a:r>
          </a:p>
        </p:txBody>
      </p:sp>
      <p:sp>
        <p:nvSpPr>
          <p:cNvPr id="3" name="Content Placeholder 2"/>
          <p:cNvSpPr>
            <a:spLocks noGrp="1"/>
          </p:cNvSpPr>
          <p:nvPr>
            <p:ph idx="1"/>
          </p:nvPr>
        </p:nvSpPr>
        <p:spPr>
          <a:xfrm>
            <a:off x="2423492" y="1808922"/>
            <a:ext cx="7346674" cy="2733261"/>
          </a:xfrm>
        </p:spPr>
        <p:txBody>
          <a:bodyPr/>
          <a:lstStyle>
            <a:lvl1pPr marL="91440" indent="-457200">
              <a:lnSpc>
                <a:spcPct val="110000"/>
              </a:lnSpc>
              <a:buNone/>
              <a:defRPr/>
            </a:lvl1pPr>
            <a:lvl2pPr marL="0" indent="0">
              <a:buNone/>
              <a:defRPr/>
            </a:lvl2pPr>
            <a:lvl3pPr marL="0" indent="0">
              <a:buNone/>
              <a:defRPr/>
            </a:lvl3pPr>
            <a:lvl4pPr marL="0" indent="0">
              <a:buNone/>
              <a:defRPr/>
            </a:lvl4pPr>
            <a:lvl5pPr marL="0" indent="0">
              <a:buNone/>
              <a:defRPr/>
            </a:lvl5pPr>
          </a:lstStyle>
          <a:p>
            <a:pPr lvl="0"/>
            <a:r>
              <a:rPr lang="en-US"/>
              <a:t>Click to edit Master text styles</a:t>
            </a:r>
          </a:p>
        </p:txBody>
      </p:sp>
    </p:spTree>
    <p:extLst>
      <p:ext uri="{BB962C8B-B14F-4D97-AF65-F5344CB8AC3E}">
        <p14:creationId xmlns:p14="http://schemas.microsoft.com/office/powerpoint/2010/main" val="349031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750022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Text Placeholder 5"/>
          <p:cNvSpPr>
            <a:spLocks noGrp="1"/>
          </p:cNvSpPr>
          <p:nvPr>
            <p:ph type="body" sz="quarter" idx="10"/>
          </p:nvPr>
        </p:nvSpPr>
        <p:spPr>
          <a:xfrm>
            <a:off x="838200" y="1520687"/>
            <a:ext cx="10515600" cy="775252"/>
          </a:xfrm>
        </p:spPr>
        <p:txBody>
          <a:bodyPr/>
          <a:lstStyle>
            <a:lvl1pPr marL="0" indent="0" algn="l" defTabSz="914400" rtl="0" eaLnBrk="1" latinLnBrk="0" hangingPunct="1">
              <a:lnSpc>
                <a:spcPct val="110000"/>
              </a:lnSpc>
              <a:spcBef>
                <a:spcPct val="0"/>
              </a:spcBef>
              <a:buNone/>
              <a:defRPr lang="en-US" sz="2000" b="0" kern="1200" dirty="0" smtClean="0">
                <a:solidFill>
                  <a:schemeClr val="tx2"/>
                </a:solidFill>
                <a:latin typeface="+mj-lt"/>
                <a:ea typeface="+mj-ea"/>
                <a:cs typeface="+mj-cs"/>
              </a:defRPr>
            </a:lvl1pPr>
            <a:lvl2pPr marL="0" indent="0" algn="l" defTabSz="914400" rtl="0" eaLnBrk="1" latinLnBrk="0" hangingPunct="1">
              <a:lnSpc>
                <a:spcPct val="110000"/>
              </a:lnSpc>
              <a:spcBef>
                <a:spcPct val="0"/>
              </a:spcBef>
              <a:buNone/>
              <a:defRPr lang="en-US" sz="2000" b="0" kern="1200" dirty="0" smtClean="0">
                <a:solidFill>
                  <a:schemeClr val="accent1"/>
                </a:solidFill>
                <a:latin typeface="+mj-lt"/>
                <a:ea typeface="+mj-ea"/>
                <a:cs typeface="+mj-cs"/>
              </a:defRPr>
            </a:lvl2pPr>
            <a:lvl3pPr marL="0" indent="0" algn="l" defTabSz="914400" rtl="0" eaLnBrk="1" latinLnBrk="0" hangingPunct="1">
              <a:lnSpc>
                <a:spcPct val="110000"/>
              </a:lnSpc>
              <a:spcBef>
                <a:spcPct val="0"/>
              </a:spcBef>
              <a:buNone/>
              <a:defRPr lang="en-US" sz="2000" b="0" kern="1200" dirty="0" smtClean="0">
                <a:solidFill>
                  <a:schemeClr val="accent1"/>
                </a:solidFill>
                <a:latin typeface="+mj-lt"/>
                <a:ea typeface="+mj-ea"/>
                <a:cs typeface="+mj-cs"/>
              </a:defRPr>
            </a:lvl3pPr>
            <a:lvl4pPr marL="0" indent="0" algn="l" defTabSz="914400" rtl="0" eaLnBrk="1" latinLnBrk="0" hangingPunct="1">
              <a:lnSpc>
                <a:spcPct val="110000"/>
              </a:lnSpc>
              <a:spcBef>
                <a:spcPct val="0"/>
              </a:spcBef>
              <a:buNone/>
              <a:defRPr lang="en-US" sz="2000" b="0" kern="1200" dirty="0" smtClean="0">
                <a:solidFill>
                  <a:schemeClr val="accent1"/>
                </a:solidFill>
                <a:latin typeface="+mj-lt"/>
                <a:ea typeface="+mj-ea"/>
                <a:cs typeface="+mj-cs"/>
              </a:defRPr>
            </a:lvl4pPr>
            <a:lvl5pPr marL="0" indent="0" algn="l" defTabSz="914400" rtl="0" eaLnBrk="1" latinLnBrk="0" hangingPunct="1">
              <a:lnSpc>
                <a:spcPct val="110000"/>
              </a:lnSpc>
              <a:spcBef>
                <a:spcPct val="0"/>
              </a:spcBef>
              <a:buNone/>
              <a:defRPr lang="en-US" sz="2000" b="0" kern="1200" dirty="0">
                <a:solidFill>
                  <a:schemeClr val="accent1"/>
                </a:solidFill>
                <a:latin typeface="+mj-lt"/>
                <a:ea typeface="+mj-ea"/>
                <a:cs typeface="+mj-cs"/>
              </a:defRPr>
            </a:lvl5pPr>
          </a:lstStyle>
          <a:p>
            <a:pPr lvl="0"/>
            <a:r>
              <a:rPr lang="en-US"/>
              <a:t>Click to edit Master text styles</a:t>
            </a:r>
          </a:p>
        </p:txBody>
      </p:sp>
    </p:spTree>
    <p:extLst>
      <p:ext uri="{BB962C8B-B14F-4D97-AF65-F5344CB8AC3E}">
        <p14:creationId xmlns:p14="http://schemas.microsoft.com/office/powerpoint/2010/main" val="1052871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742814"/>
            <a:ext cx="10515600" cy="648127"/>
          </a:xfrm>
        </p:spPr>
        <p:txBody>
          <a:bodyPr anchor="b"/>
          <a:lstStyle>
            <a:lvl1pPr algn="ctr">
              <a:defRPr sz="2800" b="0">
                <a:solidFill>
                  <a:schemeClr val="accent1"/>
                </a:solidFill>
              </a:defRPr>
            </a:lvl1pPr>
          </a:lstStyle>
          <a:p>
            <a:r>
              <a:rPr lang="en-US"/>
              <a:t>Click to edit Master title style</a:t>
            </a:r>
          </a:p>
        </p:txBody>
      </p:sp>
      <p:sp>
        <p:nvSpPr>
          <p:cNvPr id="5" name="Text Placeholder 3"/>
          <p:cNvSpPr>
            <a:spLocks noGrp="1"/>
          </p:cNvSpPr>
          <p:nvPr>
            <p:ph type="body" sz="half" idx="2"/>
          </p:nvPr>
        </p:nvSpPr>
        <p:spPr>
          <a:xfrm>
            <a:off x="839787" y="1557758"/>
            <a:ext cx="10514012" cy="426308"/>
          </a:xfrm>
        </p:spPr>
        <p:txBody>
          <a:bodyPr/>
          <a:lstStyle>
            <a:lvl1pPr marL="0" indent="0" algn="ctr">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927718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92085"/>
            <a:ext cx="10515600" cy="648127"/>
          </a:xfrm>
        </p:spPr>
        <p:txBody>
          <a:bodyPr/>
          <a:lstStyle>
            <a:lvl1pPr algn="ctr">
              <a:defRPr sz="2800" b="0">
                <a:solidFill>
                  <a:schemeClr val="accent1"/>
                </a:solidFill>
              </a:defRPr>
            </a:lvl1pPr>
          </a:lstStyle>
          <a:p>
            <a:r>
              <a:rPr lang="en-US"/>
              <a:t>Click to edit Master title style</a:t>
            </a:r>
          </a:p>
        </p:txBody>
      </p:sp>
    </p:spTree>
    <p:extLst>
      <p:ext uri="{BB962C8B-B14F-4D97-AF65-F5344CB8AC3E}">
        <p14:creationId xmlns:p14="http://schemas.microsoft.com/office/powerpoint/2010/main" val="2706650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7"/>
            <a:ext cx="4354157" cy="1990799"/>
          </a:xfrm>
        </p:spPr>
        <p:txBody>
          <a:bodyPr anchor="b"/>
          <a:lstStyle>
            <a:lvl1pPr algn="ctr">
              <a:defRPr sz="2800" b="0">
                <a:solidFill>
                  <a:schemeClr val="accent1"/>
                </a:solidFill>
              </a:defRPr>
            </a:lvl1pPr>
          </a:lstStyle>
          <a:p>
            <a:r>
              <a:rPr lang="en-US"/>
              <a:t>Click to edit Master title style</a:t>
            </a:r>
          </a:p>
        </p:txBody>
      </p:sp>
      <p:sp>
        <p:nvSpPr>
          <p:cNvPr id="5" name="Text Placeholder 3"/>
          <p:cNvSpPr>
            <a:spLocks noGrp="1"/>
          </p:cNvSpPr>
          <p:nvPr>
            <p:ph type="body" sz="half" idx="2"/>
          </p:nvPr>
        </p:nvSpPr>
        <p:spPr>
          <a:xfrm>
            <a:off x="839787" y="2589322"/>
            <a:ext cx="4353500" cy="1778282"/>
          </a:xfrm>
        </p:spPr>
        <p:txBody>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695592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7"/>
            <a:ext cx="7115827" cy="1990799"/>
          </a:xfrm>
        </p:spPr>
        <p:txBody>
          <a:bodyPr anchor="b"/>
          <a:lstStyle>
            <a:lvl1pPr algn="ctr">
              <a:defRPr sz="3600" b="0">
                <a:solidFill>
                  <a:schemeClr val="accent1"/>
                </a:solidFill>
              </a:defRPr>
            </a:lvl1pPr>
          </a:lstStyle>
          <a:p>
            <a:r>
              <a:rPr lang="en-US"/>
              <a:t>Click to edit Master title style</a:t>
            </a:r>
          </a:p>
        </p:txBody>
      </p:sp>
      <p:sp>
        <p:nvSpPr>
          <p:cNvPr id="5" name="Text Placeholder 3"/>
          <p:cNvSpPr>
            <a:spLocks noGrp="1"/>
          </p:cNvSpPr>
          <p:nvPr>
            <p:ph type="body" sz="half" idx="2"/>
          </p:nvPr>
        </p:nvSpPr>
        <p:spPr>
          <a:xfrm>
            <a:off x="839786" y="2589322"/>
            <a:ext cx="7114753" cy="1778282"/>
          </a:xfrm>
        </p:spPr>
        <p:txBody>
          <a:bodyPr/>
          <a:lstStyle>
            <a:lvl1pPr marL="0" indent="0" algn="ctr">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787383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for Product">
    <p:spTree>
      <p:nvGrpSpPr>
        <p:cNvPr id="1" name=""/>
        <p:cNvGrpSpPr/>
        <p:nvPr/>
      </p:nvGrpSpPr>
      <p:grpSpPr>
        <a:xfrm>
          <a:off x="0" y="0"/>
          <a:ext cx="0" cy="0"/>
          <a:chOff x="0" y="0"/>
          <a:chExt cx="0" cy="0"/>
        </a:xfrm>
      </p:grpSpPr>
      <p:sp>
        <p:nvSpPr>
          <p:cNvPr id="2" name="Title 1"/>
          <p:cNvSpPr>
            <a:spLocks noGrp="1"/>
          </p:cNvSpPr>
          <p:nvPr>
            <p:ph type="ctrTitle"/>
          </p:nvPr>
        </p:nvSpPr>
        <p:spPr>
          <a:xfrm>
            <a:off x="914400" y="3313546"/>
            <a:ext cx="10363200" cy="756005"/>
          </a:xfrm>
        </p:spPr>
        <p:txBody>
          <a:bodyPr/>
          <a:lstStyle>
            <a:lvl1pPr algn="ctr">
              <a:defRPr sz="2700">
                <a:solidFill>
                  <a:schemeClr val="tx2"/>
                </a:solidFill>
              </a:defRPr>
            </a:lvl1pPr>
          </a:lstStyle>
          <a:p>
            <a:r>
              <a:rPr lang="en-US"/>
              <a:t>Click to edit Master title style</a:t>
            </a:r>
          </a:p>
        </p:txBody>
      </p:sp>
      <p:sp>
        <p:nvSpPr>
          <p:cNvPr id="3" name="Subtitle 2"/>
          <p:cNvSpPr>
            <a:spLocks noGrp="1"/>
          </p:cNvSpPr>
          <p:nvPr>
            <p:ph type="subTitle" idx="1"/>
          </p:nvPr>
        </p:nvSpPr>
        <p:spPr>
          <a:xfrm>
            <a:off x="914400" y="4069550"/>
            <a:ext cx="10363200" cy="760868"/>
          </a:xfrm>
        </p:spPr>
        <p:txBody>
          <a:bodyPr/>
          <a:lstStyle>
            <a:lvl1pPr marL="0" indent="0" algn="ctr">
              <a:buNone/>
              <a:defRPr sz="1350">
                <a:solidFill>
                  <a:schemeClr val="tx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Text Placeholder 5"/>
          <p:cNvSpPr>
            <a:spLocks noGrp="1"/>
          </p:cNvSpPr>
          <p:nvPr>
            <p:ph type="body" sz="quarter" idx="10"/>
          </p:nvPr>
        </p:nvSpPr>
        <p:spPr>
          <a:xfrm>
            <a:off x="914400" y="668828"/>
            <a:ext cx="10363200" cy="1125537"/>
          </a:xfrm>
        </p:spPr>
        <p:txBody>
          <a:bodyPr/>
          <a:lstStyle>
            <a:lvl1pPr marL="0" indent="0" algn="ctr" defTabSz="685800" rtl="0" eaLnBrk="1" latinLnBrk="0" hangingPunct="1">
              <a:lnSpc>
                <a:spcPct val="110000"/>
              </a:lnSpc>
              <a:spcBef>
                <a:spcPct val="0"/>
              </a:spcBef>
              <a:buNone/>
              <a:defRPr lang="en-US" sz="3300" b="0" kern="1200" dirty="0" smtClean="0">
                <a:solidFill>
                  <a:schemeClr val="accent1"/>
                </a:solidFill>
                <a:latin typeface="+mj-lt"/>
                <a:ea typeface="+mj-ea"/>
                <a:cs typeface="+mj-cs"/>
              </a:defRPr>
            </a:lvl1pPr>
            <a:lvl2pPr marL="342900" indent="0" algn="ctr" defTabSz="685800" rtl="0" eaLnBrk="1" latinLnBrk="0" hangingPunct="1">
              <a:lnSpc>
                <a:spcPct val="110000"/>
              </a:lnSpc>
              <a:spcBef>
                <a:spcPct val="0"/>
              </a:spcBef>
              <a:buNone/>
              <a:defRPr lang="en-US" sz="2700" b="0" kern="1200" dirty="0" smtClean="0">
                <a:solidFill>
                  <a:schemeClr val="tx2"/>
                </a:solidFill>
                <a:latin typeface="+mj-lt"/>
                <a:ea typeface="+mj-ea"/>
                <a:cs typeface="+mj-cs"/>
              </a:defRPr>
            </a:lvl2pPr>
            <a:lvl3pPr marL="685800" indent="0" algn="ctr" defTabSz="685800" rtl="0" eaLnBrk="1" latinLnBrk="0" hangingPunct="1">
              <a:lnSpc>
                <a:spcPct val="110000"/>
              </a:lnSpc>
              <a:spcBef>
                <a:spcPct val="0"/>
              </a:spcBef>
              <a:buNone/>
              <a:defRPr lang="en-US" sz="2700" b="0" kern="1200" dirty="0" smtClean="0">
                <a:solidFill>
                  <a:schemeClr val="tx2"/>
                </a:solidFill>
                <a:latin typeface="+mj-lt"/>
                <a:ea typeface="+mj-ea"/>
                <a:cs typeface="+mj-cs"/>
              </a:defRPr>
            </a:lvl3pPr>
            <a:lvl4pPr marL="1028700" indent="0" algn="ctr" defTabSz="685800" rtl="0" eaLnBrk="1" latinLnBrk="0" hangingPunct="1">
              <a:lnSpc>
                <a:spcPct val="110000"/>
              </a:lnSpc>
              <a:spcBef>
                <a:spcPct val="0"/>
              </a:spcBef>
              <a:buNone/>
              <a:defRPr lang="en-US" sz="2700" b="0" kern="1200" dirty="0" smtClean="0">
                <a:solidFill>
                  <a:schemeClr val="tx2"/>
                </a:solidFill>
                <a:latin typeface="+mj-lt"/>
                <a:ea typeface="+mj-ea"/>
                <a:cs typeface="+mj-cs"/>
              </a:defRPr>
            </a:lvl4pPr>
            <a:lvl5pPr marL="1371600" indent="0" algn="ctr" defTabSz="685800" rtl="0" eaLnBrk="1" latinLnBrk="0" hangingPunct="1">
              <a:lnSpc>
                <a:spcPct val="110000"/>
              </a:lnSpc>
              <a:spcBef>
                <a:spcPct val="0"/>
              </a:spcBef>
              <a:buNone/>
              <a:defRPr lang="en-US" sz="2700" b="0" kern="1200" dirty="0">
                <a:solidFill>
                  <a:schemeClr val="tx2"/>
                </a:solidFill>
                <a:latin typeface="+mj-lt"/>
                <a:ea typeface="+mj-ea"/>
                <a:cs typeface="+mj-cs"/>
              </a:defRPr>
            </a:lvl5pPr>
          </a:lstStyle>
          <a:p>
            <a:pPr lvl="0"/>
            <a:r>
              <a:rPr lang="en-US"/>
              <a:t>Edit Master text styles</a:t>
            </a:r>
          </a:p>
        </p:txBody>
      </p:sp>
    </p:spTree>
    <p:extLst>
      <p:ext uri="{BB962C8B-B14F-4D97-AF65-F5344CB8AC3E}">
        <p14:creationId xmlns:p14="http://schemas.microsoft.com/office/powerpoint/2010/main" val="2655701714"/>
      </p:ext>
    </p:extLst>
  </p:cSld>
  <p:clrMapOvr>
    <a:masterClrMapping/>
  </p:clrMapOvr>
  <p:transition spd="med">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92087"/>
            <a:ext cx="10515600" cy="648127"/>
          </a:xfrm>
        </p:spPr>
        <p:txBody>
          <a:bodyPr/>
          <a:lstStyle>
            <a:lvl1pPr algn="ctr">
              <a:defRPr sz="2100" b="0">
                <a:solidFill>
                  <a:schemeClr val="accent1"/>
                </a:solidFill>
              </a:defRPr>
            </a:lvl1pPr>
          </a:lstStyle>
          <a:p>
            <a:r>
              <a:rPr lang="en-US"/>
              <a:t>Click to edit Master title style</a:t>
            </a:r>
          </a:p>
        </p:txBody>
      </p:sp>
    </p:spTree>
    <p:extLst>
      <p:ext uri="{BB962C8B-B14F-4D97-AF65-F5344CB8AC3E}">
        <p14:creationId xmlns:p14="http://schemas.microsoft.com/office/powerpoint/2010/main" val="498945396"/>
      </p:ext>
    </p:extLst>
  </p:cSld>
  <p:clrMapOvr>
    <a:masterClrMapping/>
  </p:clrMapOvr>
  <p:transition spd="med">
    <p:fade/>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obj" preserve="1">
  <p:cSld name="3_Title and Bullets">
    <p:spTree>
      <p:nvGrpSpPr>
        <p:cNvPr id="1" name=""/>
        <p:cNvGrpSpPr/>
        <p:nvPr/>
      </p:nvGrpSpPr>
      <p:grpSpPr>
        <a:xfrm>
          <a:off x="0" y="0"/>
          <a:ext cx="0" cy="0"/>
          <a:chOff x="0" y="0"/>
          <a:chExt cx="0" cy="0"/>
        </a:xfrm>
      </p:grpSpPr>
      <p:sp>
        <p:nvSpPr>
          <p:cNvPr id="2" name="Title 1"/>
          <p:cNvSpPr>
            <a:spLocks noGrp="1"/>
          </p:cNvSpPr>
          <p:nvPr>
            <p:ph type="title"/>
          </p:nvPr>
        </p:nvSpPr>
        <p:spPr>
          <a:xfrm>
            <a:off x="5173578" y="171483"/>
            <a:ext cx="6180221" cy="1325563"/>
          </a:xfrm>
        </p:spPr>
        <p:txBody>
          <a:bodyPr anchor="b"/>
          <a:lstStyle/>
          <a:p>
            <a:r>
              <a:rPr lang="en-US"/>
              <a:t>Click to edit Master title style</a:t>
            </a:r>
          </a:p>
        </p:txBody>
      </p:sp>
      <p:sp>
        <p:nvSpPr>
          <p:cNvPr id="3" name="Content Placeholder 2"/>
          <p:cNvSpPr>
            <a:spLocks noGrp="1"/>
          </p:cNvSpPr>
          <p:nvPr>
            <p:ph idx="1"/>
          </p:nvPr>
        </p:nvSpPr>
        <p:spPr>
          <a:xfrm>
            <a:off x="5173578" y="1631981"/>
            <a:ext cx="6180221"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36629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1.xml><?xml version="1.0" encoding="utf-8"?>
<p:sldLayout xmlns:a="http://schemas.openxmlformats.org/drawingml/2006/main" xmlns:r="http://schemas.openxmlformats.org/officeDocument/2006/relationships" xmlns:p="http://schemas.openxmlformats.org/presentationml/2006/main" type="objTx" preserve="1">
  <p:cSld name="1_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57495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8382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3.xml><?xml version="1.0" encoding="utf-8"?>
<p:sldLayout xmlns:a="http://schemas.openxmlformats.org/drawingml/2006/main" xmlns:r="http://schemas.openxmlformats.org/officeDocument/2006/relationships" xmlns:p="http://schemas.openxmlformats.org/presentationml/2006/main" userDrawn="1">
  <p:cSld name="3_Title and Paragraph">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4917" y="1686258"/>
            <a:ext cx="8242449" cy="3342941"/>
          </a:xfrm>
        </p:spPr>
        <p:txBody>
          <a:bodyPr/>
          <a:lstStyle>
            <a:lvl1pPr marL="91440" indent="-457200">
              <a:lnSpc>
                <a:spcPct val="110000"/>
              </a:lnSpc>
              <a:buNone/>
              <a:defRPr sz="3600"/>
            </a:lvl1pPr>
            <a:lvl2pPr marL="0" indent="0">
              <a:buNone/>
              <a:defRPr/>
            </a:lvl2pPr>
            <a:lvl3pPr marL="0" indent="0">
              <a:buNone/>
              <a:defRPr/>
            </a:lvl3pPr>
            <a:lvl4pPr marL="0" indent="0">
              <a:buNone/>
              <a:defRPr/>
            </a:lvl4pPr>
            <a:lvl5pPr marL="0" indent="0">
              <a:buNone/>
              <a:defRPr/>
            </a:lvl5pPr>
          </a:lstStyle>
          <a:p>
            <a:pPr lvl="0"/>
            <a:r>
              <a:rPr lang="en-US"/>
              <a:t>Click to edit Master text styles</a:t>
            </a:r>
          </a:p>
        </p:txBody>
      </p:sp>
    </p:spTree>
    <p:extLst>
      <p:ext uri="{BB962C8B-B14F-4D97-AF65-F5344CB8AC3E}">
        <p14:creationId xmlns:p14="http://schemas.microsoft.com/office/powerpoint/2010/main" val="2400564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246569996"/>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itle" preserve="1">
  <p:cSld name="EBSCO 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BA9737D-7F61-C80D-13D3-A6C19FE55248}"/>
              </a:ext>
            </a:extLst>
          </p:cNvPr>
          <p:cNvSpPr/>
          <p:nvPr userDrawn="1"/>
        </p:nvSpPr>
        <p:spPr>
          <a:xfrm>
            <a:off x="0" y="0"/>
            <a:ext cx="12192000" cy="652007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2" name="Title 1"/>
          <p:cNvSpPr>
            <a:spLocks noGrp="1"/>
          </p:cNvSpPr>
          <p:nvPr>
            <p:ph type="ctrTitle"/>
          </p:nvPr>
        </p:nvSpPr>
        <p:spPr>
          <a:xfrm>
            <a:off x="914400" y="1122363"/>
            <a:ext cx="6470374" cy="2387600"/>
          </a:xfrm>
        </p:spPr>
        <p:txBody>
          <a:bodyPr anchor="b"/>
          <a:lstStyle>
            <a:lvl1pPr algn="l">
              <a:defRPr sz="5400" b="1">
                <a:solidFill>
                  <a:schemeClr val="bg1"/>
                </a:solidFill>
              </a:defRPr>
            </a:lvl1pPr>
          </a:lstStyle>
          <a:p>
            <a:r>
              <a:rPr lang="en-US"/>
              <a:t>Click to edit Master title style</a:t>
            </a:r>
          </a:p>
        </p:txBody>
      </p:sp>
      <p:sp>
        <p:nvSpPr>
          <p:cNvPr id="3" name="Subtitle 2"/>
          <p:cNvSpPr>
            <a:spLocks noGrp="1"/>
          </p:cNvSpPr>
          <p:nvPr>
            <p:ph type="subTitle" idx="1"/>
          </p:nvPr>
        </p:nvSpPr>
        <p:spPr>
          <a:xfrm>
            <a:off x="914400" y="3602038"/>
            <a:ext cx="6470374" cy="1655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531546531"/>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Bibliograph 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BA9737D-7F61-C80D-13D3-A6C19FE55248}"/>
              </a:ext>
            </a:extLst>
          </p:cNvPr>
          <p:cNvSpPr/>
          <p:nvPr userDrawn="1"/>
        </p:nvSpPr>
        <p:spPr>
          <a:xfrm>
            <a:off x="0" y="0"/>
            <a:ext cx="12192000" cy="652007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pic>
        <p:nvPicPr>
          <p:cNvPr id="6" name="Picture 5" descr="Logo&#10;&#10;Description automatically generated">
            <a:extLst>
              <a:ext uri="{FF2B5EF4-FFF2-40B4-BE49-F238E27FC236}">
                <a16:creationId xmlns:a16="http://schemas.microsoft.com/office/drawing/2014/main" id="{D372C346-F12B-9A68-F322-7E26A8485D2F}"/>
              </a:ext>
            </a:extLst>
          </p:cNvPr>
          <p:cNvPicPr>
            <a:picLocks noChangeAspect="1"/>
          </p:cNvPicPr>
          <p:nvPr userDrawn="1"/>
        </p:nvPicPr>
        <p:blipFill>
          <a:blip r:embed="rId2">
            <a:alphaModFix amt="20000"/>
          </a:blip>
          <a:stretch>
            <a:fillRect/>
          </a:stretch>
        </p:blipFill>
        <p:spPr>
          <a:xfrm>
            <a:off x="7268817" y="-173038"/>
            <a:ext cx="6858000" cy="6858000"/>
          </a:xfrm>
          <a:prstGeom prst="rect">
            <a:avLst/>
          </a:prstGeom>
        </p:spPr>
      </p:pic>
      <p:pic>
        <p:nvPicPr>
          <p:cNvPr id="5" name="Picture 4">
            <a:extLst>
              <a:ext uri="{FF2B5EF4-FFF2-40B4-BE49-F238E27FC236}">
                <a16:creationId xmlns:a16="http://schemas.microsoft.com/office/drawing/2014/main" id="{717B122B-3148-B323-5FAB-F21B14113CDC}"/>
              </a:ext>
            </a:extLst>
          </p:cNvPr>
          <p:cNvPicPr>
            <a:picLocks noChangeAspect="1"/>
          </p:cNvPicPr>
          <p:nvPr userDrawn="1"/>
        </p:nvPicPr>
        <p:blipFill>
          <a:blip r:embed="rId3">
            <a:extLst>
              <a:ext uri="{28A0092B-C50C-407E-A947-70E740481C1C}">
                <a14:useLocalDpi xmlns:a14="http://schemas.microsoft.com/office/drawing/2010/main"/>
              </a:ext>
            </a:extLst>
          </a:blip>
          <a:srcRect t="78" b="78"/>
          <a:stretch/>
        </p:blipFill>
        <p:spPr>
          <a:xfrm>
            <a:off x="629478" y="824881"/>
            <a:ext cx="5254487" cy="944284"/>
          </a:xfrm>
          <a:prstGeom prst="rect">
            <a:avLst/>
          </a:prstGeom>
        </p:spPr>
      </p:pic>
      <p:sp>
        <p:nvSpPr>
          <p:cNvPr id="7" name="Title 1">
            <a:extLst>
              <a:ext uri="{FF2B5EF4-FFF2-40B4-BE49-F238E27FC236}">
                <a16:creationId xmlns:a16="http://schemas.microsoft.com/office/drawing/2014/main" id="{956E03AA-0FA7-7ED9-07BF-736F284F2FE4}"/>
              </a:ext>
            </a:extLst>
          </p:cNvPr>
          <p:cNvSpPr>
            <a:spLocks noGrp="1"/>
          </p:cNvSpPr>
          <p:nvPr>
            <p:ph type="ctrTitle"/>
          </p:nvPr>
        </p:nvSpPr>
        <p:spPr>
          <a:xfrm>
            <a:off x="914400" y="2250622"/>
            <a:ext cx="6470374" cy="2387600"/>
          </a:xfrm>
        </p:spPr>
        <p:txBody>
          <a:bodyPr anchor="b"/>
          <a:lstStyle>
            <a:lvl1pPr algn="l">
              <a:defRPr sz="5400" b="1">
                <a:solidFill>
                  <a:schemeClr val="bg1"/>
                </a:solidFill>
              </a:defRPr>
            </a:lvl1pPr>
          </a:lstStyle>
          <a:p>
            <a:r>
              <a:rPr lang="en-US" dirty="0"/>
              <a:t>Click to edit Master title style</a:t>
            </a:r>
          </a:p>
        </p:txBody>
      </p:sp>
      <p:sp>
        <p:nvSpPr>
          <p:cNvPr id="8" name="Subtitle 2">
            <a:extLst>
              <a:ext uri="{FF2B5EF4-FFF2-40B4-BE49-F238E27FC236}">
                <a16:creationId xmlns:a16="http://schemas.microsoft.com/office/drawing/2014/main" id="{1D2425C2-ED19-913C-9543-E52271964783}"/>
              </a:ext>
            </a:extLst>
          </p:cNvPr>
          <p:cNvSpPr>
            <a:spLocks noGrp="1"/>
          </p:cNvSpPr>
          <p:nvPr>
            <p:ph type="subTitle" idx="1"/>
          </p:nvPr>
        </p:nvSpPr>
        <p:spPr>
          <a:xfrm>
            <a:off x="914400" y="4730297"/>
            <a:ext cx="6470374" cy="1655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240060584"/>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Connect 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BA9737D-7F61-C80D-13D3-A6C19FE55248}"/>
              </a:ext>
            </a:extLst>
          </p:cNvPr>
          <p:cNvSpPr/>
          <p:nvPr userDrawn="1"/>
        </p:nvSpPr>
        <p:spPr>
          <a:xfrm>
            <a:off x="0" y="0"/>
            <a:ext cx="12192000" cy="652007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pic>
        <p:nvPicPr>
          <p:cNvPr id="6" name="Picture 5">
            <a:extLst>
              <a:ext uri="{FF2B5EF4-FFF2-40B4-BE49-F238E27FC236}">
                <a16:creationId xmlns:a16="http://schemas.microsoft.com/office/drawing/2014/main" id="{D372C346-F12B-9A68-F322-7E26A8485D2F}"/>
              </a:ext>
            </a:extLst>
          </p:cNvPr>
          <p:cNvPicPr>
            <a:picLocks noChangeAspect="1"/>
          </p:cNvPicPr>
          <p:nvPr userDrawn="1"/>
        </p:nvPicPr>
        <p:blipFill>
          <a:blip r:embed="rId2">
            <a:alphaModFix amt="20000"/>
          </a:blip>
          <a:srcRect/>
          <a:stretch/>
        </p:blipFill>
        <p:spPr>
          <a:xfrm>
            <a:off x="7179365" y="-173038"/>
            <a:ext cx="6858000" cy="6858000"/>
          </a:xfrm>
          <a:prstGeom prst="rect">
            <a:avLst/>
          </a:prstGeom>
        </p:spPr>
      </p:pic>
      <p:sp>
        <p:nvSpPr>
          <p:cNvPr id="7" name="Title 1">
            <a:extLst>
              <a:ext uri="{FF2B5EF4-FFF2-40B4-BE49-F238E27FC236}">
                <a16:creationId xmlns:a16="http://schemas.microsoft.com/office/drawing/2014/main" id="{95FEE6D7-FC8F-75E0-3119-555F90EF313A}"/>
              </a:ext>
            </a:extLst>
          </p:cNvPr>
          <p:cNvSpPr>
            <a:spLocks noGrp="1"/>
          </p:cNvSpPr>
          <p:nvPr>
            <p:ph type="ctrTitle"/>
          </p:nvPr>
        </p:nvSpPr>
        <p:spPr>
          <a:xfrm>
            <a:off x="914400" y="2250622"/>
            <a:ext cx="6470374" cy="2387600"/>
          </a:xfrm>
        </p:spPr>
        <p:txBody>
          <a:bodyPr anchor="b"/>
          <a:lstStyle>
            <a:lvl1pPr algn="l">
              <a:defRPr sz="5400" b="1">
                <a:solidFill>
                  <a:schemeClr val="bg1"/>
                </a:solidFill>
              </a:defRPr>
            </a:lvl1pPr>
          </a:lstStyle>
          <a:p>
            <a:r>
              <a:rPr lang="en-US" dirty="0"/>
              <a:t>Click to edit Master title style</a:t>
            </a:r>
          </a:p>
        </p:txBody>
      </p:sp>
      <p:sp>
        <p:nvSpPr>
          <p:cNvPr id="8" name="Subtitle 2">
            <a:extLst>
              <a:ext uri="{FF2B5EF4-FFF2-40B4-BE49-F238E27FC236}">
                <a16:creationId xmlns:a16="http://schemas.microsoft.com/office/drawing/2014/main" id="{CDD2E02A-6BD9-D4E8-64EF-D423915A6165}"/>
              </a:ext>
            </a:extLst>
          </p:cNvPr>
          <p:cNvSpPr>
            <a:spLocks noGrp="1"/>
          </p:cNvSpPr>
          <p:nvPr>
            <p:ph type="subTitle" idx="1"/>
          </p:nvPr>
        </p:nvSpPr>
        <p:spPr>
          <a:xfrm>
            <a:off x="914400" y="4730297"/>
            <a:ext cx="6470374" cy="1655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1" name="Graphic 10">
            <a:extLst>
              <a:ext uri="{FF2B5EF4-FFF2-40B4-BE49-F238E27FC236}">
                <a16:creationId xmlns:a16="http://schemas.microsoft.com/office/drawing/2014/main" id="{FE987930-D2D8-AB27-92AA-96824AC935D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17705" y="531901"/>
            <a:ext cx="5156200" cy="1371600"/>
          </a:xfrm>
          <a:prstGeom prst="rect">
            <a:avLst/>
          </a:prstGeom>
        </p:spPr>
      </p:pic>
    </p:spTree>
    <p:extLst>
      <p:ext uri="{BB962C8B-B14F-4D97-AF65-F5344CB8AC3E}">
        <p14:creationId xmlns:p14="http://schemas.microsoft.com/office/powerpoint/2010/main" val="2080462173"/>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eBooks 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BA9737D-7F61-C80D-13D3-A6C19FE55248}"/>
              </a:ext>
            </a:extLst>
          </p:cNvPr>
          <p:cNvSpPr/>
          <p:nvPr userDrawn="1"/>
        </p:nvSpPr>
        <p:spPr>
          <a:xfrm>
            <a:off x="0" y="0"/>
            <a:ext cx="12192000" cy="652007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pic>
        <p:nvPicPr>
          <p:cNvPr id="6" name="Picture 5">
            <a:extLst>
              <a:ext uri="{FF2B5EF4-FFF2-40B4-BE49-F238E27FC236}">
                <a16:creationId xmlns:a16="http://schemas.microsoft.com/office/drawing/2014/main" id="{D372C346-F12B-9A68-F322-7E26A8485D2F}"/>
              </a:ext>
            </a:extLst>
          </p:cNvPr>
          <p:cNvPicPr>
            <a:picLocks noChangeAspect="1"/>
          </p:cNvPicPr>
          <p:nvPr userDrawn="1"/>
        </p:nvPicPr>
        <p:blipFill>
          <a:blip r:embed="rId2">
            <a:alphaModFix amt="20000"/>
          </a:blip>
          <a:srcRect/>
          <a:stretch/>
        </p:blipFill>
        <p:spPr>
          <a:xfrm>
            <a:off x="7159487" y="-173038"/>
            <a:ext cx="6858000" cy="6858000"/>
          </a:xfrm>
          <a:prstGeom prst="rect">
            <a:avLst/>
          </a:prstGeom>
        </p:spPr>
      </p:pic>
      <p:pic>
        <p:nvPicPr>
          <p:cNvPr id="5" name="Picture 4">
            <a:extLst>
              <a:ext uri="{FF2B5EF4-FFF2-40B4-BE49-F238E27FC236}">
                <a16:creationId xmlns:a16="http://schemas.microsoft.com/office/drawing/2014/main" id="{BFDAD0AE-23DE-3DCC-D87F-4ADD834C74B6}"/>
              </a:ext>
            </a:extLst>
          </p:cNvPr>
          <p:cNvPicPr>
            <a:picLocks noChangeAspect="1"/>
          </p:cNvPicPr>
          <p:nvPr userDrawn="1"/>
        </p:nvPicPr>
        <p:blipFill rotWithShape="1">
          <a:blip r:embed="rId3">
            <a:extLst>
              <a:ext uri="{28A0092B-C50C-407E-A947-70E740481C1C}">
                <a14:useLocalDpi xmlns:a14="http://schemas.microsoft.com/office/drawing/2010/main"/>
              </a:ext>
            </a:extLst>
          </a:blip>
          <a:srcRect t="48" b="147"/>
          <a:stretch/>
        </p:blipFill>
        <p:spPr>
          <a:xfrm>
            <a:off x="914400" y="366536"/>
            <a:ext cx="3995530" cy="1398183"/>
          </a:xfrm>
          <a:prstGeom prst="rect">
            <a:avLst/>
          </a:prstGeom>
        </p:spPr>
      </p:pic>
      <p:sp>
        <p:nvSpPr>
          <p:cNvPr id="7" name="Title 1">
            <a:extLst>
              <a:ext uri="{FF2B5EF4-FFF2-40B4-BE49-F238E27FC236}">
                <a16:creationId xmlns:a16="http://schemas.microsoft.com/office/drawing/2014/main" id="{EDB48D38-214C-F686-05C4-3D51C6342D0F}"/>
              </a:ext>
            </a:extLst>
          </p:cNvPr>
          <p:cNvSpPr>
            <a:spLocks noGrp="1"/>
          </p:cNvSpPr>
          <p:nvPr>
            <p:ph type="ctrTitle"/>
          </p:nvPr>
        </p:nvSpPr>
        <p:spPr>
          <a:xfrm>
            <a:off x="914400" y="2250622"/>
            <a:ext cx="6470374" cy="2387600"/>
          </a:xfrm>
        </p:spPr>
        <p:txBody>
          <a:bodyPr anchor="b"/>
          <a:lstStyle>
            <a:lvl1pPr algn="l">
              <a:defRPr sz="5400" b="1">
                <a:solidFill>
                  <a:schemeClr val="bg1"/>
                </a:solidFill>
              </a:defRPr>
            </a:lvl1pPr>
          </a:lstStyle>
          <a:p>
            <a:r>
              <a:rPr lang="en-US" dirty="0"/>
              <a:t>Click to edit Master title style</a:t>
            </a:r>
          </a:p>
        </p:txBody>
      </p:sp>
      <p:sp>
        <p:nvSpPr>
          <p:cNvPr id="8" name="Subtitle 2">
            <a:extLst>
              <a:ext uri="{FF2B5EF4-FFF2-40B4-BE49-F238E27FC236}">
                <a16:creationId xmlns:a16="http://schemas.microsoft.com/office/drawing/2014/main" id="{ECF1727B-71CA-7CA0-8242-B0BC55D4F427}"/>
              </a:ext>
            </a:extLst>
          </p:cNvPr>
          <p:cNvSpPr>
            <a:spLocks noGrp="1"/>
          </p:cNvSpPr>
          <p:nvPr>
            <p:ph type="subTitle" idx="1"/>
          </p:nvPr>
        </p:nvSpPr>
        <p:spPr>
          <a:xfrm>
            <a:off x="914400" y="4730297"/>
            <a:ext cx="6470374" cy="1655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637807565"/>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EBSCONET 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BA9737D-7F61-C80D-13D3-A6C19FE55248}"/>
              </a:ext>
            </a:extLst>
          </p:cNvPr>
          <p:cNvSpPr/>
          <p:nvPr userDrawn="1"/>
        </p:nvSpPr>
        <p:spPr>
          <a:xfrm>
            <a:off x="0" y="0"/>
            <a:ext cx="12192000" cy="652007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pic>
        <p:nvPicPr>
          <p:cNvPr id="6" name="Picture 5">
            <a:extLst>
              <a:ext uri="{FF2B5EF4-FFF2-40B4-BE49-F238E27FC236}">
                <a16:creationId xmlns:a16="http://schemas.microsoft.com/office/drawing/2014/main" id="{D372C346-F12B-9A68-F322-7E26A8485D2F}"/>
              </a:ext>
            </a:extLst>
          </p:cNvPr>
          <p:cNvPicPr>
            <a:picLocks noChangeAspect="1"/>
          </p:cNvPicPr>
          <p:nvPr userDrawn="1"/>
        </p:nvPicPr>
        <p:blipFill>
          <a:blip r:embed="rId2">
            <a:alphaModFix amt="20000"/>
          </a:blip>
          <a:srcRect/>
          <a:stretch/>
        </p:blipFill>
        <p:spPr>
          <a:xfrm>
            <a:off x="7268817" y="-173038"/>
            <a:ext cx="6858000" cy="6858000"/>
          </a:xfrm>
          <a:prstGeom prst="rect">
            <a:avLst/>
          </a:prstGeom>
        </p:spPr>
      </p:pic>
      <p:pic>
        <p:nvPicPr>
          <p:cNvPr id="5" name="Picture 4">
            <a:extLst>
              <a:ext uri="{FF2B5EF4-FFF2-40B4-BE49-F238E27FC236}">
                <a16:creationId xmlns:a16="http://schemas.microsoft.com/office/drawing/2014/main" id="{39630B09-8ABC-3B21-5D53-FF429A35815D}"/>
              </a:ext>
            </a:extLst>
          </p:cNvPr>
          <p:cNvPicPr>
            <a:picLocks noChangeAspect="1"/>
          </p:cNvPicPr>
          <p:nvPr userDrawn="1"/>
        </p:nvPicPr>
        <p:blipFill>
          <a:blip r:embed="rId3">
            <a:extLst>
              <a:ext uri="{28A0092B-C50C-407E-A947-70E740481C1C}">
                <a14:useLocalDpi xmlns:a14="http://schemas.microsoft.com/office/drawing/2010/main"/>
              </a:ext>
            </a:extLst>
          </a:blip>
          <a:srcRect t="78" b="78"/>
          <a:stretch/>
        </p:blipFill>
        <p:spPr>
          <a:xfrm>
            <a:off x="841513" y="957471"/>
            <a:ext cx="4516687" cy="811694"/>
          </a:xfrm>
          <a:prstGeom prst="rect">
            <a:avLst/>
          </a:prstGeom>
        </p:spPr>
      </p:pic>
      <p:sp>
        <p:nvSpPr>
          <p:cNvPr id="7" name="Title 1">
            <a:extLst>
              <a:ext uri="{FF2B5EF4-FFF2-40B4-BE49-F238E27FC236}">
                <a16:creationId xmlns:a16="http://schemas.microsoft.com/office/drawing/2014/main" id="{6C07897C-8BE4-0609-56A5-291FFE9F7B9A}"/>
              </a:ext>
            </a:extLst>
          </p:cNvPr>
          <p:cNvSpPr>
            <a:spLocks noGrp="1"/>
          </p:cNvSpPr>
          <p:nvPr>
            <p:ph type="ctrTitle"/>
          </p:nvPr>
        </p:nvSpPr>
        <p:spPr>
          <a:xfrm>
            <a:off x="914400" y="2250622"/>
            <a:ext cx="6470374" cy="2387600"/>
          </a:xfrm>
        </p:spPr>
        <p:txBody>
          <a:bodyPr anchor="b"/>
          <a:lstStyle>
            <a:lvl1pPr algn="l">
              <a:defRPr sz="5400" b="1">
                <a:solidFill>
                  <a:schemeClr val="bg1"/>
                </a:solidFill>
              </a:defRPr>
            </a:lvl1pPr>
          </a:lstStyle>
          <a:p>
            <a:r>
              <a:rPr lang="en-US" dirty="0"/>
              <a:t>Click to edit Master title style</a:t>
            </a:r>
          </a:p>
        </p:txBody>
      </p:sp>
      <p:sp>
        <p:nvSpPr>
          <p:cNvPr id="8" name="Subtitle 2">
            <a:extLst>
              <a:ext uri="{FF2B5EF4-FFF2-40B4-BE49-F238E27FC236}">
                <a16:creationId xmlns:a16="http://schemas.microsoft.com/office/drawing/2014/main" id="{12A51224-80E0-5937-B79C-13EF4DB6480F}"/>
              </a:ext>
            </a:extLst>
          </p:cNvPr>
          <p:cNvSpPr>
            <a:spLocks noGrp="1"/>
          </p:cNvSpPr>
          <p:nvPr>
            <p:ph type="subTitle" idx="1"/>
          </p:nvPr>
        </p:nvSpPr>
        <p:spPr>
          <a:xfrm>
            <a:off x="914400" y="4730297"/>
            <a:ext cx="6470374" cy="1655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52795895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9"/>
            <a:ext cx="4354157" cy="1990799"/>
          </a:xfrm>
        </p:spPr>
        <p:txBody>
          <a:bodyPr anchor="b"/>
          <a:lstStyle>
            <a:lvl1pPr algn="ctr">
              <a:defRPr sz="2100" b="0">
                <a:solidFill>
                  <a:schemeClr val="accent1"/>
                </a:solidFill>
              </a:defRPr>
            </a:lvl1pPr>
          </a:lstStyle>
          <a:p>
            <a:r>
              <a:rPr lang="en-US"/>
              <a:t>Click to edit Master title style</a:t>
            </a:r>
          </a:p>
        </p:txBody>
      </p:sp>
      <p:sp>
        <p:nvSpPr>
          <p:cNvPr id="5" name="Text Placeholder 3"/>
          <p:cNvSpPr>
            <a:spLocks noGrp="1"/>
          </p:cNvSpPr>
          <p:nvPr>
            <p:ph type="body" sz="half" idx="2"/>
          </p:nvPr>
        </p:nvSpPr>
        <p:spPr>
          <a:xfrm>
            <a:off x="839787" y="2589322"/>
            <a:ext cx="4353500" cy="1778282"/>
          </a:xfrm>
        </p:spPr>
        <p:txBody>
          <a:bodyPr/>
          <a:lstStyle>
            <a:lvl1pPr marL="0" indent="0" algn="ctr">
              <a:buNone/>
              <a:defRPr sz="135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Tree>
    <p:extLst>
      <p:ext uri="{BB962C8B-B14F-4D97-AF65-F5344CB8AC3E}">
        <p14:creationId xmlns:p14="http://schemas.microsoft.com/office/powerpoint/2010/main" val="2181526692"/>
      </p:ext>
    </p:extLst>
  </p:cSld>
  <p:clrMapOvr>
    <a:masterClrMapping/>
  </p:clrMapOvr>
  <p:transition spd="med">
    <p:fade/>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EDS 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BA9737D-7F61-C80D-13D3-A6C19FE55248}"/>
              </a:ext>
            </a:extLst>
          </p:cNvPr>
          <p:cNvSpPr/>
          <p:nvPr userDrawn="1"/>
        </p:nvSpPr>
        <p:spPr>
          <a:xfrm>
            <a:off x="0" y="0"/>
            <a:ext cx="12192000" cy="652007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pic>
        <p:nvPicPr>
          <p:cNvPr id="6" name="Picture 5">
            <a:extLst>
              <a:ext uri="{FF2B5EF4-FFF2-40B4-BE49-F238E27FC236}">
                <a16:creationId xmlns:a16="http://schemas.microsoft.com/office/drawing/2014/main" id="{D372C346-F12B-9A68-F322-7E26A8485D2F}"/>
              </a:ext>
            </a:extLst>
          </p:cNvPr>
          <p:cNvPicPr>
            <a:picLocks noChangeAspect="1"/>
          </p:cNvPicPr>
          <p:nvPr userDrawn="1"/>
        </p:nvPicPr>
        <p:blipFill>
          <a:blip r:embed="rId2">
            <a:alphaModFix amt="20000"/>
          </a:blip>
          <a:srcRect/>
          <a:stretch/>
        </p:blipFill>
        <p:spPr>
          <a:xfrm>
            <a:off x="7040217" y="-173038"/>
            <a:ext cx="6858000" cy="6858000"/>
          </a:xfrm>
          <a:prstGeom prst="rect">
            <a:avLst/>
          </a:prstGeom>
        </p:spPr>
      </p:pic>
      <p:sp>
        <p:nvSpPr>
          <p:cNvPr id="7" name="Title 1">
            <a:extLst>
              <a:ext uri="{FF2B5EF4-FFF2-40B4-BE49-F238E27FC236}">
                <a16:creationId xmlns:a16="http://schemas.microsoft.com/office/drawing/2014/main" id="{E5D79C37-6FC9-7F1F-D362-B69360CF9006}"/>
              </a:ext>
            </a:extLst>
          </p:cNvPr>
          <p:cNvSpPr>
            <a:spLocks noGrp="1"/>
          </p:cNvSpPr>
          <p:nvPr>
            <p:ph type="ctrTitle"/>
          </p:nvPr>
        </p:nvSpPr>
        <p:spPr>
          <a:xfrm>
            <a:off x="914400" y="2250622"/>
            <a:ext cx="6470374" cy="2387600"/>
          </a:xfrm>
        </p:spPr>
        <p:txBody>
          <a:bodyPr anchor="b"/>
          <a:lstStyle>
            <a:lvl1pPr algn="l">
              <a:defRPr sz="5400" b="1">
                <a:solidFill>
                  <a:schemeClr val="bg1"/>
                </a:solidFill>
              </a:defRPr>
            </a:lvl1pPr>
          </a:lstStyle>
          <a:p>
            <a:r>
              <a:rPr lang="en-US" dirty="0"/>
              <a:t>Click to edit Master title style</a:t>
            </a:r>
          </a:p>
        </p:txBody>
      </p:sp>
      <p:sp>
        <p:nvSpPr>
          <p:cNvPr id="8" name="Subtitle 2">
            <a:extLst>
              <a:ext uri="{FF2B5EF4-FFF2-40B4-BE49-F238E27FC236}">
                <a16:creationId xmlns:a16="http://schemas.microsoft.com/office/drawing/2014/main" id="{EE7DC3C5-1351-2F72-1D28-A494F3B6F39A}"/>
              </a:ext>
            </a:extLst>
          </p:cNvPr>
          <p:cNvSpPr>
            <a:spLocks noGrp="1"/>
          </p:cNvSpPr>
          <p:nvPr>
            <p:ph type="subTitle" idx="1"/>
          </p:nvPr>
        </p:nvSpPr>
        <p:spPr>
          <a:xfrm>
            <a:off x="914400" y="4730297"/>
            <a:ext cx="6470374" cy="1655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1" name="Graphic 10">
            <a:extLst>
              <a:ext uri="{FF2B5EF4-FFF2-40B4-BE49-F238E27FC236}">
                <a16:creationId xmlns:a16="http://schemas.microsoft.com/office/drawing/2014/main" id="{D2A806FF-F9E5-147B-2901-371A70D8FDC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46455" y="520358"/>
            <a:ext cx="4452732" cy="1826762"/>
          </a:xfrm>
          <a:prstGeom prst="rect">
            <a:avLst/>
          </a:prstGeom>
        </p:spPr>
      </p:pic>
    </p:spTree>
    <p:extLst>
      <p:ext uri="{BB962C8B-B14F-4D97-AF65-F5344CB8AC3E}">
        <p14:creationId xmlns:p14="http://schemas.microsoft.com/office/powerpoint/2010/main" val="206361206"/>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eHost 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BA9737D-7F61-C80D-13D3-A6C19FE55248}"/>
              </a:ext>
            </a:extLst>
          </p:cNvPr>
          <p:cNvSpPr/>
          <p:nvPr userDrawn="1"/>
        </p:nvSpPr>
        <p:spPr>
          <a:xfrm>
            <a:off x="0" y="0"/>
            <a:ext cx="12192000" cy="652007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pic>
        <p:nvPicPr>
          <p:cNvPr id="6" name="Picture 5">
            <a:extLst>
              <a:ext uri="{FF2B5EF4-FFF2-40B4-BE49-F238E27FC236}">
                <a16:creationId xmlns:a16="http://schemas.microsoft.com/office/drawing/2014/main" id="{D372C346-F12B-9A68-F322-7E26A8485D2F}"/>
              </a:ext>
            </a:extLst>
          </p:cNvPr>
          <p:cNvPicPr>
            <a:picLocks noChangeAspect="1"/>
          </p:cNvPicPr>
          <p:nvPr userDrawn="1"/>
        </p:nvPicPr>
        <p:blipFill>
          <a:blip r:embed="rId2">
            <a:alphaModFix amt="20000"/>
          </a:blip>
          <a:srcRect/>
          <a:stretch/>
        </p:blipFill>
        <p:spPr>
          <a:xfrm>
            <a:off x="7089913" y="-173038"/>
            <a:ext cx="6858000" cy="6858000"/>
          </a:xfrm>
          <a:prstGeom prst="rect">
            <a:avLst/>
          </a:prstGeom>
        </p:spPr>
      </p:pic>
      <p:pic>
        <p:nvPicPr>
          <p:cNvPr id="5" name="Picture 4">
            <a:extLst>
              <a:ext uri="{FF2B5EF4-FFF2-40B4-BE49-F238E27FC236}">
                <a16:creationId xmlns:a16="http://schemas.microsoft.com/office/drawing/2014/main" id="{E09A3E16-DC77-C6B5-A86B-8BC61AA1B8FA}"/>
              </a:ext>
            </a:extLst>
          </p:cNvPr>
          <p:cNvPicPr>
            <a:picLocks noChangeAspect="1"/>
          </p:cNvPicPr>
          <p:nvPr userDrawn="1"/>
        </p:nvPicPr>
        <p:blipFill rotWithShape="1">
          <a:blip r:embed="rId3">
            <a:extLst>
              <a:ext uri="{28A0092B-C50C-407E-A947-70E740481C1C}">
                <a14:useLocalDpi xmlns:a14="http://schemas.microsoft.com/office/drawing/2010/main"/>
              </a:ext>
            </a:extLst>
          </a:blip>
          <a:srcRect t="260" b="280"/>
          <a:stretch/>
        </p:blipFill>
        <p:spPr>
          <a:xfrm>
            <a:off x="699052" y="785191"/>
            <a:ext cx="5254487" cy="924339"/>
          </a:xfrm>
          <a:prstGeom prst="rect">
            <a:avLst/>
          </a:prstGeom>
        </p:spPr>
      </p:pic>
      <p:sp>
        <p:nvSpPr>
          <p:cNvPr id="7" name="Title 1">
            <a:extLst>
              <a:ext uri="{FF2B5EF4-FFF2-40B4-BE49-F238E27FC236}">
                <a16:creationId xmlns:a16="http://schemas.microsoft.com/office/drawing/2014/main" id="{389A8242-BC76-DCB1-EB98-CD0D645FF008}"/>
              </a:ext>
            </a:extLst>
          </p:cNvPr>
          <p:cNvSpPr>
            <a:spLocks noGrp="1"/>
          </p:cNvSpPr>
          <p:nvPr>
            <p:ph type="ctrTitle"/>
          </p:nvPr>
        </p:nvSpPr>
        <p:spPr>
          <a:xfrm>
            <a:off x="914400" y="2250622"/>
            <a:ext cx="6470374" cy="2387600"/>
          </a:xfrm>
        </p:spPr>
        <p:txBody>
          <a:bodyPr anchor="b"/>
          <a:lstStyle>
            <a:lvl1pPr algn="l">
              <a:defRPr sz="5400" b="1">
                <a:solidFill>
                  <a:schemeClr val="bg1"/>
                </a:solidFill>
              </a:defRPr>
            </a:lvl1pPr>
          </a:lstStyle>
          <a:p>
            <a:r>
              <a:rPr lang="en-US" dirty="0"/>
              <a:t>Click to edit Master title style</a:t>
            </a:r>
          </a:p>
        </p:txBody>
      </p:sp>
      <p:sp>
        <p:nvSpPr>
          <p:cNvPr id="8" name="Subtitle 2">
            <a:extLst>
              <a:ext uri="{FF2B5EF4-FFF2-40B4-BE49-F238E27FC236}">
                <a16:creationId xmlns:a16="http://schemas.microsoft.com/office/drawing/2014/main" id="{BBF66901-C382-7924-D33D-148784CA8B66}"/>
              </a:ext>
            </a:extLst>
          </p:cNvPr>
          <p:cNvSpPr>
            <a:spLocks noGrp="1"/>
          </p:cNvSpPr>
          <p:nvPr>
            <p:ph type="subTitle" idx="1"/>
          </p:nvPr>
        </p:nvSpPr>
        <p:spPr>
          <a:xfrm>
            <a:off x="914400" y="4730297"/>
            <a:ext cx="6470374" cy="1655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10735059"/>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Experience Manager 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BA9737D-7F61-C80D-13D3-A6C19FE55248}"/>
              </a:ext>
            </a:extLst>
          </p:cNvPr>
          <p:cNvSpPr/>
          <p:nvPr userDrawn="1"/>
        </p:nvSpPr>
        <p:spPr>
          <a:xfrm>
            <a:off x="0" y="0"/>
            <a:ext cx="12192000" cy="652007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pic>
        <p:nvPicPr>
          <p:cNvPr id="6" name="Picture 5">
            <a:extLst>
              <a:ext uri="{FF2B5EF4-FFF2-40B4-BE49-F238E27FC236}">
                <a16:creationId xmlns:a16="http://schemas.microsoft.com/office/drawing/2014/main" id="{D372C346-F12B-9A68-F322-7E26A8485D2F}"/>
              </a:ext>
            </a:extLst>
          </p:cNvPr>
          <p:cNvPicPr>
            <a:picLocks noChangeAspect="1"/>
          </p:cNvPicPr>
          <p:nvPr userDrawn="1"/>
        </p:nvPicPr>
        <p:blipFill>
          <a:blip r:embed="rId2">
            <a:alphaModFix amt="20000"/>
          </a:blip>
          <a:srcRect/>
          <a:stretch/>
        </p:blipFill>
        <p:spPr>
          <a:xfrm>
            <a:off x="6761921" y="-83586"/>
            <a:ext cx="6858000" cy="6858000"/>
          </a:xfrm>
          <a:prstGeom prst="rect">
            <a:avLst/>
          </a:prstGeom>
        </p:spPr>
      </p:pic>
      <p:pic>
        <p:nvPicPr>
          <p:cNvPr id="5" name="Picture 4">
            <a:extLst>
              <a:ext uri="{FF2B5EF4-FFF2-40B4-BE49-F238E27FC236}">
                <a16:creationId xmlns:a16="http://schemas.microsoft.com/office/drawing/2014/main" id="{2F7F6A1D-ACC7-590E-82CE-083693566230}"/>
              </a:ext>
            </a:extLst>
          </p:cNvPr>
          <p:cNvPicPr>
            <a:picLocks noChangeAspect="1"/>
          </p:cNvPicPr>
          <p:nvPr userDrawn="1"/>
        </p:nvPicPr>
        <p:blipFill>
          <a:blip r:embed="rId3">
            <a:extLst>
              <a:ext uri="{28A0092B-C50C-407E-A947-70E740481C1C}">
                <a14:useLocalDpi xmlns:a14="http://schemas.microsoft.com/office/drawing/2010/main"/>
              </a:ext>
            </a:extLst>
          </a:blip>
          <a:srcRect t="68" b="68"/>
          <a:stretch/>
        </p:blipFill>
        <p:spPr>
          <a:xfrm>
            <a:off x="619540" y="520358"/>
            <a:ext cx="4452732" cy="1928740"/>
          </a:xfrm>
          <a:prstGeom prst="rect">
            <a:avLst/>
          </a:prstGeom>
        </p:spPr>
      </p:pic>
      <p:sp>
        <p:nvSpPr>
          <p:cNvPr id="7" name="Title 1">
            <a:extLst>
              <a:ext uri="{FF2B5EF4-FFF2-40B4-BE49-F238E27FC236}">
                <a16:creationId xmlns:a16="http://schemas.microsoft.com/office/drawing/2014/main" id="{977E097A-F2A6-0031-2256-352F5DED8DA2}"/>
              </a:ext>
            </a:extLst>
          </p:cNvPr>
          <p:cNvSpPr>
            <a:spLocks noGrp="1"/>
          </p:cNvSpPr>
          <p:nvPr>
            <p:ph type="ctrTitle"/>
          </p:nvPr>
        </p:nvSpPr>
        <p:spPr>
          <a:xfrm>
            <a:off x="914400" y="2250622"/>
            <a:ext cx="6470374" cy="2387600"/>
          </a:xfrm>
        </p:spPr>
        <p:txBody>
          <a:bodyPr anchor="b"/>
          <a:lstStyle>
            <a:lvl1pPr algn="l">
              <a:defRPr sz="5400" b="1">
                <a:solidFill>
                  <a:schemeClr val="bg1"/>
                </a:solidFill>
              </a:defRPr>
            </a:lvl1pPr>
          </a:lstStyle>
          <a:p>
            <a:r>
              <a:rPr lang="en-US" dirty="0"/>
              <a:t>Click to edit Master title style</a:t>
            </a:r>
          </a:p>
        </p:txBody>
      </p:sp>
      <p:sp>
        <p:nvSpPr>
          <p:cNvPr id="8" name="Subtitle 2">
            <a:extLst>
              <a:ext uri="{FF2B5EF4-FFF2-40B4-BE49-F238E27FC236}">
                <a16:creationId xmlns:a16="http://schemas.microsoft.com/office/drawing/2014/main" id="{764F4449-B06C-B400-0D52-898BFE0212A6}"/>
              </a:ext>
            </a:extLst>
          </p:cNvPr>
          <p:cNvSpPr>
            <a:spLocks noGrp="1"/>
          </p:cNvSpPr>
          <p:nvPr>
            <p:ph type="subTitle" idx="1"/>
          </p:nvPr>
        </p:nvSpPr>
        <p:spPr>
          <a:xfrm>
            <a:off x="914400" y="4730297"/>
            <a:ext cx="6470374" cy="1655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463454503"/>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Explora 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BA9737D-7F61-C80D-13D3-A6C19FE55248}"/>
              </a:ext>
            </a:extLst>
          </p:cNvPr>
          <p:cNvSpPr/>
          <p:nvPr userDrawn="1"/>
        </p:nvSpPr>
        <p:spPr>
          <a:xfrm>
            <a:off x="0" y="0"/>
            <a:ext cx="12192000" cy="652007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pic>
        <p:nvPicPr>
          <p:cNvPr id="6" name="Picture 5">
            <a:extLst>
              <a:ext uri="{FF2B5EF4-FFF2-40B4-BE49-F238E27FC236}">
                <a16:creationId xmlns:a16="http://schemas.microsoft.com/office/drawing/2014/main" id="{D372C346-F12B-9A68-F322-7E26A8485D2F}"/>
              </a:ext>
            </a:extLst>
          </p:cNvPr>
          <p:cNvPicPr>
            <a:picLocks noChangeAspect="1"/>
          </p:cNvPicPr>
          <p:nvPr userDrawn="1"/>
        </p:nvPicPr>
        <p:blipFill>
          <a:blip r:embed="rId2">
            <a:alphaModFix amt="20000"/>
          </a:blip>
          <a:srcRect/>
          <a:stretch/>
        </p:blipFill>
        <p:spPr>
          <a:xfrm>
            <a:off x="6950764" y="-173038"/>
            <a:ext cx="6858000" cy="6858000"/>
          </a:xfrm>
          <a:prstGeom prst="rect">
            <a:avLst/>
          </a:prstGeom>
        </p:spPr>
      </p:pic>
      <p:pic>
        <p:nvPicPr>
          <p:cNvPr id="5" name="Picture 4">
            <a:extLst>
              <a:ext uri="{FF2B5EF4-FFF2-40B4-BE49-F238E27FC236}">
                <a16:creationId xmlns:a16="http://schemas.microsoft.com/office/drawing/2014/main" id="{A77828EC-A589-BED0-8095-16781DDC8528}"/>
              </a:ext>
            </a:extLst>
          </p:cNvPr>
          <p:cNvPicPr>
            <a:picLocks noChangeAspect="1"/>
          </p:cNvPicPr>
          <p:nvPr userDrawn="1"/>
        </p:nvPicPr>
        <p:blipFill>
          <a:blip r:embed="rId3">
            <a:extLst>
              <a:ext uri="{28A0092B-C50C-407E-A947-70E740481C1C}">
                <a14:useLocalDpi xmlns:a14="http://schemas.microsoft.com/office/drawing/2010/main"/>
              </a:ext>
            </a:extLst>
          </a:blip>
          <a:srcRect t="68" b="68"/>
          <a:stretch/>
        </p:blipFill>
        <p:spPr>
          <a:xfrm>
            <a:off x="788505" y="409131"/>
            <a:ext cx="3872947" cy="1677601"/>
          </a:xfrm>
          <a:prstGeom prst="rect">
            <a:avLst/>
          </a:prstGeom>
        </p:spPr>
      </p:pic>
      <p:sp>
        <p:nvSpPr>
          <p:cNvPr id="7" name="Title 1">
            <a:extLst>
              <a:ext uri="{FF2B5EF4-FFF2-40B4-BE49-F238E27FC236}">
                <a16:creationId xmlns:a16="http://schemas.microsoft.com/office/drawing/2014/main" id="{B4AF5934-A81C-AB2E-E6F7-330CDC09A0A5}"/>
              </a:ext>
            </a:extLst>
          </p:cNvPr>
          <p:cNvSpPr>
            <a:spLocks noGrp="1"/>
          </p:cNvSpPr>
          <p:nvPr>
            <p:ph type="ctrTitle"/>
          </p:nvPr>
        </p:nvSpPr>
        <p:spPr>
          <a:xfrm>
            <a:off x="914400" y="2250622"/>
            <a:ext cx="6470374" cy="2387600"/>
          </a:xfrm>
        </p:spPr>
        <p:txBody>
          <a:bodyPr anchor="b"/>
          <a:lstStyle>
            <a:lvl1pPr algn="l">
              <a:defRPr sz="5400" b="1">
                <a:solidFill>
                  <a:schemeClr val="bg1"/>
                </a:solidFill>
              </a:defRPr>
            </a:lvl1pPr>
          </a:lstStyle>
          <a:p>
            <a:r>
              <a:rPr lang="en-US" dirty="0"/>
              <a:t>Click to edit Master title style</a:t>
            </a:r>
          </a:p>
        </p:txBody>
      </p:sp>
      <p:sp>
        <p:nvSpPr>
          <p:cNvPr id="8" name="Subtitle 2">
            <a:extLst>
              <a:ext uri="{FF2B5EF4-FFF2-40B4-BE49-F238E27FC236}">
                <a16:creationId xmlns:a16="http://schemas.microsoft.com/office/drawing/2014/main" id="{83D0B1A2-4027-33A9-7470-05E97CA712F9}"/>
              </a:ext>
            </a:extLst>
          </p:cNvPr>
          <p:cNvSpPr>
            <a:spLocks noGrp="1"/>
          </p:cNvSpPr>
          <p:nvPr>
            <p:ph type="subTitle" idx="1"/>
          </p:nvPr>
        </p:nvSpPr>
        <p:spPr>
          <a:xfrm>
            <a:off x="914400" y="4730297"/>
            <a:ext cx="6470374" cy="1655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407896905"/>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Flipster 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BA9737D-7F61-C80D-13D3-A6C19FE55248}"/>
              </a:ext>
            </a:extLst>
          </p:cNvPr>
          <p:cNvSpPr/>
          <p:nvPr userDrawn="1"/>
        </p:nvSpPr>
        <p:spPr>
          <a:xfrm>
            <a:off x="0" y="0"/>
            <a:ext cx="12192000" cy="652007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pic>
        <p:nvPicPr>
          <p:cNvPr id="6" name="Picture 5">
            <a:extLst>
              <a:ext uri="{FF2B5EF4-FFF2-40B4-BE49-F238E27FC236}">
                <a16:creationId xmlns:a16="http://schemas.microsoft.com/office/drawing/2014/main" id="{D372C346-F12B-9A68-F322-7E26A8485D2F}"/>
              </a:ext>
            </a:extLst>
          </p:cNvPr>
          <p:cNvPicPr>
            <a:picLocks noChangeAspect="1"/>
          </p:cNvPicPr>
          <p:nvPr userDrawn="1"/>
        </p:nvPicPr>
        <p:blipFill>
          <a:blip r:embed="rId2">
            <a:alphaModFix amt="20000"/>
          </a:blip>
          <a:srcRect/>
          <a:stretch/>
        </p:blipFill>
        <p:spPr>
          <a:xfrm>
            <a:off x="7268817" y="-173038"/>
            <a:ext cx="6858000" cy="6858000"/>
          </a:xfrm>
          <a:prstGeom prst="rect">
            <a:avLst/>
          </a:prstGeom>
        </p:spPr>
      </p:pic>
      <p:pic>
        <p:nvPicPr>
          <p:cNvPr id="5" name="Picture 4">
            <a:extLst>
              <a:ext uri="{FF2B5EF4-FFF2-40B4-BE49-F238E27FC236}">
                <a16:creationId xmlns:a16="http://schemas.microsoft.com/office/drawing/2014/main" id="{2B9AE861-A2DF-FBC5-9195-DEC945B061E3}"/>
              </a:ext>
            </a:extLst>
          </p:cNvPr>
          <p:cNvPicPr>
            <a:picLocks noChangeAspect="1"/>
          </p:cNvPicPr>
          <p:nvPr userDrawn="1"/>
        </p:nvPicPr>
        <p:blipFill>
          <a:blip r:embed="rId3">
            <a:extLst>
              <a:ext uri="{28A0092B-C50C-407E-A947-70E740481C1C}">
                <a14:useLocalDpi xmlns:a14="http://schemas.microsoft.com/office/drawing/2010/main"/>
              </a:ext>
            </a:extLst>
          </a:blip>
          <a:srcRect t="68" b="68"/>
          <a:stretch/>
        </p:blipFill>
        <p:spPr>
          <a:xfrm>
            <a:off x="659297" y="337930"/>
            <a:ext cx="4031973" cy="1746485"/>
          </a:xfrm>
          <a:prstGeom prst="rect">
            <a:avLst/>
          </a:prstGeom>
        </p:spPr>
      </p:pic>
      <p:sp>
        <p:nvSpPr>
          <p:cNvPr id="7" name="Title 1">
            <a:extLst>
              <a:ext uri="{FF2B5EF4-FFF2-40B4-BE49-F238E27FC236}">
                <a16:creationId xmlns:a16="http://schemas.microsoft.com/office/drawing/2014/main" id="{3458564F-A968-F9FE-82F5-40A86231C218}"/>
              </a:ext>
            </a:extLst>
          </p:cNvPr>
          <p:cNvSpPr>
            <a:spLocks noGrp="1"/>
          </p:cNvSpPr>
          <p:nvPr>
            <p:ph type="ctrTitle"/>
          </p:nvPr>
        </p:nvSpPr>
        <p:spPr>
          <a:xfrm>
            <a:off x="914400" y="2250622"/>
            <a:ext cx="6470374" cy="2387600"/>
          </a:xfrm>
        </p:spPr>
        <p:txBody>
          <a:bodyPr anchor="b"/>
          <a:lstStyle>
            <a:lvl1pPr algn="l">
              <a:defRPr sz="5400" b="1">
                <a:solidFill>
                  <a:schemeClr val="bg1"/>
                </a:solidFill>
              </a:defRPr>
            </a:lvl1pPr>
          </a:lstStyle>
          <a:p>
            <a:r>
              <a:rPr lang="en-US" dirty="0"/>
              <a:t>Click to edit Master title style</a:t>
            </a:r>
          </a:p>
        </p:txBody>
      </p:sp>
      <p:sp>
        <p:nvSpPr>
          <p:cNvPr id="8" name="Subtitle 2">
            <a:extLst>
              <a:ext uri="{FF2B5EF4-FFF2-40B4-BE49-F238E27FC236}">
                <a16:creationId xmlns:a16="http://schemas.microsoft.com/office/drawing/2014/main" id="{86969254-DEAA-5DE5-F138-9AFDF672C99F}"/>
              </a:ext>
            </a:extLst>
          </p:cNvPr>
          <p:cNvSpPr>
            <a:spLocks noGrp="1"/>
          </p:cNvSpPr>
          <p:nvPr>
            <p:ph type="subTitle" idx="1"/>
          </p:nvPr>
        </p:nvSpPr>
        <p:spPr>
          <a:xfrm>
            <a:off x="914400" y="4730297"/>
            <a:ext cx="6470374" cy="1655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12856697"/>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GOBI 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BA9737D-7F61-C80D-13D3-A6C19FE55248}"/>
              </a:ext>
            </a:extLst>
          </p:cNvPr>
          <p:cNvSpPr/>
          <p:nvPr userDrawn="1"/>
        </p:nvSpPr>
        <p:spPr>
          <a:xfrm>
            <a:off x="0" y="0"/>
            <a:ext cx="12192000" cy="652007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pic>
        <p:nvPicPr>
          <p:cNvPr id="6" name="Picture 5">
            <a:extLst>
              <a:ext uri="{FF2B5EF4-FFF2-40B4-BE49-F238E27FC236}">
                <a16:creationId xmlns:a16="http://schemas.microsoft.com/office/drawing/2014/main" id="{D372C346-F12B-9A68-F322-7E26A8485D2F}"/>
              </a:ext>
            </a:extLst>
          </p:cNvPr>
          <p:cNvPicPr>
            <a:picLocks noChangeAspect="1"/>
          </p:cNvPicPr>
          <p:nvPr userDrawn="1"/>
        </p:nvPicPr>
        <p:blipFill>
          <a:blip r:embed="rId2">
            <a:alphaModFix amt="20000"/>
          </a:blip>
          <a:srcRect/>
          <a:stretch/>
        </p:blipFill>
        <p:spPr>
          <a:xfrm>
            <a:off x="7020339" y="-173038"/>
            <a:ext cx="6858000" cy="6858000"/>
          </a:xfrm>
          <a:prstGeom prst="rect">
            <a:avLst/>
          </a:prstGeom>
        </p:spPr>
      </p:pic>
      <p:sp>
        <p:nvSpPr>
          <p:cNvPr id="7" name="Title 1">
            <a:extLst>
              <a:ext uri="{FF2B5EF4-FFF2-40B4-BE49-F238E27FC236}">
                <a16:creationId xmlns:a16="http://schemas.microsoft.com/office/drawing/2014/main" id="{B251794F-8256-26E8-0341-09581BCBB768}"/>
              </a:ext>
            </a:extLst>
          </p:cNvPr>
          <p:cNvSpPr>
            <a:spLocks noGrp="1"/>
          </p:cNvSpPr>
          <p:nvPr>
            <p:ph type="ctrTitle"/>
          </p:nvPr>
        </p:nvSpPr>
        <p:spPr>
          <a:xfrm>
            <a:off x="914400" y="2250622"/>
            <a:ext cx="6470374" cy="2387600"/>
          </a:xfrm>
        </p:spPr>
        <p:txBody>
          <a:bodyPr anchor="b"/>
          <a:lstStyle>
            <a:lvl1pPr algn="l">
              <a:defRPr sz="5400" b="1">
                <a:solidFill>
                  <a:schemeClr val="bg1"/>
                </a:solidFill>
              </a:defRPr>
            </a:lvl1pPr>
          </a:lstStyle>
          <a:p>
            <a:r>
              <a:rPr lang="en-US" dirty="0"/>
              <a:t>Click to edit Master title style</a:t>
            </a:r>
          </a:p>
        </p:txBody>
      </p:sp>
      <p:sp>
        <p:nvSpPr>
          <p:cNvPr id="8" name="Subtitle 2">
            <a:extLst>
              <a:ext uri="{FF2B5EF4-FFF2-40B4-BE49-F238E27FC236}">
                <a16:creationId xmlns:a16="http://schemas.microsoft.com/office/drawing/2014/main" id="{0352F326-1908-01B2-F5F8-43416648D252}"/>
              </a:ext>
            </a:extLst>
          </p:cNvPr>
          <p:cNvSpPr>
            <a:spLocks noGrp="1"/>
          </p:cNvSpPr>
          <p:nvPr>
            <p:ph type="subTitle" idx="1"/>
          </p:nvPr>
        </p:nvSpPr>
        <p:spPr>
          <a:xfrm>
            <a:off x="914400" y="4730297"/>
            <a:ext cx="6470374" cy="1655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0" name="Graphic 9">
            <a:extLst>
              <a:ext uri="{FF2B5EF4-FFF2-40B4-BE49-F238E27FC236}">
                <a16:creationId xmlns:a16="http://schemas.microsoft.com/office/drawing/2014/main" id="{4A411FF9-6B20-3D59-1A76-75F82771306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796787" y="817562"/>
            <a:ext cx="5299213" cy="1926987"/>
          </a:xfrm>
          <a:prstGeom prst="rect">
            <a:avLst/>
          </a:prstGeom>
        </p:spPr>
      </p:pic>
    </p:spTree>
    <p:extLst>
      <p:ext uri="{BB962C8B-B14F-4D97-AF65-F5344CB8AC3E}">
        <p14:creationId xmlns:p14="http://schemas.microsoft.com/office/powerpoint/2010/main" val="2661771373"/>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Journals 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BA9737D-7F61-C80D-13D3-A6C19FE55248}"/>
              </a:ext>
            </a:extLst>
          </p:cNvPr>
          <p:cNvSpPr/>
          <p:nvPr userDrawn="1"/>
        </p:nvSpPr>
        <p:spPr>
          <a:xfrm>
            <a:off x="0" y="0"/>
            <a:ext cx="12192000" cy="652007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pic>
        <p:nvPicPr>
          <p:cNvPr id="6" name="Picture 5">
            <a:extLst>
              <a:ext uri="{FF2B5EF4-FFF2-40B4-BE49-F238E27FC236}">
                <a16:creationId xmlns:a16="http://schemas.microsoft.com/office/drawing/2014/main" id="{D372C346-F12B-9A68-F322-7E26A8485D2F}"/>
              </a:ext>
            </a:extLst>
          </p:cNvPr>
          <p:cNvPicPr>
            <a:picLocks noChangeAspect="1"/>
          </p:cNvPicPr>
          <p:nvPr userDrawn="1"/>
        </p:nvPicPr>
        <p:blipFill>
          <a:blip r:embed="rId2">
            <a:alphaModFix amt="20000"/>
          </a:blip>
          <a:srcRect/>
          <a:stretch/>
        </p:blipFill>
        <p:spPr>
          <a:xfrm>
            <a:off x="7268817" y="-173038"/>
            <a:ext cx="6858000" cy="6858000"/>
          </a:xfrm>
          <a:prstGeom prst="rect">
            <a:avLst/>
          </a:prstGeom>
        </p:spPr>
      </p:pic>
      <p:pic>
        <p:nvPicPr>
          <p:cNvPr id="5" name="Picture 4">
            <a:extLst>
              <a:ext uri="{FF2B5EF4-FFF2-40B4-BE49-F238E27FC236}">
                <a16:creationId xmlns:a16="http://schemas.microsoft.com/office/drawing/2014/main" id="{5FAF921D-BAED-B61A-C672-4F45E1ABE0AB}"/>
              </a:ext>
            </a:extLst>
          </p:cNvPr>
          <p:cNvPicPr>
            <a:picLocks noChangeAspect="1"/>
          </p:cNvPicPr>
          <p:nvPr userDrawn="1"/>
        </p:nvPicPr>
        <p:blipFill>
          <a:blip r:embed="rId3">
            <a:extLst>
              <a:ext uri="{28A0092B-C50C-407E-A947-70E740481C1C}">
                <a14:useLocalDpi xmlns:a14="http://schemas.microsoft.com/office/drawing/2010/main"/>
              </a:ext>
            </a:extLst>
          </a:blip>
          <a:srcRect t="68" b="68"/>
          <a:stretch/>
        </p:blipFill>
        <p:spPr>
          <a:xfrm>
            <a:off x="549965" y="220533"/>
            <a:ext cx="6965904" cy="3017342"/>
          </a:xfrm>
          <a:prstGeom prst="rect">
            <a:avLst/>
          </a:prstGeom>
        </p:spPr>
      </p:pic>
      <p:sp>
        <p:nvSpPr>
          <p:cNvPr id="7" name="Title 1">
            <a:extLst>
              <a:ext uri="{FF2B5EF4-FFF2-40B4-BE49-F238E27FC236}">
                <a16:creationId xmlns:a16="http://schemas.microsoft.com/office/drawing/2014/main" id="{D61ADADA-11D2-46A2-3BB5-AE8202F01A74}"/>
              </a:ext>
            </a:extLst>
          </p:cNvPr>
          <p:cNvSpPr>
            <a:spLocks noGrp="1"/>
          </p:cNvSpPr>
          <p:nvPr>
            <p:ph type="ctrTitle"/>
          </p:nvPr>
        </p:nvSpPr>
        <p:spPr>
          <a:xfrm>
            <a:off x="914400" y="2250622"/>
            <a:ext cx="6470374" cy="2387600"/>
          </a:xfrm>
        </p:spPr>
        <p:txBody>
          <a:bodyPr anchor="b"/>
          <a:lstStyle>
            <a:lvl1pPr algn="l">
              <a:defRPr sz="5400" b="1">
                <a:solidFill>
                  <a:schemeClr val="bg1"/>
                </a:solidFill>
              </a:defRPr>
            </a:lvl1pPr>
          </a:lstStyle>
          <a:p>
            <a:r>
              <a:rPr lang="en-US" dirty="0"/>
              <a:t>Click to edit Master title style</a:t>
            </a:r>
          </a:p>
        </p:txBody>
      </p:sp>
      <p:sp>
        <p:nvSpPr>
          <p:cNvPr id="8" name="Subtitle 2">
            <a:extLst>
              <a:ext uri="{FF2B5EF4-FFF2-40B4-BE49-F238E27FC236}">
                <a16:creationId xmlns:a16="http://schemas.microsoft.com/office/drawing/2014/main" id="{7E4B4B69-BC69-C03C-7350-55A7C65C3EB8}"/>
              </a:ext>
            </a:extLst>
          </p:cNvPr>
          <p:cNvSpPr>
            <a:spLocks noGrp="1"/>
          </p:cNvSpPr>
          <p:nvPr>
            <p:ph type="subTitle" idx="1"/>
          </p:nvPr>
        </p:nvSpPr>
        <p:spPr>
          <a:xfrm>
            <a:off x="914400" y="4730297"/>
            <a:ext cx="6470374" cy="1655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412054715"/>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Marketplace 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BA9737D-7F61-C80D-13D3-A6C19FE55248}"/>
              </a:ext>
            </a:extLst>
          </p:cNvPr>
          <p:cNvSpPr/>
          <p:nvPr userDrawn="1"/>
        </p:nvSpPr>
        <p:spPr>
          <a:xfrm>
            <a:off x="0" y="0"/>
            <a:ext cx="12192000" cy="652007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pic>
        <p:nvPicPr>
          <p:cNvPr id="6" name="Picture 5">
            <a:extLst>
              <a:ext uri="{FF2B5EF4-FFF2-40B4-BE49-F238E27FC236}">
                <a16:creationId xmlns:a16="http://schemas.microsoft.com/office/drawing/2014/main" id="{D372C346-F12B-9A68-F322-7E26A8485D2F}"/>
              </a:ext>
            </a:extLst>
          </p:cNvPr>
          <p:cNvPicPr>
            <a:picLocks noChangeAspect="1"/>
          </p:cNvPicPr>
          <p:nvPr userDrawn="1"/>
        </p:nvPicPr>
        <p:blipFill>
          <a:blip r:embed="rId2">
            <a:alphaModFix amt="20000"/>
          </a:blip>
          <a:srcRect/>
          <a:stretch/>
        </p:blipFill>
        <p:spPr>
          <a:xfrm>
            <a:off x="7268817" y="-89452"/>
            <a:ext cx="6858000" cy="6858000"/>
          </a:xfrm>
          <a:prstGeom prst="rect">
            <a:avLst/>
          </a:prstGeom>
        </p:spPr>
      </p:pic>
      <p:pic>
        <p:nvPicPr>
          <p:cNvPr id="5" name="Picture 4">
            <a:extLst>
              <a:ext uri="{FF2B5EF4-FFF2-40B4-BE49-F238E27FC236}">
                <a16:creationId xmlns:a16="http://schemas.microsoft.com/office/drawing/2014/main" id="{C9F62BF1-2565-4C9B-0F20-7AAFBEDFB3B0}"/>
              </a:ext>
            </a:extLst>
          </p:cNvPr>
          <p:cNvPicPr>
            <a:picLocks noChangeAspect="1"/>
          </p:cNvPicPr>
          <p:nvPr userDrawn="1"/>
        </p:nvPicPr>
        <p:blipFill>
          <a:blip r:embed="rId3">
            <a:extLst>
              <a:ext uri="{28A0092B-C50C-407E-A947-70E740481C1C}">
                <a14:useLocalDpi xmlns:a14="http://schemas.microsoft.com/office/drawing/2010/main"/>
              </a:ext>
            </a:extLst>
          </a:blip>
          <a:srcRect t="68" b="68"/>
          <a:stretch/>
        </p:blipFill>
        <p:spPr>
          <a:xfrm>
            <a:off x="689114" y="337930"/>
            <a:ext cx="4452732" cy="1928740"/>
          </a:xfrm>
          <a:prstGeom prst="rect">
            <a:avLst/>
          </a:prstGeom>
        </p:spPr>
      </p:pic>
      <p:sp>
        <p:nvSpPr>
          <p:cNvPr id="7" name="Title 1">
            <a:extLst>
              <a:ext uri="{FF2B5EF4-FFF2-40B4-BE49-F238E27FC236}">
                <a16:creationId xmlns:a16="http://schemas.microsoft.com/office/drawing/2014/main" id="{602F1630-D89F-BDE0-79A7-996FB56E2E05}"/>
              </a:ext>
            </a:extLst>
          </p:cNvPr>
          <p:cNvSpPr>
            <a:spLocks noGrp="1"/>
          </p:cNvSpPr>
          <p:nvPr>
            <p:ph type="ctrTitle"/>
          </p:nvPr>
        </p:nvSpPr>
        <p:spPr>
          <a:xfrm>
            <a:off x="914400" y="2250622"/>
            <a:ext cx="6470374" cy="2387600"/>
          </a:xfrm>
        </p:spPr>
        <p:txBody>
          <a:bodyPr anchor="b"/>
          <a:lstStyle>
            <a:lvl1pPr algn="l">
              <a:defRPr sz="5400" b="1">
                <a:solidFill>
                  <a:schemeClr val="bg1"/>
                </a:solidFill>
              </a:defRPr>
            </a:lvl1pPr>
          </a:lstStyle>
          <a:p>
            <a:r>
              <a:rPr lang="en-US" dirty="0"/>
              <a:t>Click to edit Master title style</a:t>
            </a:r>
          </a:p>
        </p:txBody>
      </p:sp>
      <p:sp>
        <p:nvSpPr>
          <p:cNvPr id="8" name="Subtitle 2">
            <a:extLst>
              <a:ext uri="{FF2B5EF4-FFF2-40B4-BE49-F238E27FC236}">
                <a16:creationId xmlns:a16="http://schemas.microsoft.com/office/drawing/2014/main" id="{98848627-8BB4-547E-F976-7DE8D0C25280}"/>
              </a:ext>
            </a:extLst>
          </p:cNvPr>
          <p:cNvSpPr>
            <a:spLocks noGrp="1"/>
          </p:cNvSpPr>
          <p:nvPr>
            <p:ph type="subTitle" idx="1"/>
          </p:nvPr>
        </p:nvSpPr>
        <p:spPr>
          <a:xfrm>
            <a:off x="914400" y="4730297"/>
            <a:ext cx="6470374" cy="1655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182794801"/>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Mosaic 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BA9737D-7F61-C80D-13D3-A6C19FE55248}"/>
              </a:ext>
            </a:extLst>
          </p:cNvPr>
          <p:cNvSpPr/>
          <p:nvPr userDrawn="1"/>
        </p:nvSpPr>
        <p:spPr>
          <a:xfrm>
            <a:off x="0" y="0"/>
            <a:ext cx="12192000" cy="652007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pic>
        <p:nvPicPr>
          <p:cNvPr id="6" name="Picture 5">
            <a:extLst>
              <a:ext uri="{FF2B5EF4-FFF2-40B4-BE49-F238E27FC236}">
                <a16:creationId xmlns:a16="http://schemas.microsoft.com/office/drawing/2014/main" id="{D372C346-F12B-9A68-F322-7E26A8485D2F}"/>
              </a:ext>
            </a:extLst>
          </p:cNvPr>
          <p:cNvPicPr>
            <a:picLocks noChangeAspect="1"/>
          </p:cNvPicPr>
          <p:nvPr userDrawn="1"/>
        </p:nvPicPr>
        <p:blipFill>
          <a:blip r:embed="rId2">
            <a:alphaModFix amt="20000"/>
          </a:blip>
          <a:srcRect/>
          <a:stretch/>
        </p:blipFill>
        <p:spPr>
          <a:xfrm>
            <a:off x="7050156" y="-99391"/>
            <a:ext cx="6858000" cy="6858000"/>
          </a:xfrm>
          <a:prstGeom prst="rect">
            <a:avLst/>
          </a:prstGeom>
        </p:spPr>
      </p:pic>
      <p:pic>
        <p:nvPicPr>
          <p:cNvPr id="5" name="Picture 4">
            <a:extLst>
              <a:ext uri="{FF2B5EF4-FFF2-40B4-BE49-F238E27FC236}">
                <a16:creationId xmlns:a16="http://schemas.microsoft.com/office/drawing/2014/main" id="{4070C73B-743D-84E8-CDCB-CBF039697F95}"/>
              </a:ext>
            </a:extLst>
          </p:cNvPr>
          <p:cNvPicPr>
            <a:picLocks noChangeAspect="1"/>
          </p:cNvPicPr>
          <p:nvPr userDrawn="1"/>
        </p:nvPicPr>
        <p:blipFill>
          <a:blip r:embed="rId3">
            <a:extLst>
              <a:ext uri="{28A0092B-C50C-407E-A947-70E740481C1C}">
                <a14:useLocalDpi xmlns:a14="http://schemas.microsoft.com/office/drawing/2010/main"/>
              </a:ext>
            </a:extLst>
          </a:blip>
          <a:srcRect t="68" b="68"/>
          <a:stretch/>
        </p:blipFill>
        <p:spPr>
          <a:xfrm>
            <a:off x="795129" y="337930"/>
            <a:ext cx="4008785" cy="1736440"/>
          </a:xfrm>
          <a:prstGeom prst="rect">
            <a:avLst/>
          </a:prstGeom>
        </p:spPr>
      </p:pic>
      <p:sp>
        <p:nvSpPr>
          <p:cNvPr id="7" name="Title 1">
            <a:extLst>
              <a:ext uri="{FF2B5EF4-FFF2-40B4-BE49-F238E27FC236}">
                <a16:creationId xmlns:a16="http://schemas.microsoft.com/office/drawing/2014/main" id="{95CC211C-6D4C-13F2-90FE-3D4BD2C755BD}"/>
              </a:ext>
            </a:extLst>
          </p:cNvPr>
          <p:cNvSpPr>
            <a:spLocks noGrp="1"/>
          </p:cNvSpPr>
          <p:nvPr>
            <p:ph type="ctrTitle"/>
          </p:nvPr>
        </p:nvSpPr>
        <p:spPr>
          <a:xfrm>
            <a:off x="914400" y="2250622"/>
            <a:ext cx="6470374" cy="2387600"/>
          </a:xfrm>
        </p:spPr>
        <p:txBody>
          <a:bodyPr anchor="b"/>
          <a:lstStyle>
            <a:lvl1pPr algn="l">
              <a:defRPr sz="5400" b="1">
                <a:solidFill>
                  <a:schemeClr val="bg1"/>
                </a:solidFill>
              </a:defRPr>
            </a:lvl1pPr>
          </a:lstStyle>
          <a:p>
            <a:r>
              <a:rPr lang="en-US" dirty="0"/>
              <a:t>Click to edit Master title style</a:t>
            </a:r>
          </a:p>
        </p:txBody>
      </p:sp>
      <p:sp>
        <p:nvSpPr>
          <p:cNvPr id="8" name="Subtitle 2">
            <a:extLst>
              <a:ext uri="{FF2B5EF4-FFF2-40B4-BE49-F238E27FC236}">
                <a16:creationId xmlns:a16="http://schemas.microsoft.com/office/drawing/2014/main" id="{494F9D9C-6C58-BA44-10A3-93C7D13FA325}"/>
              </a:ext>
            </a:extLst>
          </p:cNvPr>
          <p:cNvSpPr>
            <a:spLocks noGrp="1"/>
          </p:cNvSpPr>
          <p:nvPr>
            <p:ph type="subTitle" idx="1"/>
          </p:nvPr>
        </p:nvSpPr>
        <p:spPr>
          <a:xfrm>
            <a:off x="914400" y="4730297"/>
            <a:ext cx="6470374" cy="1655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253152704"/>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Panorama 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BA9737D-7F61-C80D-13D3-A6C19FE55248}"/>
              </a:ext>
            </a:extLst>
          </p:cNvPr>
          <p:cNvSpPr/>
          <p:nvPr userDrawn="1"/>
        </p:nvSpPr>
        <p:spPr>
          <a:xfrm>
            <a:off x="0" y="0"/>
            <a:ext cx="12192000" cy="652007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pic>
        <p:nvPicPr>
          <p:cNvPr id="6" name="Picture 5">
            <a:extLst>
              <a:ext uri="{FF2B5EF4-FFF2-40B4-BE49-F238E27FC236}">
                <a16:creationId xmlns:a16="http://schemas.microsoft.com/office/drawing/2014/main" id="{D372C346-F12B-9A68-F322-7E26A8485D2F}"/>
              </a:ext>
            </a:extLst>
          </p:cNvPr>
          <p:cNvPicPr>
            <a:picLocks noChangeAspect="1"/>
          </p:cNvPicPr>
          <p:nvPr userDrawn="1"/>
        </p:nvPicPr>
        <p:blipFill>
          <a:blip r:embed="rId2">
            <a:alphaModFix amt="20000"/>
          </a:blip>
          <a:srcRect/>
          <a:stretch/>
        </p:blipFill>
        <p:spPr>
          <a:xfrm>
            <a:off x="7268817" y="0"/>
            <a:ext cx="6858000" cy="6858000"/>
          </a:xfrm>
          <a:prstGeom prst="rect">
            <a:avLst/>
          </a:prstGeom>
        </p:spPr>
      </p:pic>
      <p:pic>
        <p:nvPicPr>
          <p:cNvPr id="5" name="Picture 4">
            <a:extLst>
              <a:ext uri="{FF2B5EF4-FFF2-40B4-BE49-F238E27FC236}">
                <a16:creationId xmlns:a16="http://schemas.microsoft.com/office/drawing/2014/main" id="{38790860-D03D-6879-09E7-581FD9BB9B36}"/>
              </a:ext>
            </a:extLst>
          </p:cNvPr>
          <p:cNvPicPr>
            <a:picLocks noChangeAspect="1"/>
          </p:cNvPicPr>
          <p:nvPr userDrawn="1"/>
        </p:nvPicPr>
        <p:blipFill>
          <a:blip r:embed="rId3">
            <a:extLst>
              <a:ext uri="{28A0092B-C50C-407E-A947-70E740481C1C}">
                <a14:useLocalDpi xmlns:a14="http://schemas.microsoft.com/office/drawing/2010/main"/>
              </a:ext>
            </a:extLst>
          </a:blip>
          <a:srcRect t="68" b="68"/>
          <a:stretch/>
        </p:blipFill>
        <p:spPr>
          <a:xfrm>
            <a:off x="798445" y="510419"/>
            <a:ext cx="4452732" cy="1928740"/>
          </a:xfrm>
          <a:prstGeom prst="rect">
            <a:avLst/>
          </a:prstGeom>
        </p:spPr>
      </p:pic>
      <p:sp>
        <p:nvSpPr>
          <p:cNvPr id="7" name="Title 1">
            <a:extLst>
              <a:ext uri="{FF2B5EF4-FFF2-40B4-BE49-F238E27FC236}">
                <a16:creationId xmlns:a16="http://schemas.microsoft.com/office/drawing/2014/main" id="{EF624CD2-0E11-8D1A-2716-D23F9483F079}"/>
              </a:ext>
            </a:extLst>
          </p:cNvPr>
          <p:cNvSpPr>
            <a:spLocks noGrp="1"/>
          </p:cNvSpPr>
          <p:nvPr>
            <p:ph type="ctrTitle"/>
          </p:nvPr>
        </p:nvSpPr>
        <p:spPr>
          <a:xfrm>
            <a:off x="914400" y="2250622"/>
            <a:ext cx="6470374" cy="2387600"/>
          </a:xfrm>
        </p:spPr>
        <p:txBody>
          <a:bodyPr anchor="b"/>
          <a:lstStyle>
            <a:lvl1pPr algn="l">
              <a:defRPr sz="5400" b="1">
                <a:solidFill>
                  <a:schemeClr val="bg1"/>
                </a:solidFill>
              </a:defRPr>
            </a:lvl1pPr>
          </a:lstStyle>
          <a:p>
            <a:r>
              <a:rPr lang="en-US" dirty="0"/>
              <a:t>Click to edit Master title style</a:t>
            </a:r>
          </a:p>
        </p:txBody>
      </p:sp>
      <p:sp>
        <p:nvSpPr>
          <p:cNvPr id="8" name="Subtitle 2">
            <a:extLst>
              <a:ext uri="{FF2B5EF4-FFF2-40B4-BE49-F238E27FC236}">
                <a16:creationId xmlns:a16="http://schemas.microsoft.com/office/drawing/2014/main" id="{37534104-0B08-3346-35D0-A8CCEB7B942E}"/>
              </a:ext>
            </a:extLst>
          </p:cNvPr>
          <p:cNvSpPr>
            <a:spLocks noGrp="1"/>
          </p:cNvSpPr>
          <p:nvPr>
            <p:ph type="subTitle" idx="1"/>
          </p:nvPr>
        </p:nvSpPr>
        <p:spPr>
          <a:xfrm>
            <a:off x="914400" y="4730297"/>
            <a:ext cx="6470374" cy="1655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02770810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1" y="365129"/>
            <a:ext cx="7115827" cy="1990799"/>
          </a:xfrm>
        </p:spPr>
        <p:txBody>
          <a:bodyPr anchor="b"/>
          <a:lstStyle>
            <a:lvl1pPr algn="ctr">
              <a:defRPr sz="2700" b="0">
                <a:solidFill>
                  <a:schemeClr val="accent1"/>
                </a:solidFill>
              </a:defRPr>
            </a:lvl1pPr>
          </a:lstStyle>
          <a:p>
            <a:r>
              <a:rPr lang="en-US"/>
              <a:t>Click to edit Master title style</a:t>
            </a:r>
          </a:p>
        </p:txBody>
      </p:sp>
      <p:sp>
        <p:nvSpPr>
          <p:cNvPr id="5" name="Text Placeholder 3"/>
          <p:cNvSpPr>
            <a:spLocks noGrp="1"/>
          </p:cNvSpPr>
          <p:nvPr>
            <p:ph type="body" sz="half" idx="2"/>
          </p:nvPr>
        </p:nvSpPr>
        <p:spPr>
          <a:xfrm>
            <a:off x="839788" y="2589322"/>
            <a:ext cx="7114753" cy="1778282"/>
          </a:xfrm>
        </p:spPr>
        <p:txBody>
          <a:bodyPr/>
          <a:lstStyle>
            <a:lvl1pPr marL="0" indent="0" algn="ctr">
              <a:buNone/>
              <a:defRPr sz="18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Tree>
    <p:extLst>
      <p:ext uri="{BB962C8B-B14F-4D97-AF65-F5344CB8AC3E}">
        <p14:creationId xmlns:p14="http://schemas.microsoft.com/office/powerpoint/2010/main" val="903951529"/>
      </p:ext>
    </p:extLst>
  </p:cSld>
  <p:clrMapOvr>
    <a:masterClrMapping/>
  </p:clrMapOvr>
  <p:transition spd="med">
    <p:fade/>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title" preserve="1">
  <p:cSld name="ECM Title Slide 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BA9737D-7F61-C80D-13D3-A6C19FE55248}"/>
              </a:ext>
            </a:extLst>
          </p:cNvPr>
          <p:cNvSpPr/>
          <p:nvPr userDrawn="1"/>
        </p:nvSpPr>
        <p:spPr>
          <a:xfrm>
            <a:off x="0" y="0"/>
            <a:ext cx="12192000" cy="652007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pic>
        <p:nvPicPr>
          <p:cNvPr id="12" name="Graphic 11">
            <a:extLst>
              <a:ext uri="{FF2B5EF4-FFF2-40B4-BE49-F238E27FC236}">
                <a16:creationId xmlns:a16="http://schemas.microsoft.com/office/drawing/2014/main" id="{525358FF-8F66-8064-F644-1BE8719C0B3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98445" y="913188"/>
            <a:ext cx="7086381" cy="1475232"/>
          </a:xfrm>
          <a:prstGeom prst="rect">
            <a:avLst/>
          </a:prstGeom>
        </p:spPr>
      </p:pic>
      <p:sp>
        <p:nvSpPr>
          <p:cNvPr id="2" name="Title 1"/>
          <p:cNvSpPr>
            <a:spLocks noGrp="1"/>
          </p:cNvSpPr>
          <p:nvPr>
            <p:ph type="ctrTitle"/>
          </p:nvPr>
        </p:nvSpPr>
        <p:spPr>
          <a:xfrm>
            <a:off x="914400" y="2250622"/>
            <a:ext cx="6470374" cy="2387600"/>
          </a:xfrm>
        </p:spPr>
        <p:txBody>
          <a:bodyPr anchor="b"/>
          <a:lstStyle>
            <a:lvl1pPr algn="l">
              <a:defRPr sz="5400" b="1">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914400" y="4730297"/>
            <a:ext cx="6470374" cy="1655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8" name="Picture 17">
            <a:extLst>
              <a:ext uri="{FF2B5EF4-FFF2-40B4-BE49-F238E27FC236}">
                <a16:creationId xmlns:a16="http://schemas.microsoft.com/office/drawing/2014/main" id="{4664243D-9212-B64F-C0CA-4B0865F60C42}"/>
              </a:ext>
            </a:extLst>
          </p:cNvPr>
          <p:cNvPicPr>
            <a:picLocks noChangeAspect="1"/>
          </p:cNvPicPr>
          <p:nvPr userDrawn="1"/>
        </p:nvPicPr>
        <p:blipFill>
          <a:blip r:embed="rId4">
            <a:alphaModFix amt="20000"/>
          </a:blip>
          <a:srcRect/>
          <a:stretch/>
        </p:blipFill>
        <p:spPr>
          <a:xfrm>
            <a:off x="7089913" y="-173038"/>
            <a:ext cx="6858000" cy="6858000"/>
          </a:xfrm>
          <a:prstGeom prst="rect">
            <a:avLst/>
          </a:prstGeom>
        </p:spPr>
      </p:pic>
    </p:spTree>
    <p:extLst>
      <p:ext uri="{BB962C8B-B14F-4D97-AF65-F5344CB8AC3E}">
        <p14:creationId xmlns:p14="http://schemas.microsoft.com/office/powerpoint/2010/main" val="907609868"/>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itle" preserve="1">
  <p:cSld name="1_Bibliograph 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E33970B-D6C9-7E6D-97F5-83864D92D7F0}"/>
              </a:ext>
            </a:extLst>
          </p:cNvPr>
          <p:cNvSpPr/>
          <p:nvPr userDrawn="1"/>
        </p:nvSpPr>
        <p:spPr>
          <a:xfrm>
            <a:off x="0" y="0"/>
            <a:ext cx="12192000" cy="6520070"/>
          </a:xfrm>
          <a:prstGeom prst="rect">
            <a:avLst/>
          </a:prstGeom>
          <a:solidFill>
            <a:srgbClr val="D7E2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2" name="Title 1"/>
          <p:cNvSpPr>
            <a:spLocks noGrp="1"/>
          </p:cNvSpPr>
          <p:nvPr>
            <p:ph type="ctrTitle"/>
          </p:nvPr>
        </p:nvSpPr>
        <p:spPr>
          <a:xfrm>
            <a:off x="914400" y="2158207"/>
            <a:ext cx="6470374" cy="2387600"/>
          </a:xfrm>
        </p:spPr>
        <p:txBody>
          <a:bodyPr anchor="b"/>
          <a:lstStyle>
            <a:lvl1pPr algn="l">
              <a:defRPr sz="5400" b="1">
                <a:solidFill>
                  <a:schemeClr val="accent2"/>
                </a:solidFill>
              </a:defRPr>
            </a:lvl1pPr>
          </a:lstStyle>
          <a:p>
            <a:r>
              <a:rPr lang="en-US" dirty="0"/>
              <a:t>Click to edit Master title style</a:t>
            </a:r>
          </a:p>
        </p:txBody>
      </p:sp>
      <p:sp>
        <p:nvSpPr>
          <p:cNvPr id="3" name="Subtitle 2"/>
          <p:cNvSpPr>
            <a:spLocks noGrp="1"/>
          </p:cNvSpPr>
          <p:nvPr>
            <p:ph type="subTitle" idx="1"/>
          </p:nvPr>
        </p:nvSpPr>
        <p:spPr>
          <a:xfrm>
            <a:off x="914400" y="4632326"/>
            <a:ext cx="6470374" cy="1655762"/>
          </a:xfrm>
        </p:spPr>
        <p:txBody>
          <a:bodyPr/>
          <a:lstStyle>
            <a:lvl1pPr marL="0" indent="0" algn="l">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6" name="Picture 5">
            <a:extLst>
              <a:ext uri="{FF2B5EF4-FFF2-40B4-BE49-F238E27FC236}">
                <a16:creationId xmlns:a16="http://schemas.microsoft.com/office/drawing/2014/main" id="{D372C346-F12B-9A68-F322-7E26A8485D2F}"/>
              </a:ext>
            </a:extLst>
          </p:cNvPr>
          <p:cNvPicPr>
            <a:picLocks noChangeAspect="1"/>
          </p:cNvPicPr>
          <p:nvPr userDrawn="1"/>
        </p:nvPicPr>
        <p:blipFill>
          <a:blip r:embed="rId2"/>
          <a:srcRect/>
          <a:stretch/>
        </p:blipFill>
        <p:spPr>
          <a:xfrm>
            <a:off x="7268817" y="-173038"/>
            <a:ext cx="6858000" cy="6858000"/>
          </a:xfrm>
          <a:prstGeom prst="rect">
            <a:avLst/>
          </a:prstGeom>
        </p:spPr>
      </p:pic>
      <p:pic>
        <p:nvPicPr>
          <p:cNvPr id="7" name="Picture 6" descr="Logo&#10;&#10;Description automatically generated">
            <a:extLst>
              <a:ext uri="{FF2B5EF4-FFF2-40B4-BE49-F238E27FC236}">
                <a16:creationId xmlns:a16="http://schemas.microsoft.com/office/drawing/2014/main" id="{6DB2E8E2-F455-2018-F117-B264C7F7BAFC}"/>
              </a:ext>
            </a:extLst>
          </p:cNvPr>
          <p:cNvPicPr>
            <a:picLocks noChangeAspect="1"/>
          </p:cNvPicPr>
          <p:nvPr userDrawn="1"/>
        </p:nvPicPr>
        <p:blipFill rotWithShape="1">
          <a:blip r:embed="rId3">
            <a:extLst>
              <a:ext uri="{28A0092B-C50C-407E-A947-70E740481C1C}">
                <a14:useLocalDpi xmlns:a14="http://schemas.microsoft.com/office/drawing/2010/main"/>
              </a:ext>
            </a:extLst>
          </a:blip>
          <a:srcRect t="78" b="78"/>
          <a:stretch/>
        </p:blipFill>
        <p:spPr>
          <a:xfrm>
            <a:off x="629478" y="824881"/>
            <a:ext cx="5254487" cy="944284"/>
          </a:xfrm>
          <a:prstGeom prst="rect">
            <a:avLst/>
          </a:prstGeom>
        </p:spPr>
      </p:pic>
    </p:spTree>
    <p:extLst>
      <p:ext uri="{BB962C8B-B14F-4D97-AF65-F5344CB8AC3E}">
        <p14:creationId xmlns:p14="http://schemas.microsoft.com/office/powerpoint/2010/main" val="4166598787"/>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1_Connect 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DE8FAF1-7477-9CB8-B605-0F235DCC4487}"/>
              </a:ext>
            </a:extLst>
          </p:cNvPr>
          <p:cNvSpPr/>
          <p:nvPr userDrawn="1"/>
        </p:nvSpPr>
        <p:spPr>
          <a:xfrm>
            <a:off x="0" y="0"/>
            <a:ext cx="12192000" cy="6520070"/>
          </a:xfrm>
          <a:prstGeom prst="rect">
            <a:avLst/>
          </a:prstGeom>
          <a:solidFill>
            <a:srgbClr val="D7E2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pic>
        <p:nvPicPr>
          <p:cNvPr id="6" name="Picture 5">
            <a:extLst>
              <a:ext uri="{FF2B5EF4-FFF2-40B4-BE49-F238E27FC236}">
                <a16:creationId xmlns:a16="http://schemas.microsoft.com/office/drawing/2014/main" id="{D372C346-F12B-9A68-F322-7E26A8485D2F}"/>
              </a:ext>
            </a:extLst>
          </p:cNvPr>
          <p:cNvPicPr>
            <a:picLocks noChangeAspect="1"/>
          </p:cNvPicPr>
          <p:nvPr userDrawn="1"/>
        </p:nvPicPr>
        <p:blipFill>
          <a:blip r:embed="rId2"/>
          <a:srcRect/>
          <a:stretch/>
        </p:blipFill>
        <p:spPr>
          <a:xfrm>
            <a:off x="7179365" y="-173038"/>
            <a:ext cx="6858000" cy="6858000"/>
          </a:xfrm>
          <a:prstGeom prst="rect">
            <a:avLst/>
          </a:prstGeom>
        </p:spPr>
      </p:pic>
      <p:sp>
        <p:nvSpPr>
          <p:cNvPr id="7" name="Title 1">
            <a:extLst>
              <a:ext uri="{FF2B5EF4-FFF2-40B4-BE49-F238E27FC236}">
                <a16:creationId xmlns:a16="http://schemas.microsoft.com/office/drawing/2014/main" id="{BC20E89A-4255-C444-4206-C080F82519E4}"/>
              </a:ext>
            </a:extLst>
          </p:cNvPr>
          <p:cNvSpPr>
            <a:spLocks noGrp="1"/>
          </p:cNvSpPr>
          <p:nvPr>
            <p:ph type="ctrTitle"/>
          </p:nvPr>
        </p:nvSpPr>
        <p:spPr>
          <a:xfrm>
            <a:off x="914400" y="2158207"/>
            <a:ext cx="6470374" cy="2387600"/>
          </a:xfrm>
        </p:spPr>
        <p:txBody>
          <a:bodyPr anchor="b"/>
          <a:lstStyle>
            <a:lvl1pPr algn="l">
              <a:defRPr sz="5400" b="1">
                <a:solidFill>
                  <a:schemeClr val="accent2"/>
                </a:solidFill>
              </a:defRPr>
            </a:lvl1pPr>
          </a:lstStyle>
          <a:p>
            <a:r>
              <a:rPr lang="en-US" dirty="0"/>
              <a:t>Click to edit Master title style</a:t>
            </a:r>
          </a:p>
        </p:txBody>
      </p:sp>
      <p:sp>
        <p:nvSpPr>
          <p:cNvPr id="8" name="Subtitle 2">
            <a:extLst>
              <a:ext uri="{FF2B5EF4-FFF2-40B4-BE49-F238E27FC236}">
                <a16:creationId xmlns:a16="http://schemas.microsoft.com/office/drawing/2014/main" id="{43AAB703-5D55-CA5C-264A-101C3113FC2E}"/>
              </a:ext>
            </a:extLst>
          </p:cNvPr>
          <p:cNvSpPr>
            <a:spLocks noGrp="1"/>
          </p:cNvSpPr>
          <p:nvPr>
            <p:ph type="subTitle" idx="1"/>
          </p:nvPr>
        </p:nvSpPr>
        <p:spPr>
          <a:xfrm>
            <a:off x="914400" y="4632326"/>
            <a:ext cx="6470374" cy="1655762"/>
          </a:xfrm>
        </p:spPr>
        <p:txBody>
          <a:bodyPr/>
          <a:lstStyle>
            <a:lvl1pPr marL="0" indent="0" algn="l">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0" name="Graphic 9">
            <a:extLst>
              <a:ext uri="{FF2B5EF4-FFF2-40B4-BE49-F238E27FC236}">
                <a16:creationId xmlns:a16="http://schemas.microsoft.com/office/drawing/2014/main" id="{DB53C325-90BF-8DE3-6136-4F237C9B7BF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14400" y="687378"/>
            <a:ext cx="5156200" cy="1371600"/>
          </a:xfrm>
          <a:prstGeom prst="rect">
            <a:avLst/>
          </a:prstGeom>
        </p:spPr>
      </p:pic>
    </p:spTree>
    <p:extLst>
      <p:ext uri="{BB962C8B-B14F-4D97-AF65-F5344CB8AC3E}">
        <p14:creationId xmlns:p14="http://schemas.microsoft.com/office/powerpoint/2010/main" val="514101684"/>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1_eBooks 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DE02231-C7EF-09F0-B465-FC61BC02F546}"/>
              </a:ext>
            </a:extLst>
          </p:cNvPr>
          <p:cNvSpPr/>
          <p:nvPr userDrawn="1"/>
        </p:nvSpPr>
        <p:spPr>
          <a:xfrm>
            <a:off x="0" y="0"/>
            <a:ext cx="12192000" cy="6520070"/>
          </a:xfrm>
          <a:prstGeom prst="rect">
            <a:avLst/>
          </a:prstGeom>
          <a:solidFill>
            <a:srgbClr val="D7E2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pic>
        <p:nvPicPr>
          <p:cNvPr id="6" name="Picture 5">
            <a:extLst>
              <a:ext uri="{FF2B5EF4-FFF2-40B4-BE49-F238E27FC236}">
                <a16:creationId xmlns:a16="http://schemas.microsoft.com/office/drawing/2014/main" id="{D372C346-F12B-9A68-F322-7E26A8485D2F}"/>
              </a:ext>
            </a:extLst>
          </p:cNvPr>
          <p:cNvPicPr>
            <a:picLocks noChangeAspect="1"/>
          </p:cNvPicPr>
          <p:nvPr userDrawn="1"/>
        </p:nvPicPr>
        <p:blipFill>
          <a:blip r:embed="rId2"/>
          <a:srcRect/>
          <a:stretch/>
        </p:blipFill>
        <p:spPr>
          <a:xfrm>
            <a:off x="7159487" y="-173038"/>
            <a:ext cx="6858000" cy="6858000"/>
          </a:xfrm>
          <a:prstGeom prst="rect">
            <a:avLst/>
          </a:prstGeom>
        </p:spPr>
      </p:pic>
      <p:pic>
        <p:nvPicPr>
          <p:cNvPr id="4" name="Picture 3">
            <a:extLst>
              <a:ext uri="{FF2B5EF4-FFF2-40B4-BE49-F238E27FC236}">
                <a16:creationId xmlns:a16="http://schemas.microsoft.com/office/drawing/2014/main" id="{030BE3DD-302D-1D53-4F87-F79842277E04}"/>
              </a:ext>
            </a:extLst>
          </p:cNvPr>
          <p:cNvPicPr>
            <a:picLocks noChangeAspect="1"/>
          </p:cNvPicPr>
          <p:nvPr userDrawn="1"/>
        </p:nvPicPr>
        <p:blipFill rotWithShape="1">
          <a:blip r:embed="rId3">
            <a:extLst>
              <a:ext uri="{28A0092B-C50C-407E-A947-70E740481C1C}">
                <a14:useLocalDpi xmlns:a14="http://schemas.microsoft.com/office/drawing/2010/main"/>
              </a:ext>
            </a:extLst>
          </a:blip>
          <a:srcRect t="4" b="7"/>
          <a:stretch/>
        </p:blipFill>
        <p:spPr>
          <a:xfrm>
            <a:off x="914400" y="366536"/>
            <a:ext cx="3995530" cy="1398183"/>
          </a:xfrm>
          <a:prstGeom prst="rect">
            <a:avLst/>
          </a:prstGeom>
        </p:spPr>
      </p:pic>
      <p:sp>
        <p:nvSpPr>
          <p:cNvPr id="7" name="Title 1">
            <a:extLst>
              <a:ext uri="{FF2B5EF4-FFF2-40B4-BE49-F238E27FC236}">
                <a16:creationId xmlns:a16="http://schemas.microsoft.com/office/drawing/2014/main" id="{93BEA541-C52F-4F16-9414-D8D673163111}"/>
              </a:ext>
            </a:extLst>
          </p:cNvPr>
          <p:cNvSpPr>
            <a:spLocks noGrp="1"/>
          </p:cNvSpPr>
          <p:nvPr>
            <p:ph type="ctrTitle"/>
          </p:nvPr>
        </p:nvSpPr>
        <p:spPr>
          <a:xfrm>
            <a:off x="914400" y="2158207"/>
            <a:ext cx="6470374" cy="2387600"/>
          </a:xfrm>
        </p:spPr>
        <p:txBody>
          <a:bodyPr anchor="b"/>
          <a:lstStyle>
            <a:lvl1pPr algn="l">
              <a:defRPr sz="5400" b="1">
                <a:solidFill>
                  <a:schemeClr val="accent2"/>
                </a:solidFill>
              </a:defRPr>
            </a:lvl1pPr>
          </a:lstStyle>
          <a:p>
            <a:r>
              <a:rPr lang="en-US" dirty="0"/>
              <a:t>Click to edit Master title style</a:t>
            </a:r>
          </a:p>
        </p:txBody>
      </p:sp>
      <p:sp>
        <p:nvSpPr>
          <p:cNvPr id="8" name="Subtitle 2">
            <a:extLst>
              <a:ext uri="{FF2B5EF4-FFF2-40B4-BE49-F238E27FC236}">
                <a16:creationId xmlns:a16="http://schemas.microsoft.com/office/drawing/2014/main" id="{56B0F673-28AC-B599-348D-56FBA8059591}"/>
              </a:ext>
            </a:extLst>
          </p:cNvPr>
          <p:cNvSpPr>
            <a:spLocks noGrp="1"/>
          </p:cNvSpPr>
          <p:nvPr>
            <p:ph type="subTitle" idx="1"/>
          </p:nvPr>
        </p:nvSpPr>
        <p:spPr>
          <a:xfrm>
            <a:off x="914400" y="4632326"/>
            <a:ext cx="6470374" cy="1655762"/>
          </a:xfrm>
        </p:spPr>
        <p:txBody>
          <a:bodyPr/>
          <a:lstStyle>
            <a:lvl1pPr marL="0" indent="0" algn="l">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349976504"/>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1_EBSCONET 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0D152C0-A46A-568B-08B8-7AE84BC6E5CE}"/>
              </a:ext>
            </a:extLst>
          </p:cNvPr>
          <p:cNvSpPr/>
          <p:nvPr userDrawn="1"/>
        </p:nvSpPr>
        <p:spPr>
          <a:xfrm>
            <a:off x="0" y="0"/>
            <a:ext cx="12192000" cy="6520070"/>
          </a:xfrm>
          <a:prstGeom prst="rect">
            <a:avLst/>
          </a:prstGeom>
          <a:solidFill>
            <a:srgbClr val="D7E2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pic>
        <p:nvPicPr>
          <p:cNvPr id="6" name="Picture 5">
            <a:extLst>
              <a:ext uri="{FF2B5EF4-FFF2-40B4-BE49-F238E27FC236}">
                <a16:creationId xmlns:a16="http://schemas.microsoft.com/office/drawing/2014/main" id="{D372C346-F12B-9A68-F322-7E26A8485D2F}"/>
              </a:ext>
            </a:extLst>
          </p:cNvPr>
          <p:cNvPicPr>
            <a:picLocks noChangeAspect="1"/>
          </p:cNvPicPr>
          <p:nvPr userDrawn="1"/>
        </p:nvPicPr>
        <p:blipFill>
          <a:blip r:embed="rId2"/>
          <a:srcRect/>
          <a:stretch/>
        </p:blipFill>
        <p:spPr>
          <a:xfrm>
            <a:off x="7268817" y="-173038"/>
            <a:ext cx="6858000" cy="6858000"/>
          </a:xfrm>
          <a:prstGeom prst="rect">
            <a:avLst/>
          </a:prstGeom>
        </p:spPr>
      </p:pic>
      <p:pic>
        <p:nvPicPr>
          <p:cNvPr id="4" name="Picture 3">
            <a:extLst>
              <a:ext uri="{FF2B5EF4-FFF2-40B4-BE49-F238E27FC236}">
                <a16:creationId xmlns:a16="http://schemas.microsoft.com/office/drawing/2014/main" id="{B76A2BB8-662B-F88D-8482-EB58A39CEC2E}"/>
              </a:ext>
            </a:extLst>
          </p:cNvPr>
          <p:cNvPicPr>
            <a:picLocks noChangeAspect="1"/>
          </p:cNvPicPr>
          <p:nvPr userDrawn="1"/>
        </p:nvPicPr>
        <p:blipFill>
          <a:blip r:embed="rId3">
            <a:extLst>
              <a:ext uri="{28A0092B-C50C-407E-A947-70E740481C1C}">
                <a14:useLocalDpi xmlns:a14="http://schemas.microsoft.com/office/drawing/2010/main"/>
              </a:ext>
            </a:extLst>
          </a:blip>
          <a:srcRect t="78" b="78"/>
          <a:stretch/>
        </p:blipFill>
        <p:spPr>
          <a:xfrm>
            <a:off x="841513" y="957471"/>
            <a:ext cx="4516687" cy="811694"/>
          </a:xfrm>
          <a:prstGeom prst="rect">
            <a:avLst/>
          </a:prstGeom>
        </p:spPr>
      </p:pic>
      <p:sp>
        <p:nvSpPr>
          <p:cNvPr id="7" name="Title 1">
            <a:extLst>
              <a:ext uri="{FF2B5EF4-FFF2-40B4-BE49-F238E27FC236}">
                <a16:creationId xmlns:a16="http://schemas.microsoft.com/office/drawing/2014/main" id="{1D435B03-ADDE-E4E9-3B6A-6A284299003C}"/>
              </a:ext>
            </a:extLst>
          </p:cNvPr>
          <p:cNvSpPr>
            <a:spLocks noGrp="1"/>
          </p:cNvSpPr>
          <p:nvPr>
            <p:ph type="ctrTitle"/>
          </p:nvPr>
        </p:nvSpPr>
        <p:spPr>
          <a:xfrm>
            <a:off x="914400" y="2158207"/>
            <a:ext cx="6470374" cy="2387600"/>
          </a:xfrm>
        </p:spPr>
        <p:txBody>
          <a:bodyPr anchor="b"/>
          <a:lstStyle>
            <a:lvl1pPr algn="l">
              <a:defRPr sz="5400" b="1">
                <a:solidFill>
                  <a:schemeClr val="accent2"/>
                </a:solidFill>
              </a:defRPr>
            </a:lvl1pPr>
          </a:lstStyle>
          <a:p>
            <a:r>
              <a:rPr lang="en-US" dirty="0"/>
              <a:t>Click to edit Master title style</a:t>
            </a:r>
          </a:p>
        </p:txBody>
      </p:sp>
      <p:sp>
        <p:nvSpPr>
          <p:cNvPr id="8" name="Subtitle 2">
            <a:extLst>
              <a:ext uri="{FF2B5EF4-FFF2-40B4-BE49-F238E27FC236}">
                <a16:creationId xmlns:a16="http://schemas.microsoft.com/office/drawing/2014/main" id="{0C798B1D-2593-DD10-D7D1-A59CB609AAFD}"/>
              </a:ext>
            </a:extLst>
          </p:cNvPr>
          <p:cNvSpPr>
            <a:spLocks noGrp="1"/>
          </p:cNvSpPr>
          <p:nvPr>
            <p:ph type="subTitle" idx="1"/>
          </p:nvPr>
        </p:nvSpPr>
        <p:spPr>
          <a:xfrm>
            <a:off x="914400" y="4632326"/>
            <a:ext cx="6470374" cy="1655762"/>
          </a:xfrm>
        </p:spPr>
        <p:txBody>
          <a:bodyPr/>
          <a:lstStyle>
            <a:lvl1pPr marL="0" indent="0" algn="l">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702302980"/>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1_EDS 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2A6AF33-D58C-0D0F-E7DD-66ACF7D2E602}"/>
              </a:ext>
            </a:extLst>
          </p:cNvPr>
          <p:cNvSpPr/>
          <p:nvPr userDrawn="1"/>
        </p:nvSpPr>
        <p:spPr>
          <a:xfrm>
            <a:off x="0" y="0"/>
            <a:ext cx="12192000" cy="6520070"/>
          </a:xfrm>
          <a:prstGeom prst="rect">
            <a:avLst/>
          </a:prstGeom>
          <a:solidFill>
            <a:srgbClr val="D7E2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pic>
        <p:nvPicPr>
          <p:cNvPr id="6" name="Picture 5">
            <a:extLst>
              <a:ext uri="{FF2B5EF4-FFF2-40B4-BE49-F238E27FC236}">
                <a16:creationId xmlns:a16="http://schemas.microsoft.com/office/drawing/2014/main" id="{D372C346-F12B-9A68-F322-7E26A8485D2F}"/>
              </a:ext>
            </a:extLst>
          </p:cNvPr>
          <p:cNvPicPr>
            <a:picLocks noChangeAspect="1"/>
          </p:cNvPicPr>
          <p:nvPr userDrawn="1"/>
        </p:nvPicPr>
        <p:blipFill>
          <a:blip r:embed="rId2"/>
          <a:srcRect/>
          <a:stretch/>
        </p:blipFill>
        <p:spPr>
          <a:xfrm>
            <a:off x="7040217" y="-173038"/>
            <a:ext cx="6858000" cy="6858000"/>
          </a:xfrm>
          <a:prstGeom prst="rect">
            <a:avLst/>
          </a:prstGeom>
        </p:spPr>
      </p:pic>
      <p:sp>
        <p:nvSpPr>
          <p:cNvPr id="7" name="Title 1">
            <a:extLst>
              <a:ext uri="{FF2B5EF4-FFF2-40B4-BE49-F238E27FC236}">
                <a16:creationId xmlns:a16="http://schemas.microsoft.com/office/drawing/2014/main" id="{756C6A33-F833-C96D-DB93-8BDC92D8DF30}"/>
              </a:ext>
            </a:extLst>
          </p:cNvPr>
          <p:cNvSpPr>
            <a:spLocks noGrp="1"/>
          </p:cNvSpPr>
          <p:nvPr>
            <p:ph type="ctrTitle"/>
          </p:nvPr>
        </p:nvSpPr>
        <p:spPr>
          <a:xfrm>
            <a:off x="914400" y="2158207"/>
            <a:ext cx="6470374" cy="2387600"/>
          </a:xfrm>
        </p:spPr>
        <p:txBody>
          <a:bodyPr anchor="b"/>
          <a:lstStyle>
            <a:lvl1pPr algn="l">
              <a:defRPr sz="5400" b="1">
                <a:solidFill>
                  <a:schemeClr val="accent2"/>
                </a:solidFill>
              </a:defRPr>
            </a:lvl1pPr>
          </a:lstStyle>
          <a:p>
            <a:r>
              <a:rPr lang="en-US" dirty="0"/>
              <a:t>Click to edit Master title style</a:t>
            </a:r>
          </a:p>
        </p:txBody>
      </p:sp>
      <p:sp>
        <p:nvSpPr>
          <p:cNvPr id="8" name="Subtitle 2">
            <a:extLst>
              <a:ext uri="{FF2B5EF4-FFF2-40B4-BE49-F238E27FC236}">
                <a16:creationId xmlns:a16="http://schemas.microsoft.com/office/drawing/2014/main" id="{4B43587B-91AB-A437-3EA0-9B55A9F8511F}"/>
              </a:ext>
            </a:extLst>
          </p:cNvPr>
          <p:cNvSpPr>
            <a:spLocks noGrp="1"/>
          </p:cNvSpPr>
          <p:nvPr>
            <p:ph type="subTitle" idx="1"/>
          </p:nvPr>
        </p:nvSpPr>
        <p:spPr>
          <a:xfrm>
            <a:off x="914400" y="4632326"/>
            <a:ext cx="6470374" cy="1655762"/>
          </a:xfrm>
        </p:spPr>
        <p:txBody>
          <a:bodyPr/>
          <a:lstStyle>
            <a:lvl1pPr marL="0" indent="0" algn="l">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1" name="Graphic 10">
            <a:extLst>
              <a:ext uri="{FF2B5EF4-FFF2-40B4-BE49-F238E27FC236}">
                <a16:creationId xmlns:a16="http://schemas.microsoft.com/office/drawing/2014/main" id="{39AEB876-D2F4-D845-5326-D2C21B0068D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14400" y="652347"/>
            <a:ext cx="4657992" cy="1910971"/>
          </a:xfrm>
          <a:prstGeom prst="rect">
            <a:avLst/>
          </a:prstGeom>
        </p:spPr>
      </p:pic>
    </p:spTree>
    <p:extLst>
      <p:ext uri="{BB962C8B-B14F-4D97-AF65-F5344CB8AC3E}">
        <p14:creationId xmlns:p14="http://schemas.microsoft.com/office/powerpoint/2010/main" val="1004713768"/>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1_eHost 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44FA7CC-F17F-760F-E501-380AB0442A07}"/>
              </a:ext>
            </a:extLst>
          </p:cNvPr>
          <p:cNvSpPr/>
          <p:nvPr userDrawn="1"/>
        </p:nvSpPr>
        <p:spPr>
          <a:xfrm>
            <a:off x="0" y="0"/>
            <a:ext cx="12192000" cy="6520070"/>
          </a:xfrm>
          <a:prstGeom prst="rect">
            <a:avLst/>
          </a:prstGeom>
          <a:solidFill>
            <a:srgbClr val="D7E2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pic>
        <p:nvPicPr>
          <p:cNvPr id="6" name="Picture 5">
            <a:extLst>
              <a:ext uri="{FF2B5EF4-FFF2-40B4-BE49-F238E27FC236}">
                <a16:creationId xmlns:a16="http://schemas.microsoft.com/office/drawing/2014/main" id="{D372C346-F12B-9A68-F322-7E26A8485D2F}"/>
              </a:ext>
            </a:extLst>
          </p:cNvPr>
          <p:cNvPicPr>
            <a:picLocks noChangeAspect="1"/>
          </p:cNvPicPr>
          <p:nvPr userDrawn="1"/>
        </p:nvPicPr>
        <p:blipFill>
          <a:blip r:embed="rId2"/>
          <a:srcRect/>
          <a:stretch/>
        </p:blipFill>
        <p:spPr>
          <a:xfrm>
            <a:off x="7089913" y="-173038"/>
            <a:ext cx="6858000" cy="6858000"/>
          </a:xfrm>
          <a:prstGeom prst="rect">
            <a:avLst/>
          </a:prstGeom>
        </p:spPr>
      </p:pic>
      <p:pic>
        <p:nvPicPr>
          <p:cNvPr id="7" name="Picture 6">
            <a:extLst>
              <a:ext uri="{FF2B5EF4-FFF2-40B4-BE49-F238E27FC236}">
                <a16:creationId xmlns:a16="http://schemas.microsoft.com/office/drawing/2014/main" id="{366D1346-60A9-9792-7775-6E7B69F8A42D}"/>
              </a:ext>
            </a:extLst>
          </p:cNvPr>
          <p:cNvPicPr>
            <a:picLocks noChangeAspect="1"/>
          </p:cNvPicPr>
          <p:nvPr userDrawn="1"/>
        </p:nvPicPr>
        <p:blipFill rotWithShape="1">
          <a:blip r:embed="rId3">
            <a:extLst>
              <a:ext uri="{28A0092B-C50C-407E-A947-70E740481C1C}">
                <a14:useLocalDpi xmlns:a14="http://schemas.microsoft.com/office/drawing/2010/main"/>
              </a:ext>
            </a:extLst>
          </a:blip>
          <a:srcRect t="300" b="240"/>
          <a:stretch/>
        </p:blipFill>
        <p:spPr>
          <a:xfrm>
            <a:off x="699052" y="785191"/>
            <a:ext cx="5254487" cy="924339"/>
          </a:xfrm>
          <a:prstGeom prst="rect">
            <a:avLst/>
          </a:prstGeom>
        </p:spPr>
      </p:pic>
      <p:sp>
        <p:nvSpPr>
          <p:cNvPr id="4" name="Title 1">
            <a:extLst>
              <a:ext uri="{FF2B5EF4-FFF2-40B4-BE49-F238E27FC236}">
                <a16:creationId xmlns:a16="http://schemas.microsoft.com/office/drawing/2014/main" id="{BC93A7B1-557B-714E-67F4-9479CC75CF0E}"/>
              </a:ext>
            </a:extLst>
          </p:cNvPr>
          <p:cNvSpPr>
            <a:spLocks noGrp="1"/>
          </p:cNvSpPr>
          <p:nvPr>
            <p:ph type="ctrTitle"/>
          </p:nvPr>
        </p:nvSpPr>
        <p:spPr>
          <a:xfrm>
            <a:off x="914400" y="2158207"/>
            <a:ext cx="6470374" cy="2387600"/>
          </a:xfrm>
        </p:spPr>
        <p:txBody>
          <a:bodyPr anchor="b"/>
          <a:lstStyle>
            <a:lvl1pPr algn="l">
              <a:defRPr sz="5400" b="1">
                <a:solidFill>
                  <a:schemeClr val="accent2"/>
                </a:solidFill>
              </a:defRPr>
            </a:lvl1pPr>
          </a:lstStyle>
          <a:p>
            <a:r>
              <a:rPr lang="en-US" dirty="0"/>
              <a:t>Click to edit Master title style</a:t>
            </a:r>
          </a:p>
        </p:txBody>
      </p:sp>
      <p:sp>
        <p:nvSpPr>
          <p:cNvPr id="8" name="Subtitle 2">
            <a:extLst>
              <a:ext uri="{FF2B5EF4-FFF2-40B4-BE49-F238E27FC236}">
                <a16:creationId xmlns:a16="http://schemas.microsoft.com/office/drawing/2014/main" id="{4D238464-D25C-6B1C-25F6-18DDF11D191A}"/>
              </a:ext>
            </a:extLst>
          </p:cNvPr>
          <p:cNvSpPr>
            <a:spLocks noGrp="1"/>
          </p:cNvSpPr>
          <p:nvPr>
            <p:ph type="subTitle" idx="1"/>
          </p:nvPr>
        </p:nvSpPr>
        <p:spPr>
          <a:xfrm>
            <a:off x="914400" y="4632326"/>
            <a:ext cx="6470374" cy="1655762"/>
          </a:xfrm>
        </p:spPr>
        <p:txBody>
          <a:bodyPr/>
          <a:lstStyle>
            <a:lvl1pPr marL="0" indent="0" algn="l">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655728347"/>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1_Experience Manager 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62C42F0-DEE7-4F49-27D7-94F10D4CE58C}"/>
              </a:ext>
            </a:extLst>
          </p:cNvPr>
          <p:cNvSpPr/>
          <p:nvPr userDrawn="1"/>
        </p:nvSpPr>
        <p:spPr>
          <a:xfrm>
            <a:off x="0" y="0"/>
            <a:ext cx="12192000" cy="6520070"/>
          </a:xfrm>
          <a:prstGeom prst="rect">
            <a:avLst/>
          </a:prstGeom>
          <a:solidFill>
            <a:srgbClr val="D7E2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pic>
        <p:nvPicPr>
          <p:cNvPr id="6" name="Picture 5">
            <a:extLst>
              <a:ext uri="{FF2B5EF4-FFF2-40B4-BE49-F238E27FC236}">
                <a16:creationId xmlns:a16="http://schemas.microsoft.com/office/drawing/2014/main" id="{D372C346-F12B-9A68-F322-7E26A8485D2F}"/>
              </a:ext>
            </a:extLst>
          </p:cNvPr>
          <p:cNvPicPr>
            <a:picLocks noChangeAspect="1"/>
          </p:cNvPicPr>
          <p:nvPr userDrawn="1"/>
        </p:nvPicPr>
        <p:blipFill>
          <a:blip r:embed="rId2"/>
          <a:srcRect/>
          <a:stretch/>
        </p:blipFill>
        <p:spPr>
          <a:xfrm>
            <a:off x="6761921" y="-83586"/>
            <a:ext cx="6858000" cy="6858000"/>
          </a:xfrm>
          <a:prstGeom prst="rect">
            <a:avLst/>
          </a:prstGeom>
        </p:spPr>
      </p:pic>
      <p:pic>
        <p:nvPicPr>
          <p:cNvPr id="8" name="Picture 7">
            <a:extLst>
              <a:ext uri="{FF2B5EF4-FFF2-40B4-BE49-F238E27FC236}">
                <a16:creationId xmlns:a16="http://schemas.microsoft.com/office/drawing/2014/main" id="{23FC1549-4CD1-5BFA-3870-5A8157372AAC}"/>
              </a:ext>
            </a:extLst>
          </p:cNvPr>
          <p:cNvPicPr>
            <a:picLocks noChangeAspect="1"/>
          </p:cNvPicPr>
          <p:nvPr userDrawn="1"/>
        </p:nvPicPr>
        <p:blipFill>
          <a:blip r:embed="rId3">
            <a:extLst>
              <a:ext uri="{28A0092B-C50C-407E-A947-70E740481C1C}">
                <a14:useLocalDpi xmlns:a14="http://schemas.microsoft.com/office/drawing/2010/main"/>
              </a:ext>
            </a:extLst>
          </a:blip>
          <a:srcRect t="68" b="68"/>
          <a:stretch/>
        </p:blipFill>
        <p:spPr>
          <a:xfrm>
            <a:off x="619540" y="520358"/>
            <a:ext cx="4810540" cy="2083728"/>
          </a:xfrm>
          <a:prstGeom prst="rect">
            <a:avLst/>
          </a:prstGeom>
        </p:spPr>
      </p:pic>
      <p:sp>
        <p:nvSpPr>
          <p:cNvPr id="4" name="Title 1">
            <a:extLst>
              <a:ext uri="{FF2B5EF4-FFF2-40B4-BE49-F238E27FC236}">
                <a16:creationId xmlns:a16="http://schemas.microsoft.com/office/drawing/2014/main" id="{CC899B37-14F6-EA07-AA82-682DD80D8A19}"/>
              </a:ext>
            </a:extLst>
          </p:cNvPr>
          <p:cNvSpPr>
            <a:spLocks noGrp="1"/>
          </p:cNvSpPr>
          <p:nvPr>
            <p:ph type="ctrTitle"/>
          </p:nvPr>
        </p:nvSpPr>
        <p:spPr>
          <a:xfrm>
            <a:off x="914400" y="2158207"/>
            <a:ext cx="6470374" cy="2387600"/>
          </a:xfrm>
        </p:spPr>
        <p:txBody>
          <a:bodyPr anchor="b"/>
          <a:lstStyle>
            <a:lvl1pPr algn="l">
              <a:defRPr sz="5400" b="1">
                <a:solidFill>
                  <a:schemeClr val="accent2"/>
                </a:solidFill>
              </a:defRPr>
            </a:lvl1pPr>
          </a:lstStyle>
          <a:p>
            <a:r>
              <a:rPr lang="en-US" dirty="0"/>
              <a:t>Click to edit Master title style</a:t>
            </a:r>
          </a:p>
        </p:txBody>
      </p:sp>
      <p:sp>
        <p:nvSpPr>
          <p:cNvPr id="7" name="Subtitle 2">
            <a:extLst>
              <a:ext uri="{FF2B5EF4-FFF2-40B4-BE49-F238E27FC236}">
                <a16:creationId xmlns:a16="http://schemas.microsoft.com/office/drawing/2014/main" id="{58FDA6C8-6C85-BFBC-B2F2-EF29ADE662C3}"/>
              </a:ext>
            </a:extLst>
          </p:cNvPr>
          <p:cNvSpPr>
            <a:spLocks noGrp="1"/>
          </p:cNvSpPr>
          <p:nvPr>
            <p:ph type="subTitle" idx="1"/>
          </p:nvPr>
        </p:nvSpPr>
        <p:spPr>
          <a:xfrm>
            <a:off x="914400" y="4632326"/>
            <a:ext cx="6470374" cy="1655762"/>
          </a:xfrm>
        </p:spPr>
        <p:txBody>
          <a:bodyPr/>
          <a:lstStyle>
            <a:lvl1pPr marL="0" indent="0" algn="l">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953733229"/>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1_Explora 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FDA504E-3919-372E-4601-7E56958870A4}"/>
              </a:ext>
            </a:extLst>
          </p:cNvPr>
          <p:cNvSpPr/>
          <p:nvPr userDrawn="1"/>
        </p:nvSpPr>
        <p:spPr>
          <a:xfrm>
            <a:off x="0" y="0"/>
            <a:ext cx="12192000" cy="6520070"/>
          </a:xfrm>
          <a:prstGeom prst="rect">
            <a:avLst/>
          </a:prstGeom>
          <a:solidFill>
            <a:srgbClr val="D7E2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pic>
        <p:nvPicPr>
          <p:cNvPr id="6" name="Picture 5">
            <a:extLst>
              <a:ext uri="{FF2B5EF4-FFF2-40B4-BE49-F238E27FC236}">
                <a16:creationId xmlns:a16="http://schemas.microsoft.com/office/drawing/2014/main" id="{D372C346-F12B-9A68-F322-7E26A8485D2F}"/>
              </a:ext>
            </a:extLst>
          </p:cNvPr>
          <p:cNvPicPr>
            <a:picLocks noChangeAspect="1"/>
          </p:cNvPicPr>
          <p:nvPr userDrawn="1"/>
        </p:nvPicPr>
        <p:blipFill>
          <a:blip r:embed="rId2"/>
          <a:srcRect/>
          <a:stretch/>
        </p:blipFill>
        <p:spPr>
          <a:xfrm>
            <a:off x="6950764" y="-173038"/>
            <a:ext cx="6858000" cy="6858000"/>
          </a:xfrm>
          <a:prstGeom prst="rect">
            <a:avLst/>
          </a:prstGeom>
        </p:spPr>
      </p:pic>
      <p:pic>
        <p:nvPicPr>
          <p:cNvPr id="4" name="Picture 3">
            <a:extLst>
              <a:ext uri="{FF2B5EF4-FFF2-40B4-BE49-F238E27FC236}">
                <a16:creationId xmlns:a16="http://schemas.microsoft.com/office/drawing/2014/main" id="{AB6A45A4-430D-6D54-9B0E-27764627F5C9}"/>
              </a:ext>
            </a:extLst>
          </p:cNvPr>
          <p:cNvPicPr>
            <a:picLocks noChangeAspect="1"/>
          </p:cNvPicPr>
          <p:nvPr userDrawn="1"/>
        </p:nvPicPr>
        <p:blipFill>
          <a:blip r:embed="rId3">
            <a:extLst>
              <a:ext uri="{28A0092B-C50C-407E-A947-70E740481C1C}">
                <a14:useLocalDpi xmlns:a14="http://schemas.microsoft.com/office/drawing/2010/main"/>
              </a:ext>
            </a:extLst>
          </a:blip>
          <a:srcRect t="68" b="68"/>
          <a:stretch/>
        </p:blipFill>
        <p:spPr>
          <a:xfrm>
            <a:off x="788505" y="409131"/>
            <a:ext cx="3872947" cy="1677601"/>
          </a:xfrm>
          <a:prstGeom prst="rect">
            <a:avLst/>
          </a:prstGeom>
        </p:spPr>
      </p:pic>
      <p:sp>
        <p:nvSpPr>
          <p:cNvPr id="7" name="Title 1">
            <a:extLst>
              <a:ext uri="{FF2B5EF4-FFF2-40B4-BE49-F238E27FC236}">
                <a16:creationId xmlns:a16="http://schemas.microsoft.com/office/drawing/2014/main" id="{8C78D586-0291-30EC-3208-3773FC51B98C}"/>
              </a:ext>
            </a:extLst>
          </p:cNvPr>
          <p:cNvSpPr>
            <a:spLocks noGrp="1"/>
          </p:cNvSpPr>
          <p:nvPr>
            <p:ph type="ctrTitle"/>
          </p:nvPr>
        </p:nvSpPr>
        <p:spPr>
          <a:xfrm>
            <a:off x="914400" y="2158207"/>
            <a:ext cx="6470374" cy="2387600"/>
          </a:xfrm>
        </p:spPr>
        <p:txBody>
          <a:bodyPr anchor="b"/>
          <a:lstStyle>
            <a:lvl1pPr algn="l">
              <a:defRPr sz="5400" b="1">
                <a:solidFill>
                  <a:schemeClr val="accent2"/>
                </a:solidFill>
              </a:defRPr>
            </a:lvl1pPr>
          </a:lstStyle>
          <a:p>
            <a:r>
              <a:rPr lang="en-US" dirty="0"/>
              <a:t>Click to edit Master title style</a:t>
            </a:r>
          </a:p>
        </p:txBody>
      </p:sp>
      <p:sp>
        <p:nvSpPr>
          <p:cNvPr id="8" name="Subtitle 2">
            <a:extLst>
              <a:ext uri="{FF2B5EF4-FFF2-40B4-BE49-F238E27FC236}">
                <a16:creationId xmlns:a16="http://schemas.microsoft.com/office/drawing/2014/main" id="{F9A046BB-383E-8EEF-53CA-8E0E269211E8}"/>
              </a:ext>
            </a:extLst>
          </p:cNvPr>
          <p:cNvSpPr>
            <a:spLocks noGrp="1"/>
          </p:cNvSpPr>
          <p:nvPr>
            <p:ph type="subTitle" idx="1"/>
          </p:nvPr>
        </p:nvSpPr>
        <p:spPr>
          <a:xfrm>
            <a:off x="914400" y="4632326"/>
            <a:ext cx="6470374" cy="1655762"/>
          </a:xfrm>
        </p:spPr>
        <p:txBody>
          <a:bodyPr/>
          <a:lstStyle>
            <a:lvl1pPr marL="0" indent="0" algn="l">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714151284"/>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1_Flipster 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D7C6FBA-2FA7-D97D-AC93-B1A1EE13CE30}"/>
              </a:ext>
            </a:extLst>
          </p:cNvPr>
          <p:cNvSpPr/>
          <p:nvPr userDrawn="1"/>
        </p:nvSpPr>
        <p:spPr>
          <a:xfrm>
            <a:off x="0" y="0"/>
            <a:ext cx="12192000" cy="6520070"/>
          </a:xfrm>
          <a:prstGeom prst="rect">
            <a:avLst/>
          </a:prstGeom>
          <a:solidFill>
            <a:srgbClr val="D7E2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pic>
        <p:nvPicPr>
          <p:cNvPr id="6" name="Picture 5">
            <a:extLst>
              <a:ext uri="{FF2B5EF4-FFF2-40B4-BE49-F238E27FC236}">
                <a16:creationId xmlns:a16="http://schemas.microsoft.com/office/drawing/2014/main" id="{D372C346-F12B-9A68-F322-7E26A8485D2F}"/>
              </a:ext>
            </a:extLst>
          </p:cNvPr>
          <p:cNvPicPr>
            <a:picLocks noChangeAspect="1"/>
          </p:cNvPicPr>
          <p:nvPr userDrawn="1"/>
        </p:nvPicPr>
        <p:blipFill>
          <a:blip r:embed="rId2"/>
          <a:srcRect/>
          <a:stretch/>
        </p:blipFill>
        <p:spPr>
          <a:xfrm>
            <a:off x="7268817" y="-173038"/>
            <a:ext cx="6858000" cy="6858000"/>
          </a:xfrm>
          <a:prstGeom prst="rect">
            <a:avLst/>
          </a:prstGeom>
        </p:spPr>
      </p:pic>
      <p:pic>
        <p:nvPicPr>
          <p:cNvPr id="4" name="Picture 3">
            <a:extLst>
              <a:ext uri="{FF2B5EF4-FFF2-40B4-BE49-F238E27FC236}">
                <a16:creationId xmlns:a16="http://schemas.microsoft.com/office/drawing/2014/main" id="{09FF4386-9A3F-E9BC-EF7F-B286FACFBF19}"/>
              </a:ext>
            </a:extLst>
          </p:cNvPr>
          <p:cNvPicPr>
            <a:picLocks noChangeAspect="1"/>
          </p:cNvPicPr>
          <p:nvPr userDrawn="1"/>
        </p:nvPicPr>
        <p:blipFill>
          <a:blip r:embed="rId3">
            <a:extLst>
              <a:ext uri="{28A0092B-C50C-407E-A947-70E740481C1C}">
                <a14:useLocalDpi xmlns:a14="http://schemas.microsoft.com/office/drawing/2010/main"/>
              </a:ext>
            </a:extLst>
          </a:blip>
          <a:srcRect t="68" b="68"/>
          <a:stretch/>
        </p:blipFill>
        <p:spPr>
          <a:xfrm>
            <a:off x="659297" y="337930"/>
            <a:ext cx="4031973" cy="1746485"/>
          </a:xfrm>
          <a:prstGeom prst="rect">
            <a:avLst/>
          </a:prstGeom>
        </p:spPr>
      </p:pic>
      <p:sp>
        <p:nvSpPr>
          <p:cNvPr id="7" name="Title 1">
            <a:extLst>
              <a:ext uri="{FF2B5EF4-FFF2-40B4-BE49-F238E27FC236}">
                <a16:creationId xmlns:a16="http://schemas.microsoft.com/office/drawing/2014/main" id="{BE109FD0-92C1-A3D9-F05E-CD2303B6F5D7}"/>
              </a:ext>
            </a:extLst>
          </p:cNvPr>
          <p:cNvSpPr>
            <a:spLocks noGrp="1"/>
          </p:cNvSpPr>
          <p:nvPr>
            <p:ph type="ctrTitle"/>
          </p:nvPr>
        </p:nvSpPr>
        <p:spPr>
          <a:xfrm>
            <a:off x="914400" y="2158207"/>
            <a:ext cx="6470374" cy="2387600"/>
          </a:xfrm>
        </p:spPr>
        <p:txBody>
          <a:bodyPr anchor="b"/>
          <a:lstStyle>
            <a:lvl1pPr algn="l">
              <a:defRPr sz="5400" b="1">
                <a:solidFill>
                  <a:schemeClr val="accent2"/>
                </a:solidFill>
              </a:defRPr>
            </a:lvl1pPr>
          </a:lstStyle>
          <a:p>
            <a:r>
              <a:rPr lang="en-US" dirty="0"/>
              <a:t>Click to edit Master title style</a:t>
            </a:r>
          </a:p>
        </p:txBody>
      </p:sp>
      <p:sp>
        <p:nvSpPr>
          <p:cNvPr id="8" name="Subtitle 2">
            <a:extLst>
              <a:ext uri="{FF2B5EF4-FFF2-40B4-BE49-F238E27FC236}">
                <a16:creationId xmlns:a16="http://schemas.microsoft.com/office/drawing/2014/main" id="{E0BC53ED-1762-B677-F199-D956EBA668CB}"/>
              </a:ext>
            </a:extLst>
          </p:cNvPr>
          <p:cNvSpPr>
            <a:spLocks noGrp="1"/>
          </p:cNvSpPr>
          <p:nvPr>
            <p:ph type="subTitle" idx="1"/>
          </p:nvPr>
        </p:nvSpPr>
        <p:spPr>
          <a:xfrm>
            <a:off x="914400" y="4632326"/>
            <a:ext cx="6470374" cy="1655762"/>
          </a:xfrm>
        </p:spPr>
        <p:txBody>
          <a:bodyPr/>
          <a:lstStyle>
            <a:lvl1pPr marL="0" indent="0" algn="l">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82004722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3_Title and Bullets">
    <p:spTree>
      <p:nvGrpSpPr>
        <p:cNvPr id="1" name=""/>
        <p:cNvGrpSpPr/>
        <p:nvPr/>
      </p:nvGrpSpPr>
      <p:grpSpPr>
        <a:xfrm>
          <a:off x="0" y="0"/>
          <a:ext cx="0" cy="0"/>
          <a:chOff x="0" y="0"/>
          <a:chExt cx="0" cy="0"/>
        </a:xfrm>
      </p:grpSpPr>
      <p:sp>
        <p:nvSpPr>
          <p:cNvPr id="2" name="Title 1"/>
          <p:cNvSpPr>
            <a:spLocks noGrp="1"/>
          </p:cNvSpPr>
          <p:nvPr>
            <p:ph type="title"/>
          </p:nvPr>
        </p:nvSpPr>
        <p:spPr>
          <a:xfrm>
            <a:off x="5173579" y="171485"/>
            <a:ext cx="6180221" cy="1325563"/>
          </a:xfrm>
        </p:spPr>
        <p:txBody>
          <a:bodyPr anchor="b"/>
          <a:lstStyle/>
          <a:p>
            <a:r>
              <a:rPr lang="en-US"/>
              <a:t>Click to edit Master title style</a:t>
            </a:r>
          </a:p>
        </p:txBody>
      </p:sp>
      <p:sp>
        <p:nvSpPr>
          <p:cNvPr id="3" name="Content Placeholder 2"/>
          <p:cNvSpPr>
            <a:spLocks noGrp="1"/>
          </p:cNvSpPr>
          <p:nvPr>
            <p:ph idx="1"/>
          </p:nvPr>
        </p:nvSpPr>
        <p:spPr>
          <a:xfrm>
            <a:off x="5173579" y="1631981"/>
            <a:ext cx="6180221"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40253178"/>
      </p:ext>
    </p:extLst>
  </p:cSld>
  <p:clrMapOvr>
    <a:masterClrMapping/>
  </p:clrMapOvr>
  <p:transition spd="med">
    <p:fade/>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1_GOBI 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96627ED-FBD9-3A17-B5EF-26FFB357C664}"/>
              </a:ext>
            </a:extLst>
          </p:cNvPr>
          <p:cNvSpPr/>
          <p:nvPr userDrawn="1"/>
        </p:nvSpPr>
        <p:spPr>
          <a:xfrm>
            <a:off x="0" y="0"/>
            <a:ext cx="12192000" cy="6520070"/>
          </a:xfrm>
          <a:prstGeom prst="rect">
            <a:avLst/>
          </a:prstGeom>
          <a:solidFill>
            <a:srgbClr val="D7E2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pic>
        <p:nvPicPr>
          <p:cNvPr id="6" name="Picture 5">
            <a:extLst>
              <a:ext uri="{FF2B5EF4-FFF2-40B4-BE49-F238E27FC236}">
                <a16:creationId xmlns:a16="http://schemas.microsoft.com/office/drawing/2014/main" id="{D372C346-F12B-9A68-F322-7E26A8485D2F}"/>
              </a:ext>
            </a:extLst>
          </p:cNvPr>
          <p:cNvPicPr>
            <a:picLocks noChangeAspect="1"/>
          </p:cNvPicPr>
          <p:nvPr userDrawn="1"/>
        </p:nvPicPr>
        <p:blipFill>
          <a:blip r:embed="rId2"/>
          <a:srcRect/>
          <a:stretch/>
        </p:blipFill>
        <p:spPr>
          <a:xfrm>
            <a:off x="7020339" y="-173038"/>
            <a:ext cx="6858000" cy="6858000"/>
          </a:xfrm>
          <a:prstGeom prst="rect">
            <a:avLst/>
          </a:prstGeom>
        </p:spPr>
      </p:pic>
      <p:sp>
        <p:nvSpPr>
          <p:cNvPr id="7" name="Title 1">
            <a:extLst>
              <a:ext uri="{FF2B5EF4-FFF2-40B4-BE49-F238E27FC236}">
                <a16:creationId xmlns:a16="http://schemas.microsoft.com/office/drawing/2014/main" id="{9BAAE81B-5F54-B779-599C-98E80BED5767}"/>
              </a:ext>
            </a:extLst>
          </p:cNvPr>
          <p:cNvSpPr>
            <a:spLocks noGrp="1"/>
          </p:cNvSpPr>
          <p:nvPr>
            <p:ph type="ctrTitle"/>
          </p:nvPr>
        </p:nvSpPr>
        <p:spPr>
          <a:xfrm>
            <a:off x="914400" y="2158207"/>
            <a:ext cx="6470374" cy="2387600"/>
          </a:xfrm>
        </p:spPr>
        <p:txBody>
          <a:bodyPr anchor="b"/>
          <a:lstStyle>
            <a:lvl1pPr algn="l">
              <a:defRPr sz="5400" b="1">
                <a:solidFill>
                  <a:schemeClr val="accent2"/>
                </a:solidFill>
              </a:defRPr>
            </a:lvl1pPr>
          </a:lstStyle>
          <a:p>
            <a:r>
              <a:rPr lang="en-US" dirty="0"/>
              <a:t>Click to edit Master title style</a:t>
            </a:r>
          </a:p>
        </p:txBody>
      </p:sp>
      <p:sp>
        <p:nvSpPr>
          <p:cNvPr id="8" name="Subtitle 2">
            <a:extLst>
              <a:ext uri="{FF2B5EF4-FFF2-40B4-BE49-F238E27FC236}">
                <a16:creationId xmlns:a16="http://schemas.microsoft.com/office/drawing/2014/main" id="{EC954DBD-33AA-11B2-3CFF-6714FF6DB713}"/>
              </a:ext>
            </a:extLst>
          </p:cNvPr>
          <p:cNvSpPr>
            <a:spLocks noGrp="1"/>
          </p:cNvSpPr>
          <p:nvPr>
            <p:ph type="subTitle" idx="1"/>
          </p:nvPr>
        </p:nvSpPr>
        <p:spPr>
          <a:xfrm>
            <a:off x="914400" y="4632326"/>
            <a:ext cx="6470374" cy="1655762"/>
          </a:xfrm>
        </p:spPr>
        <p:txBody>
          <a:bodyPr/>
          <a:lstStyle>
            <a:lvl1pPr marL="0" indent="0" algn="l">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0" name="Graphic 9">
            <a:extLst>
              <a:ext uri="{FF2B5EF4-FFF2-40B4-BE49-F238E27FC236}">
                <a16:creationId xmlns:a16="http://schemas.microsoft.com/office/drawing/2014/main" id="{879AEA31-AE71-D2DB-1802-0F23A32E7C96}"/>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14400" y="822690"/>
            <a:ext cx="4826833" cy="1755212"/>
          </a:xfrm>
          <a:prstGeom prst="rect">
            <a:avLst/>
          </a:prstGeom>
        </p:spPr>
      </p:pic>
    </p:spTree>
    <p:extLst>
      <p:ext uri="{BB962C8B-B14F-4D97-AF65-F5344CB8AC3E}">
        <p14:creationId xmlns:p14="http://schemas.microsoft.com/office/powerpoint/2010/main" val="1444991470"/>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1_Journals 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44E2ECB-19A9-4531-1912-C4B8F299B056}"/>
              </a:ext>
            </a:extLst>
          </p:cNvPr>
          <p:cNvSpPr/>
          <p:nvPr userDrawn="1"/>
        </p:nvSpPr>
        <p:spPr>
          <a:xfrm>
            <a:off x="0" y="0"/>
            <a:ext cx="12192000" cy="6520070"/>
          </a:xfrm>
          <a:prstGeom prst="rect">
            <a:avLst/>
          </a:prstGeom>
          <a:solidFill>
            <a:srgbClr val="D7E2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pic>
        <p:nvPicPr>
          <p:cNvPr id="6" name="Picture 5">
            <a:extLst>
              <a:ext uri="{FF2B5EF4-FFF2-40B4-BE49-F238E27FC236}">
                <a16:creationId xmlns:a16="http://schemas.microsoft.com/office/drawing/2014/main" id="{D372C346-F12B-9A68-F322-7E26A8485D2F}"/>
              </a:ext>
            </a:extLst>
          </p:cNvPr>
          <p:cNvPicPr>
            <a:picLocks noChangeAspect="1"/>
          </p:cNvPicPr>
          <p:nvPr userDrawn="1"/>
        </p:nvPicPr>
        <p:blipFill>
          <a:blip r:embed="rId2"/>
          <a:srcRect/>
          <a:stretch/>
        </p:blipFill>
        <p:spPr>
          <a:xfrm>
            <a:off x="7268817" y="-173038"/>
            <a:ext cx="6858000" cy="6858000"/>
          </a:xfrm>
          <a:prstGeom prst="rect">
            <a:avLst/>
          </a:prstGeom>
        </p:spPr>
      </p:pic>
      <p:pic>
        <p:nvPicPr>
          <p:cNvPr id="4" name="Picture 3">
            <a:extLst>
              <a:ext uri="{FF2B5EF4-FFF2-40B4-BE49-F238E27FC236}">
                <a16:creationId xmlns:a16="http://schemas.microsoft.com/office/drawing/2014/main" id="{B8542D42-A9F6-B597-E247-F56B5B231132}"/>
              </a:ext>
            </a:extLst>
          </p:cNvPr>
          <p:cNvPicPr>
            <a:picLocks noChangeAspect="1"/>
          </p:cNvPicPr>
          <p:nvPr userDrawn="1"/>
        </p:nvPicPr>
        <p:blipFill>
          <a:blip r:embed="rId3">
            <a:extLst>
              <a:ext uri="{28A0092B-C50C-407E-A947-70E740481C1C}">
                <a14:useLocalDpi xmlns:a14="http://schemas.microsoft.com/office/drawing/2010/main"/>
              </a:ext>
            </a:extLst>
          </a:blip>
          <a:srcRect t="68" b="68"/>
          <a:stretch/>
        </p:blipFill>
        <p:spPr>
          <a:xfrm>
            <a:off x="534975" y="103422"/>
            <a:ext cx="7104333" cy="3077304"/>
          </a:xfrm>
          <a:prstGeom prst="rect">
            <a:avLst/>
          </a:prstGeom>
        </p:spPr>
      </p:pic>
      <p:sp>
        <p:nvSpPr>
          <p:cNvPr id="7" name="Title 1">
            <a:extLst>
              <a:ext uri="{FF2B5EF4-FFF2-40B4-BE49-F238E27FC236}">
                <a16:creationId xmlns:a16="http://schemas.microsoft.com/office/drawing/2014/main" id="{F0189CC5-DEBD-53B2-90DD-9474EA0AC167}"/>
              </a:ext>
            </a:extLst>
          </p:cNvPr>
          <p:cNvSpPr>
            <a:spLocks noGrp="1"/>
          </p:cNvSpPr>
          <p:nvPr>
            <p:ph type="ctrTitle"/>
          </p:nvPr>
        </p:nvSpPr>
        <p:spPr>
          <a:xfrm>
            <a:off x="914400" y="2158207"/>
            <a:ext cx="6470374" cy="2387600"/>
          </a:xfrm>
        </p:spPr>
        <p:txBody>
          <a:bodyPr anchor="b"/>
          <a:lstStyle>
            <a:lvl1pPr algn="l">
              <a:defRPr sz="5400" b="1">
                <a:solidFill>
                  <a:schemeClr val="accent2"/>
                </a:solidFill>
              </a:defRPr>
            </a:lvl1pPr>
          </a:lstStyle>
          <a:p>
            <a:r>
              <a:rPr lang="en-US" dirty="0"/>
              <a:t>Click to edit Master title style</a:t>
            </a:r>
          </a:p>
        </p:txBody>
      </p:sp>
      <p:sp>
        <p:nvSpPr>
          <p:cNvPr id="8" name="Subtitle 2">
            <a:extLst>
              <a:ext uri="{FF2B5EF4-FFF2-40B4-BE49-F238E27FC236}">
                <a16:creationId xmlns:a16="http://schemas.microsoft.com/office/drawing/2014/main" id="{9B4C38EE-13D9-5D73-07F7-95F885B5072C}"/>
              </a:ext>
            </a:extLst>
          </p:cNvPr>
          <p:cNvSpPr>
            <a:spLocks noGrp="1"/>
          </p:cNvSpPr>
          <p:nvPr>
            <p:ph type="subTitle" idx="1"/>
          </p:nvPr>
        </p:nvSpPr>
        <p:spPr>
          <a:xfrm>
            <a:off x="914400" y="4632326"/>
            <a:ext cx="6470374" cy="1655762"/>
          </a:xfrm>
        </p:spPr>
        <p:txBody>
          <a:bodyPr/>
          <a:lstStyle>
            <a:lvl1pPr marL="0" indent="0" algn="l">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074914461"/>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1_Marketplace 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A9B0CF3-F58C-C6E1-A79F-6E1AB16C3910}"/>
              </a:ext>
            </a:extLst>
          </p:cNvPr>
          <p:cNvSpPr/>
          <p:nvPr userDrawn="1"/>
        </p:nvSpPr>
        <p:spPr>
          <a:xfrm>
            <a:off x="0" y="0"/>
            <a:ext cx="12192000" cy="6520070"/>
          </a:xfrm>
          <a:prstGeom prst="rect">
            <a:avLst/>
          </a:prstGeom>
          <a:solidFill>
            <a:srgbClr val="D7E2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pic>
        <p:nvPicPr>
          <p:cNvPr id="6" name="Picture 5">
            <a:extLst>
              <a:ext uri="{FF2B5EF4-FFF2-40B4-BE49-F238E27FC236}">
                <a16:creationId xmlns:a16="http://schemas.microsoft.com/office/drawing/2014/main" id="{D372C346-F12B-9A68-F322-7E26A8485D2F}"/>
              </a:ext>
            </a:extLst>
          </p:cNvPr>
          <p:cNvPicPr>
            <a:picLocks noChangeAspect="1"/>
          </p:cNvPicPr>
          <p:nvPr userDrawn="1"/>
        </p:nvPicPr>
        <p:blipFill>
          <a:blip r:embed="rId2"/>
          <a:srcRect/>
          <a:stretch/>
        </p:blipFill>
        <p:spPr>
          <a:xfrm>
            <a:off x="7268817" y="-89452"/>
            <a:ext cx="6858000" cy="6858000"/>
          </a:xfrm>
          <a:prstGeom prst="rect">
            <a:avLst/>
          </a:prstGeom>
        </p:spPr>
      </p:pic>
      <p:pic>
        <p:nvPicPr>
          <p:cNvPr id="4" name="Picture 3">
            <a:extLst>
              <a:ext uri="{FF2B5EF4-FFF2-40B4-BE49-F238E27FC236}">
                <a16:creationId xmlns:a16="http://schemas.microsoft.com/office/drawing/2014/main" id="{F40817E9-64D7-A06B-DB20-B01D7EB314C9}"/>
              </a:ext>
            </a:extLst>
          </p:cNvPr>
          <p:cNvPicPr>
            <a:picLocks noChangeAspect="1"/>
          </p:cNvPicPr>
          <p:nvPr userDrawn="1"/>
        </p:nvPicPr>
        <p:blipFill>
          <a:blip r:embed="rId3">
            <a:extLst>
              <a:ext uri="{28A0092B-C50C-407E-A947-70E740481C1C}">
                <a14:useLocalDpi xmlns:a14="http://schemas.microsoft.com/office/drawing/2010/main"/>
              </a:ext>
            </a:extLst>
          </a:blip>
          <a:srcRect t="68" b="68"/>
          <a:stretch/>
        </p:blipFill>
        <p:spPr>
          <a:xfrm>
            <a:off x="689113" y="337929"/>
            <a:ext cx="4964547" cy="2150437"/>
          </a:xfrm>
          <a:prstGeom prst="rect">
            <a:avLst/>
          </a:prstGeom>
        </p:spPr>
      </p:pic>
      <p:sp>
        <p:nvSpPr>
          <p:cNvPr id="7" name="Title 1">
            <a:extLst>
              <a:ext uri="{FF2B5EF4-FFF2-40B4-BE49-F238E27FC236}">
                <a16:creationId xmlns:a16="http://schemas.microsoft.com/office/drawing/2014/main" id="{EC2A1700-2A1A-D83E-A3A0-863C08F880C7}"/>
              </a:ext>
            </a:extLst>
          </p:cNvPr>
          <p:cNvSpPr>
            <a:spLocks noGrp="1"/>
          </p:cNvSpPr>
          <p:nvPr>
            <p:ph type="ctrTitle"/>
          </p:nvPr>
        </p:nvSpPr>
        <p:spPr>
          <a:xfrm>
            <a:off x="914400" y="2158207"/>
            <a:ext cx="6470374" cy="2387600"/>
          </a:xfrm>
        </p:spPr>
        <p:txBody>
          <a:bodyPr anchor="b"/>
          <a:lstStyle>
            <a:lvl1pPr algn="l">
              <a:defRPr sz="5400" b="1">
                <a:solidFill>
                  <a:schemeClr val="accent2"/>
                </a:solidFill>
              </a:defRPr>
            </a:lvl1pPr>
          </a:lstStyle>
          <a:p>
            <a:r>
              <a:rPr lang="en-US" dirty="0"/>
              <a:t>Click to edit Master title style</a:t>
            </a:r>
          </a:p>
        </p:txBody>
      </p:sp>
      <p:sp>
        <p:nvSpPr>
          <p:cNvPr id="8" name="Subtitle 2">
            <a:extLst>
              <a:ext uri="{FF2B5EF4-FFF2-40B4-BE49-F238E27FC236}">
                <a16:creationId xmlns:a16="http://schemas.microsoft.com/office/drawing/2014/main" id="{0833615B-47F0-2887-4630-51AE778FA542}"/>
              </a:ext>
            </a:extLst>
          </p:cNvPr>
          <p:cNvSpPr>
            <a:spLocks noGrp="1"/>
          </p:cNvSpPr>
          <p:nvPr>
            <p:ph type="subTitle" idx="1"/>
          </p:nvPr>
        </p:nvSpPr>
        <p:spPr>
          <a:xfrm>
            <a:off x="914400" y="4632326"/>
            <a:ext cx="6470374" cy="1655762"/>
          </a:xfrm>
        </p:spPr>
        <p:txBody>
          <a:bodyPr/>
          <a:lstStyle>
            <a:lvl1pPr marL="0" indent="0" algn="l">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392307677"/>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1_Mosaic 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41FF2A1-EAAF-42E1-E299-0AADCCF76736}"/>
              </a:ext>
            </a:extLst>
          </p:cNvPr>
          <p:cNvSpPr/>
          <p:nvPr userDrawn="1"/>
        </p:nvSpPr>
        <p:spPr>
          <a:xfrm>
            <a:off x="0" y="0"/>
            <a:ext cx="12192000" cy="6520070"/>
          </a:xfrm>
          <a:prstGeom prst="rect">
            <a:avLst/>
          </a:prstGeom>
          <a:solidFill>
            <a:srgbClr val="D7E2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pic>
        <p:nvPicPr>
          <p:cNvPr id="6" name="Picture 5">
            <a:extLst>
              <a:ext uri="{FF2B5EF4-FFF2-40B4-BE49-F238E27FC236}">
                <a16:creationId xmlns:a16="http://schemas.microsoft.com/office/drawing/2014/main" id="{D372C346-F12B-9A68-F322-7E26A8485D2F}"/>
              </a:ext>
            </a:extLst>
          </p:cNvPr>
          <p:cNvPicPr>
            <a:picLocks noChangeAspect="1"/>
          </p:cNvPicPr>
          <p:nvPr userDrawn="1"/>
        </p:nvPicPr>
        <p:blipFill>
          <a:blip r:embed="rId2"/>
          <a:srcRect/>
          <a:stretch/>
        </p:blipFill>
        <p:spPr>
          <a:xfrm>
            <a:off x="7050156" y="-99391"/>
            <a:ext cx="6858000" cy="6858000"/>
          </a:xfrm>
          <a:prstGeom prst="rect">
            <a:avLst/>
          </a:prstGeom>
        </p:spPr>
      </p:pic>
      <p:pic>
        <p:nvPicPr>
          <p:cNvPr id="4" name="Picture 3">
            <a:extLst>
              <a:ext uri="{FF2B5EF4-FFF2-40B4-BE49-F238E27FC236}">
                <a16:creationId xmlns:a16="http://schemas.microsoft.com/office/drawing/2014/main" id="{BC7DB06D-071A-909C-A9A3-32015233FFF9}"/>
              </a:ext>
            </a:extLst>
          </p:cNvPr>
          <p:cNvPicPr>
            <a:picLocks noChangeAspect="1"/>
          </p:cNvPicPr>
          <p:nvPr userDrawn="1"/>
        </p:nvPicPr>
        <p:blipFill>
          <a:blip r:embed="rId3">
            <a:extLst>
              <a:ext uri="{28A0092B-C50C-407E-A947-70E740481C1C}">
                <a14:useLocalDpi xmlns:a14="http://schemas.microsoft.com/office/drawing/2010/main"/>
              </a:ext>
            </a:extLst>
          </a:blip>
          <a:srcRect t="68" b="68"/>
          <a:stretch/>
        </p:blipFill>
        <p:spPr>
          <a:xfrm>
            <a:off x="795129" y="337930"/>
            <a:ext cx="4008785" cy="1736440"/>
          </a:xfrm>
          <a:prstGeom prst="rect">
            <a:avLst/>
          </a:prstGeom>
        </p:spPr>
      </p:pic>
      <p:sp>
        <p:nvSpPr>
          <p:cNvPr id="7" name="Title 1">
            <a:extLst>
              <a:ext uri="{FF2B5EF4-FFF2-40B4-BE49-F238E27FC236}">
                <a16:creationId xmlns:a16="http://schemas.microsoft.com/office/drawing/2014/main" id="{E4DDB3F0-BEBD-BEAB-7990-113D5B48A184}"/>
              </a:ext>
            </a:extLst>
          </p:cNvPr>
          <p:cNvSpPr>
            <a:spLocks noGrp="1"/>
          </p:cNvSpPr>
          <p:nvPr>
            <p:ph type="ctrTitle"/>
          </p:nvPr>
        </p:nvSpPr>
        <p:spPr>
          <a:xfrm>
            <a:off x="914400" y="2158207"/>
            <a:ext cx="6470374" cy="2387600"/>
          </a:xfrm>
        </p:spPr>
        <p:txBody>
          <a:bodyPr anchor="b"/>
          <a:lstStyle>
            <a:lvl1pPr algn="l">
              <a:defRPr sz="5400" b="1">
                <a:solidFill>
                  <a:schemeClr val="accent2"/>
                </a:solidFill>
              </a:defRPr>
            </a:lvl1pPr>
          </a:lstStyle>
          <a:p>
            <a:r>
              <a:rPr lang="en-US" dirty="0"/>
              <a:t>Click to edit Master title style</a:t>
            </a:r>
          </a:p>
        </p:txBody>
      </p:sp>
      <p:sp>
        <p:nvSpPr>
          <p:cNvPr id="8" name="Subtitle 2">
            <a:extLst>
              <a:ext uri="{FF2B5EF4-FFF2-40B4-BE49-F238E27FC236}">
                <a16:creationId xmlns:a16="http://schemas.microsoft.com/office/drawing/2014/main" id="{9199975F-94F7-69C8-542B-6EA40B4D5A66}"/>
              </a:ext>
            </a:extLst>
          </p:cNvPr>
          <p:cNvSpPr>
            <a:spLocks noGrp="1"/>
          </p:cNvSpPr>
          <p:nvPr>
            <p:ph type="subTitle" idx="1"/>
          </p:nvPr>
        </p:nvSpPr>
        <p:spPr>
          <a:xfrm>
            <a:off x="914400" y="4632326"/>
            <a:ext cx="6470374" cy="1655762"/>
          </a:xfrm>
        </p:spPr>
        <p:txBody>
          <a:bodyPr/>
          <a:lstStyle>
            <a:lvl1pPr marL="0" indent="0" algn="l">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162532692"/>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1_Panorama 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B54A731-CED1-6EB6-8F92-6D19AE1EFE82}"/>
              </a:ext>
            </a:extLst>
          </p:cNvPr>
          <p:cNvSpPr/>
          <p:nvPr userDrawn="1"/>
        </p:nvSpPr>
        <p:spPr>
          <a:xfrm>
            <a:off x="0" y="0"/>
            <a:ext cx="12192000" cy="6520070"/>
          </a:xfrm>
          <a:prstGeom prst="rect">
            <a:avLst/>
          </a:prstGeom>
          <a:solidFill>
            <a:srgbClr val="D7E2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pic>
        <p:nvPicPr>
          <p:cNvPr id="6" name="Picture 5">
            <a:extLst>
              <a:ext uri="{FF2B5EF4-FFF2-40B4-BE49-F238E27FC236}">
                <a16:creationId xmlns:a16="http://schemas.microsoft.com/office/drawing/2014/main" id="{D372C346-F12B-9A68-F322-7E26A8485D2F}"/>
              </a:ext>
            </a:extLst>
          </p:cNvPr>
          <p:cNvPicPr>
            <a:picLocks noChangeAspect="1"/>
          </p:cNvPicPr>
          <p:nvPr userDrawn="1"/>
        </p:nvPicPr>
        <p:blipFill>
          <a:blip r:embed="rId2"/>
          <a:srcRect/>
          <a:stretch/>
        </p:blipFill>
        <p:spPr>
          <a:xfrm>
            <a:off x="7268817" y="0"/>
            <a:ext cx="6858000" cy="6858000"/>
          </a:xfrm>
          <a:prstGeom prst="rect">
            <a:avLst/>
          </a:prstGeom>
        </p:spPr>
      </p:pic>
      <p:pic>
        <p:nvPicPr>
          <p:cNvPr id="4" name="Picture 3">
            <a:extLst>
              <a:ext uri="{FF2B5EF4-FFF2-40B4-BE49-F238E27FC236}">
                <a16:creationId xmlns:a16="http://schemas.microsoft.com/office/drawing/2014/main" id="{6A11FBD2-D8A2-634D-422E-E6A019E365D8}"/>
              </a:ext>
            </a:extLst>
          </p:cNvPr>
          <p:cNvPicPr>
            <a:picLocks noChangeAspect="1"/>
          </p:cNvPicPr>
          <p:nvPr userDrawn="1"/>
        </p:nvPicPr>
        <p:blipFill>
          <a:blip r:embed="rId3">
            <a:extLst>
              <a:ext uri="{28A0092B-C50C-407E-A947-70E740481C1C}">
                <a14:useLocalDpi xmlns:a14="http://schemas.microsoft.com/office/drawing/2010/main"/>
              </a:ext>
            </a:extLst>
          </a:blip>
          <a:srcRect t="68" b="68"/>
          <a:stretch/>
        </p:blipFill>
        <p:spPr>
          <a:xfrm>
            <a:off x="798445" y="510419"/>
            <a:ext cx="4452732" cy="1928740"/>
          </a:xfrm>
          <a:prstGeom prst="rect">
            <a:avLst/>
          </a:prstGeom>
        </p:spPr>
      </p:pic>
      <p:sp>
        <p:nvSpPr>
          <p:cNvPr id="7" name="Title 1">
            <a:extLst>
              <a:ext uri="{FF2B5EF4-FFF2-40B4-BE49-F238E27FC236}">
                <a16:creationId xmlns:a16="http://schemas.microsoft.com/office/drawing/2014/main" id="{78F982A6-F2FC-CBAE-89A9-16231B29BE9A}"/>
              </a:ext>
            </a:extLst>
          </p:cNvPr>
          <p:cNvSpPr>
            <a:spLocks noGrp="1"/>
          </p:cNvSpPr>
          <p:nvPr>
            <p:ph type="ctrTitle"/>
          </p:nvPr>
        </p:nvSpPr>
        <p:spPr>
          <a:xfrm>
            <a:off x="914400" y="2158207"/>
            <a:ext cx="6470374" cy="2387600"/>
          </a:xfrm>
        </p:spPr>
        <p:txBody>
          <a:bodyPr anchor="b"/>
          <a:lstStyle>
            <a:lvl1pPr algn="l">
              <a:defRPr sz="5400" b="1">
                <a:solidFill>
                  <a:schemeClr val="accent2"/>
                </a:solidFill>
              </a:defRPr>
            </a:lvl1pPr>
          </a:lstStyle>
          <a:p>
            <a:r>
              <a:rPr lang="en-US" dirty="0"/>
              <a:t>Click to edit Master title style</a:t>
            </a:r>
          </a:p>
        </p:txBody>
      </p:sp>
      <p:sp>
        <p:nvSpPr>
          <p:cNvPr id="8" name="Subtitle 2">
            <a:extLst>
              <a:ext uri="{FF2B5EF4-FFF2-40B4-BE49-F238E27FC236}">
                <a16:creationId xmlns:a16="http://schemas.microsoft.com/office/drawing/2014/main" id="{F75548E8-4B45-A2E9-C675-DBEF8C0ED9EA}"/>
              </a:ext>
            </a:extLst>
          </p:cNvPr>
          <p:cNvSpPr>
            <a:spLocks noGrp="1"/>
          </p:cNvSpPr>
          <p:nvPr>
            <p:ph type="subTitle" idx="1"/>
          </p:nvPr>
        </p:nvSpPr>
        <p:spPr>
          <a:xfrm>
            <a:off x="914400" y="4632326"/>
            <a:ext cx="6470374" cy="1655762"/>
          </a:xfrm>
        </p:spPr>
        <p:txBody>
          <a:bodyPr/>
          <a:lstStyle>
            <a:lvl1pPr marL="0" indent="0" algn="l">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171318603"/>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ECM 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44FA7CC-F17F-760F-E501-380AB0442A07}"/>
              </a:ext>
            </a:extLst>
          </p:cNvPr>
          <p:cNvSpPr/>
          <p:nvPr userDrawn="1"/>
        </p:nvSpPr>
        <p:spPr>
          <a:xfrm>
            <a:off x="0" y="0"/>
            <a:ext cx="12192000" cy="6520070"/>
          </a:xfrm>
          <a:prstGeom prst="rect">
            <a:avLst/>
          </a:prstGeom>
          <a:solidFill>
            <a:srgbClr val="D7E2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pic>
        <p:nvPicPr>
          <p:cNvPr id="6" name="Picture 5">
            <a:extLst>
              <a:ext uri="{FF2B5EF4-FFF2-40B4-BE49-F238E27FC236}">
                <a16:creationId xmlns:a16="http://schemas.microsoft.com/office/drawing/2014/main" id="{D372C346-F12B-9A68-F322-7E26A8485D2F}"/>
              </a:ext>
            </a:extLst>
          </p:cNvPr>
          <p:cNvPicPr>
            <a:picLocks noChangeAspect="1"/>
          </p:cNvPicPr>
          <p:nvPr userDrawn="1"/>
        </p:nvPicPr>
        <p:blipFill>
          <a:blip r:embed="rId2"/>
          <a:srcRect/>
          <a:stretch/>
        </p:blipFill>
        <p:spPr>
          <a:xfrm>
            <a:off x="7089913" y="-173038"/>
            <a:ext cx="6858000" cy="6858000"/>
          </a:xfrm>
          <a:prstGeom prst="rect">
            <a:avLst/>
          </a:prstGeom>
        </p:spPr>
      </p:pic>
      <p:pic>
        <p:nvPicPr>
          <p:cNvPr id="11" name="Graphic 10">
            <a:extLst>
              <a:ext uri="{FF2B5EF4-FFF2-40B4-BE49-F238E27FC236}">
                <a16:creationId xmlns:a16="http://schemas.microsoft.com/office/drawing/2014/main" id="{49B86BCC-7009-D0AD-B15E-AF904696863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71607" y="756172"/>
            <a:ext cx="4929586" cy="2499790"/>
          </a:xfrm>
          <a:prstGeom prst="rect">
            <a:avLst/>
          </a:prstGeom>
        </p:spPr>
      </p:pic>
      <p:sp>
        <p:nvSpPr>
          <p:cNvPr id="12" name="Title 1">
            <a:extLst>
              <a:ext uri="{FF2B5EF4-FFF2-40B4-BE49-F238E27FC236}">
                <a16:creationId xmlns:a16="http://schemas.microsoft.com/office/drawing/2014/main" id="{95068B29-E483-A966-D1EE-461DC240AB2D}"/>
              </a:ext>
            </a:extLst>
          </p:cNvPr>
          <p:cNvSpPr>
            <a:spLocks noGrp="1"/>
          </p:cNvSpPr>
          <p:nvPr>
            <p:ph type="ctrTitle"/>
          </p:nvPr>
        </p:nvSpPr>
        <p:spPr>
          <a:xfrm>
            <a:off x="914400" y="3878665"/>
            <a:ext cx="6470374" cy="1622725"/>
          </a:xfrm>
        </p:spPr>
        <p:txBody>
          <a:bodyPr anchor="b"/>
          <a:lstStyle>
            <a:lvl1pPr algn="l">
              <a:defRPr sz="5400" b="1">
                <a:solidFill>
                  <a:schemeClr val="accent2"/>
                </a:solidFill>
              </a:defRPr>
            </a:lvl1pPr>
          </a:lstStyle>
          <a:p>
            <a:r>
              <a:rPr lang="en-US" dirty="0"/>
              <a:t>Click to edit Master title style</a:t>
            </a:r>
          </a:p>
        </p:txBody>
      </p:sp>
      <p:sp>
        <p:nvSpPr>
          <p:cNvPr id="13" name="Subtitle 2">
            <a:extLst>
              <a:ext uri="{FF2B5EF4-FFF2-40B4-BE49-F238E27FC236}">
                <a16:creationId xmlns:a16="http://schemas.microsoft.com/office/drawing/2014/main" id="{76985B85-F28B-96F4-674D-22F836CB0407}"/>
              </a:ext>
            </a:extLst>
          </p:cNvPr>
          <p:cNvSpPr>
            <a:spLocks noGrp="1"/>
          </p:cNvSpPr>
          <p:nvPr>
            <p:ph type="subTitle" idx="1"/>
          </p:nvPr>
        </p:nvSpPr>
        <p:spPr>
          <a:xfrm>
            <a:off x="914400" y="5666282"/>
            <a:ext cx="6470374" cy="621806"/>
          </a:xfrm>
        </p:spPr>
        <p:txBody>
          <a:bodyPr/>
          <a:lstStyle>
            <a:lvl1pPr marL="0" indent="0" algn="l">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442070765"/>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1_Title Slide for Product">
    <p:spTree>
      <p:nvGrpSpPr>
        <p:cNvPr id="1" name=""/>
        <p:cNvGrpSpPr/>
        <p:nvPr/>
      </p:nvGrpSpPr>
      <p:grpSpPr>
        <a:xfrm>
          <a:off x="0" y="0"/>
          <a:ext cx="0" cy="0"/>
          <a:chOff x="0" y="0"/>
          <a:chExt cx="0" cy="0"/>
        </a:xfrm>
      </p:grpSpPr>
      <p:sp>
        <p:nvSpPr>
          <p:cNvPr id="2" name="Title 1"/>
          <p:cNvSpPr>
            <a:spLocks noGrp="1"/>
          </p:cNvSpPr>
          <p:nvPr>
            <p:ph type="ctrTitle"/>
          </p:nvPr>
        </p:nvSpPr>
        <p:spPr>
          <a:xfrm>
            <a:off x="914400" y="3313545"/>
            <a:ext cx="10363200" cy="756005"/>
          </a:xfrm>
        </p:spPr>
        <p:txBody>
          <a:bodyPr anchor="t" anchorCtr="0"/>
          <a:lstStyle>
            <a:lvl1pPr algn="ctr">
              <a:defRPr sz="3600">
                <a:solidFill>
                  <a:schemeClr val="tx2"/>
                </a:solidFill>
              </a:defRPr>
            </a:lvl1pPr>
          </a:lstStyle>
          <a:p>
            <a:r>
              <a:rPr lang="en-US"/>
              <a:t>Click to edit Master title style</a:t>
            </a:r>
          </a:p>
        </p:txBody>
      </p:sp>
      <p:sp>
        <p:nvSpPr>
          <p:cNvPr id="3" name="Subtitle 2"/>
          <p:cNvSpPr>
            <a:spLocks noGrp="1"/>
          </p:cNvSpPr>
          <p:nvPr>
            <p:ph type="subTitle" idx="1"/>
          </p:nvPr>
        </p:nvSpPr>
        <p:spPr>
          <a:xfrm>
            <a:off x="914400" y="4069550"/>
            <a:ext cx="10363200" cy="760868"/>
          </a:xfrm>
        </p:spPr>
        <p:txBody>
          <a:bodyPr anchor="t" anchorCtr="0"/>
          <a:lstStyle>
            <a:lvl1pPr marL="0" indent="0" algn="ctr">
              <a:buNone/>
              <a:defRPr sz="1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Text Placeholder 5"/>
          <p:cNvSpPr>
            <a:spLocks noGrp="1"/>
          </p:cNvSpPr>
          <p:nvPr>
            <p:ph type="body" sz="quarter" idx="10"/>
          </p:nvPr>
        </p:nvSpPr>
        <p:spPr>
          <a:xfrm>
            <a:off x="914400" y="668826"/>
            <a:ext cx="10363200" cy="1125537"/>
          </a:xfrm>
        </p:spPr>
        <p:txBody>
          <a:bodyPr/>
          <a:lstStyle>
            <a:lvl1pPr marL="0" indent="0" algn="ctr" defTabSz="914400" rtl="0" eaLnBrk="1" latinLnBrk="0" hangingPunct="1">
              <a:lnSpc>
                <a:spcPct val="110000"/>
              </a:lnSpc>
              <a:spcBef>
                <a:spcPct val="0"/>
              </a:spcBef>
              <a:buNone/>
              <a:defRPr lang="en-US" sz="4400" b="0" kern="1200" dirty="0" smtClean="0">
                <a:solidFill>
                  <a:schemeClr val="accent1"/>
                </a:solidFill>
                <a:latin typeface="+mj-lt"/>
                <a:ea typeface="+mj-ea"/>
                <a:cs typeface="+mj-cs"/>
              </a:defRPr>
            </a:lvl1pPr>
            <a:lvl2pPr marL="457200" indent="0" algn="ctr" defTabSz="914400" rtl="0" eaLnBrk="1" latinLnBrk="0" hangingPunct="1">
              <a:lnSpc>
                <a:spcPct val="110000"/>
              </a:lnSpc>
              <a:spcBef>
                <a:spcPct val="0"/>
              </a:spcBef>
              <a:buNone/>
              <a:defRPr lang="en-US" sz="3600" b="0" kern="1200" dirty="0" smtClean="0">
                <a:solidFill>
                  <a:schemeClr val="tx2"/>
                </a:solidFill>
                <a:latin typeface="+mj-lt"/>
                <a:ea typeface="+mj-ea"/>
                <a:cs typeface="+mj-cs"/>
              </a:defRPr>
            </a:lvl2pPr>
            <a:lvl3pPr marL="914400" indent="0" algn="ctr" defTabSz="914400" rtl="0" eaLnBrk="1" latinLnBrk="0" hangingPunct="1">
              <a:lnSpc>
                <a:spcPct val="110000"/>
              </a:lnSpc>
              <a:spcBef>
                <a:spcPct val="0"/>
              </a:spcBef>
              <a:buNone/>
              <a:defRPr lang="en-US" sz="3600" b="0" kern="1200" dirty="0" smtClean="0">
                <a:solidFill>
                  <a:schemeClr val="tx2"/>
                </a:solidFill>
                <a:latin typeface="+mj-lt"/>
                <a:ea typeface="+mj-ea"/>
                <a:cs typeface="+mj-cs"/>
              </a:defRPr>
            </a:lvl3pPr>
            <a:lvl4pPr marL="1371600" indent="0" algn="ctr" defTabSz="914400" rtl="0" eaLnBrk="1" latinLnBrk="0" hangingPunct="1">
              <a:lnSpc>
                <a:spcPct val="110000"/>
              </a:lnSpc>
              <a:spcBef>
                <a:spcPct val="0"/>
              </a:spcBef>
              <a:buNone/>
              <a:defRPr lang="en-US" sz="3600" b="0" kern="1200" dirty="0" smtClean="0">
                <a:solidFill>
                  <a:schemeClr val="tx2"/>
                </a:solidFill>
                <a:latin typeface="+mj-lt"/>
                <a:ea typeface="+mj-ea"/>
                <a:cs typeface="+mj-cs"/>
              </a:defRPr>
            </a:lvl4pPr>
            <a:lvl5pPr marL="1828800" indent="0" algn="ctr" defTabSz="914400" rtl="0" eaLnBrk="1" latinLnBrk="0" hangingPunct="1">
              <a:lnSpc>
                <a:spcPct val="110000"/>
              </a:lnSpc>
              <a:spcBef>
                <a:spcPct val="0"/>
              </a:spcBef>
              <a:buNone/>
              <a:defRPr lang="en-US" sz="3600" b="0" kern="1200" dirty="0">
                <a:solidFill>
                  <a:schemeClr val="tx2"/>
                </a:solidFill>
                <a:latin typeface="+mj-lt"/>
                <a:ea typeface="+mj-ea"/>
                <a:cs typeface="+mj-cs"/>
              </a:defRPr>
            </a:lvl5pPr>
          </a:lstStyle>
          <a:p>
            <a:pPr lvl="0"/>
            <a:r>
              <a:rPr lang="en-US"/>
              <a:t>Edit Master text styles</a:t>
            </a:r>
          </a:p>
        </p:txBody>
      </p:sp>
    </p:spTree>
    <p:extLst>
      <p:ext uri="{BB962C8B-B14F-4D97-AF65-F5344CB8AC3E}">
        <p14:creationId xmlns:p14="http://schemas.microsoft.com/office/powerpoint/2010/main" val="1681262885"/>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2_Title Slide for Product">
    <p:spTree>
      <p:nvGrpSpPr>
        <p:cNvPr id="1" name=""/>
        <p:cNvGrpSpPr/>
        <p:nvPr/>
      </p:nvGrpSpPr>
      <p:grpSpPr>
        <a:xfrm>
          <a:off x="0" y="0"/>
          <a:ext cx="0" cy="0"/>
          <a:chOff x="0" y="0"/>
          <a:chExt cx="0" cy="0"/>
        </a:xfrm>
      </p:grpSpPr>
      <p:sp>
        <p:nvSpPr>
          <p:cNvPr id="2" name="Title 1"/>
          <p:cNvSpPr>
            <a:spLocks noGrp="1"/>
          </p:cNvSpPr>
          <p:nvPr>
            <p:ph type="ctrTitle"/>
          </p:nvPr>
        </p:nvSpPr>
        <p:spPr>
          <a:xfrm>
            <a:off x="914400" y="4193633"/>
            <a:ext cx="10363200" cy="756005"/>
          </a:xfrm>
        </p:spPr>
        <p:txBody>
          <a:bodyPr anchor="t" anchorCtr="0"/>
          <a:lstStyle>
            <a:lvl1pPr algn="ctr">
              <a:defRPr sz="2000">
                <a:solidFill>
                  <a:schemeClr val="tx2"/>
                </a:solidFill>
              </a:defRPr>
            </a:lvl1pPr>
          </a:lstStyle>
          <a:p>
            <a:r>
              <a:rPr lang="en-US"/>
              <a:t>Click to edit Master title style</a:t>
            </a:r>
          </a:p>
        </p:txBody>
      </p:sp>
      <p:sp>
        <p:nvSpPr>
          <p:cNvPr id="6" name="Text Placeholder 5"/>
          <p:cNvSpPr>
            <a:spLocks noGrp="1"/>
          </p:cNvSpPr>
          <p:nvPr>
            <p:ph type="body" sz="quarter" idx="10"/>
          </p:nvPr>
        </p:nvSpPr>
        <p:spPr>
          <a:xfrm>
            <a:off x="914400" y="2633583"/>
            <a:ext cx="10363200" cy="1125537"/>
          </a:xfrm>
        </p:spPr>
        <p:txBody>
          <a:bodyPr anchor="ctr"/>
          <a:lstStyle>
            <a:lvl1pPr marL="0" indent="0" algn="ctr" defTabSz="914400" rtl="0" eaLnBrk="1" latinLnBrk="0" hangingPunct="1">
              <a:lnSpc>
                <a:spcPct val="110000"/>
              </a:lnSpc>
              <a:spcBef>
                <a:spcPct val="0"/>
              </a:spcBef>
              <a:buNone/>
              <a:defRPr lang="en-US" sz="4000" b="0" kern="1200" dirty="0" smtClean="0">
                <a:solidFill>
                  <a:schemeClr val="accent2"/>
                </a:solidFill>
                <a:latin typeface="+mj-lt"/>
                <a:ea typeface="+mj-ea"/>
                <a:cs typeface="+mj-cs"/>
              </a:defRPr>
            </a:lvl1pPr>
            <a:lvl2pPr marL="457200" indent="0" algn="ctr" defTabSz="914400" rtl="0" eaLnBrk="1" latinLnBrk="0" hangingPunct="1">
              <a:lnSpc>
                <a:spcPct val="110000"/>
              </a:lnSpc>
              <a:spcBef>
                <a:spcPct val="0"/>
              </a:spcBef>
              <a:buNone/>
              <a:defRPr lang="en-US" sz="3600" b="0" kern="1200" dirty="0" smtClean="0">
                <a:solidFill>
                  <a:schemeClr val="tx2"/>
                </a:solidFill>
                <a:latin typeface="+mj-lt"/>
                <a:ea typeface="+mj-ea"/>
                <a:cs typeface="+mj-cs"/>
              </a:defRPr>
            </a:lvl2pPr>
            <a:lvl3pPr marL="914400" indent="0" algn="ctr" defTabSz="914400" rtl="0" eaLnBrk="1" latinLnBrk="0" hangingPunct="1">
              <a:lnSpc>
                <a:spcPct val="110000"/>
              </a:lnSpc>
              <a:spcBef>
                <a:spcPct val="0"/>
              </a:spcBef>
              <a:buNone/>
              <a:defRPr lang="en-US" sz="3600" b="0" kern="1200" dirty="0" smtClean="0">
                <a:solidFill>
                  <a:schemeClr val="tx2"/>
                </a:solidFill>
                <a:latin typeface="+mj-lt"/>
                <a:ea typeface="+mj-ea"/>
                <a:cs typeface="+mj-cs"/>
              </a:defRPr>
            </a:lvl3pPr>
            <a:lvl4pPr marL="1371600" indent="0" algn="ctr" defTabSz="914400" rtl="0" eaLnBrk="1" latinLnBrk="0" hangingPunct="1">
              <a:lnSpc>
                <a:spcPct val="110000"/>
              </a:lnSpc>
              <a:spcBef>
                <a:spcPct val="0"/>
              </a:spcBef>
              <a:buNone/>
              <a:defRPr lang="en-US" sz="3600" b="0" kern="1200" dirty="0" smtClean="0">
                <a:solidFill>
                  <a:schemeClr val="tx2"/>
                </a:solidFill>
                <a:latin typeface="+mj-lt"/>
                <a:ea typeface="+mj-ea"/>
                <a:cs typeface="+mj-cs"/>
              </a:defRPr>
            </a:lvl4pPr>
            <a:lvl5pPr marL="1828800" indent="0" algn="ctr" defTabSz="914400" rtl="0" eaLnBrk="1" latinLnBrk="0" hangingPunct="1">
              <a:lnSpc>
                <a:spcPct val="110000"/>
              </a:lnSpc>
              <a:spcBef>
                <a:spcPct val="0"/>
              </a:spcBef>
              <a:buNone/>
              <a:defRPr lang="en-US" sz="3600" b="0" kern="1200" dirty="0">
                <a:solidFill>
                  <a:schemeClr val="tx2"/>
                </a:solidFill>
                <a:latin typeface="+mj-lt"/>
                <a:ea typeface="+mj-ea"/>
                <a:cs typeface="+mj-cs"/>
              </a:defRPr>
            </a:lvl5pPr>
          </a:lstStyle>
          <a:p>
            <a:pPr lvl="0"/>
            <a:r>
              <a:rPr lang="en-US"/>
              <a:t>Edit Master text styles</a:t>
            </a:r>
          </a:p>
        </p:txBody>
      </p:sp>
    </p:spTree>
    <p:extLst>
      <p:ext uri="{BB962C8B-B14F-4D97-AF65-F5344CB8AC3E}">
        <p14:creationId xmlns:p14="http://schemas.microsoft.com/office/powerpoint/2010/main" val="620210854"/>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obj" preserve="1">
  <p:cSld name="Title and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00948827"/>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4_Title and Bullets">
    <p:spTree>
      <p:nvGrpSpPr>
        <p:cNvPr id="1" name=""/>
        <p:cNvGrpSpPr/>
        <p:nvPr/>
      </p:nvGrpSpPr>
      <p:grpSpPr>
        <a:xfrm>
          <a:off x="0" y="0"/>
          <a:ext cx="0" cy="0"/>
          <a:chOff x="0" y="0"/>
          <a:chExt cx="0" cy="0"/>
        </a:xfrm>
      </p:grpSpPr>
      <p:sp>
        <p:nvSpPr>
          <p:cNvPr id="2" name="Title 1"/>
          <p:cNvSpPr>
            <a:spLocks noGrp="1"/>
          </p:cNvSpPr>
          <p:nvPr>
            <p:ph type="title"/>
          </p:nvPr>
        </p:nvSpPr>
        <p:spPr>
          <a:xfrm>
            <a:off x="838200" y="977030"/>
            <a:ext cx="4347575" cy="1325563"/>
          </a:xfrm>
        </p:spPr>
        <p:txBody>
          <a:bodyPr anchor="t"/>
          <a:lstStyle/>
          <a:p>
            <a:r>
              <a:rPr lang="en-US"/>
              <a:t>Click to edit Master title style</a:t>
            </a:r>
          </a:p>
        </p:txBody>
      </p:sp>
      <p:sp>
        <p:nvSpPr>
          <p:cNvPr id="3" name="Content Placeholder 2"/>
          <p:cNvSpPr>
            <a:spLocks noGrp="1"/>
          </p:cNvSpPr>
          <p:nvPr>
            <p:ph idx="1"/>
          </p:nvPr>
        </p:nvSpPr>
        <p:spPr>
          <a:xfrm>
            <a:off x="5536504" y="977030"/>
            <a:ext cx="5817296" cy="50062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0815074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1_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5183188" y="987429"/>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35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Tree>
    <p:extLst>
      <p:ext uri="{BB962C8B-B14F-4D97-AF65-F5344CB8AC3E}">
        <p14:creationId xmlns:p14="http://schemas.microsoft.com/office/powerpoint/2010/main" val="1610851240"/>
      </p:ext>
    </p:extLst>
  </p:cSld>
  <p:clrMapOvr>
    <a:masterClrMapping/>
  </p:clrMapOvr>
  <p:transition spd="med">
    <p:fade/>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2_Title and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838200" y="1970690"/>
            <a:ext cx="10515600" cy="40126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5"/>
          <p:cNvSpPr>
            <a:spLocks noGrp="1"/>
          </p:cNvSpPr>
          <p:nvPr>
            <p:ph type="body" sz="quarter" idx="10"/>
          </p:nvPr>
        </p:nvSpPr>
        <p:spPr>
          <a:xfrm>
            <a:off x="838200" y="1182057"/>
            <a:ext cx="10515600" cy="629977"/>
          </a:xfrm>
        </p:spPr>
        <p:txBody>
          <a:bodyPr/>
          <a:lstStyle>
            <a:lvl1pPr marL="0" indent="0" algn="l" defTabSz="914400" rtl="0" eaLnBrk="1" latinLnBrk="0" hangingPunct="1">
              <a:lnSpc>
                <a:spcPct val="110000"/>
              </a:lnSpc>
              <a:spcBef>
                <a:spcPct val="0"/>
              </a:spcBef>
              <a:buNone/>
              <a:defRPr lang="en-US" sz="2400" b="0" kern="1200" dirty="0" smtClean="0">
                <a:solidFill>
                  <a:schemeClr val="accent2"/>
                </a:solidFill>
                <a:latin typeface="+mj-lt"/>
                <a:ea typeface="+mj-ea"/>
                <a:cs typeface="+mj-cs"/>
              </a:defRPr>
            </a:lvl1pPr>
            <a:lvl2pPr marL="0" indent="0" algn="l" defTabSz="914400" rtl="0" eaLnBrk="1" latinLnBrk="0" hangingPunct="1">
              <a:lnSpc>
                <a:spcPct val="110000"/>
              </a:lnSpc>
              <a:spcBef>
                <a:spcPct val="0"/>
              </a:spcBef>
              <a:buNone/>
              <a:defRPr lang="en-US" sz="2000" b="0" kern="1200" dirty="0" smtClean="0">
                <a:solidFill>
                  <a:schemeClr val="accent1"/>
                </a:solidFill>
                <a:latin typeface="+mj-lt"/>
                <a:ea typeface="+mj-ea"/>
                <a:cs typeface="+mj-cs"/>
              </a:defRPr>
            </a:lvl2pPr>
            <a:lvl3pPr marL="0" indent="0" algn="l" defTabSz="914400" rtl="0" eaLnBrk="1" latinLnBrk="0" hangingPunct="1">
              <a:lnSpc>
                <a:spcPct val="110000"/>
              </a:lnSpc>
              <a:spcBef>
                <a:spcPct val="0"/>
              </a:spcBef>
              <a:buNone/>
              <a:defRPr lang="en-US" sz="2000" b="0" kern="1200" dirty="0" smtClean="0">
                <a:solidFill>
                  <a:schemeClr val="accent1"/>
                </a:solidFill>
                <a:latin typeface="+mj-lt"/>
                <a:ea typeface="+mj-ea"/>
                <a:cs typeface="+mj-cs"/>
              </a:defRPr>
            </a:lvl3pPr>
            <a:lvl4pPr marL="0" indent="0" algn="l" defTabSz="914400" rtl="0" eaLnBrk="1" latinLnBrk="0" hangingPunct="1">
              <a:lnSpc>
                <a:spcPct val="110000"/>
              </a:lnSpc>
              <a:spcBef>
                <a:spcPct val="0"/>
              </a:spcBef>
              <a:buNone/>
              <a:defRPr lang="en-US" sz="2000" b="0" kern="1200" dirty="0" smtClean="0">
                <a:solidFill>
                  <a:schemeClr val="accent1"/>
                </a:solidFill>
                <a:latin typeface="+mj-lt"/>
                <a:ea typeface="+mj-ea"/>
                <a:cs typeface="+mj-cs"/>
              </a:defRPr>
            </a:lvl4pPr>
            <a:lvl5pPr marL="0" indent="0" algn="l" defTabSz="914400" rtl="0" eaLnBrk="1" latinLnBrk="0" hangingPunct="1">
              <a:lnSpc>
                <a:spcPct val="110000"/>
              </a:lnSpc>
              <a:spcBef>
                <a:spcPct val="0"/>
              </a:spcBef>
              <a:buNone/>
              <a:defRPr lang="en-US" sz="2000" b="0" kern="1200" dirty="0">
                <a:solidFill>
                  <a:schemeClr val="accent1"/>
                </a:solidFill>
                <a:latin typeface="+mj-lt"/>
                <a:ea typeface="+mj-ea"/>
                <a:cs typeface="+mj-cs"/>
              </a:defRPr>
            </a:lvl5pPr>
          </a:lstStyle>
          <a:p>
            <a:pPr lvl="0"/>
            <a:r>
              <a:rPr lang="en-US"/>
              <a:t>Edit Master text styles</a:t>
            </a:r>
          </a:p>
        </p:txBody>
      </p:sp>
    </p:spTree>
    <p:extLst>
      <p:ext uri="{BB962C8B-B14F-4D97-AF65-F5344CB8AC3E}">
        <p14:creationId xmlns:p14="http://schemas.microsoft.com/office/powerpoint/2010/main" val="2859851030"/>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obj" preserve="1">
  <p:cSld name="Title and Paragraph">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marL="0" indent="0">
              <a:lnSpc>
                <a:spcPct val="110000"/>
              </a:lnSpc>
              <a:buNone/>
              <a:defRPr/>
            </a:lvl1pPr>
            <a:lvl2pPr marL="0" indent="0">
              <a:buNone/>
              <a:defRPr/>
            </a:lvl2pPr>
            <a:lvl3pPr marL="0" indent="0">
              <a:buNone/>
              <a:defRPr/>
            </a:lvl3pPr>
            <a:lvl4pPr marL="0" indent="0">
              <a:buNone/>
              <a:defRPr/>
            </a:lvl4pPr>
            <a:lvl5pPr marL="0" indent="0">
              <a:buNone/>
              <a:defRPr/>
            </a:lvl5pPr>
          </a:lstStyle>
          <a:p>
            <a:pPr lvl="0"/>
            <a:r>
              <a:rPr lang="en-US"/>
              <a:t>Click to edit Master text styles</a:t>
            </a:r>
          </a:p>
        </p:txBody>
      </p:sp>
    </p:spTree>
    <p:extLst>
      <p:ext uri="{BB962C8B-B14F-4D97-AF65-F5344CB8AC3E}">
        <p14:creationId xmlns:p14="http://schemas.microsoft.com/office/powerpoint/2010/main" val="3883308315"/>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obj" preserve="1">
  <p:cSld name="2_Title and Paragraph">
    <p:spTree>
      <p:nvGrpSpPr>
        <p:cNvPr id="1" name=""/>
        <p:cNvGrpSpPr/>
        <p:nvPr/>
      </p:nvGrpSpPr>
      <p:grpSpPr>
        <a:xfrm>
          <a:off x="0" y="0"/>
          <a:ext cx="0" cy="0"/>
          <a:chOff x="0" y="0"/>
          <a:chExt cx="0" cy="0"/>
        </a:xfrm>
      </p:grpSpPr>
      <p:sp>
        <p:nvSpPr>
          <p:cNvPr id="2" name="Title 1"/>
          <p:cNvSpPr>
            <a:spLocks noGrp="1"/>
          </p:cNvSpPr>
          <p:nvPr>
            <p:ph type="title"/>
          </p:nvPr>
        </p:nvSpPr>
        <p:spPr>
          <a:xfrm>
            <a:off x="838200" y="1068309"/>
            <a:ext cx="4347575" cy="1325563"/>
          </a:xfrm>
        </p:spPr>
        <p:txBody>
          <a:bodyPr anchor="t"/>
          <a:lstStyle/>
          <a:p>
            <a:r>
              <a:rPr lang="en-US"/>
              <a:t>Click to edit Master title style</a:t>
            </a:r>
          </a:p>
        </p:txBody>
      </p:sp>
      <p:sp>
        <p:nvSpPr>
          <p:cNvPr id="3" name="Content Placeholder 2"/>
          <p:cNvSpPr>
            <a:spLocks noGrp="1"/>
          </p:cNvSpPr>
          <p:nvPr>
            <p:ph idx="1"/>
          </p:nvPr>
        </p:nvSpPr>
        <p:spPr>
          <a:xfrm>
            <a:off x="5536504" y="1068309"/>
            <a:ext cx="5817295" cy="4351338"/>
          </a:xfrm>
        </p:spPr>
        <p:txBody>
          <a:bodyPr/>
          <a:lstStyle>
            <a:lvl1pPr marL="0" indent="0">
              <a:lnSpc>
                <a:spcPct val="110000"/>
              </a:lnSpc>
              <a:buNone/>
              <a:defRPr/>
            </a:lvl1pPr>
            <a:lvl2pPr marL="0" indent="0">
              <a:buNone/>
              <a:defRPr/>
            </a:lvl2pPr>
            <a:lvl3pPr marL="0" indent="0">
              <a:buNone/>
              <a:defRPr/>
            </a:lvl3pPr>
            <a:lvl4pPr marL="0" indent="0">
              <a:buNone/>
              <a:defRPr/>
            </a:lvl4pPr>
            <a:lvl5pPr marL="0" indent="0">
              <a:buNone/>
              <a:defRPr/>
            </a:lvl5pPr>
          </a:lstStyle>
          <a:p>
            <a:pPr lvl="0"/>
            <a:r>
              <a:rPr lang="en-US"/>
              <a:t>Click to edit Master text styles</a:t>
            </a:r>
          </a:p>
        </p:txBody>
      </p:sp>
    </p:spTree>
    <p:extLst>
      <p:ext uri="{BB962C8B-B14F-4D97-AF65-F5344CB8AC3E}">
        <p14:creationId xmlns:p14="http://schemas.microsoft.com/office/powerpoint/2010/main" val="3242685958"/>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517044"/>
            <a:ext cx="10515600" cy="1997555"/>
          </a:xfrm>
        </p:spPr>
        <p:txBody>
          <a:bodyPr anchor="b"/>
          <a:lstStyle>
            <a:lvl1pPr algn="ctr">
              <a:defRPr sz="4800"/>
            </a:lvl1pPr>
          </a:lstStyle>
          <a:p>
            <a:r>
              <a:rPr lang="en-US"/>
              <a:t>Click to edit Master title style</a:t>
            </a:r>
          </a:p>
        </p:txBody>
      </p:sp>
    </p:spTree>
    <p:extLst>
      <p:ext uri="{BB962C8B-B14F-4D97-AF65-F5344CB8AC3E}">
        <p14:creationId xmlns:p14="http://schemas.microsoft.com/office/powerpoint/2010/main" val="1980055757"/>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517045"/>
            <a:ext cx="10515600" cy="1997555"/>
          </a:xfrm>
        </p:spPr>
        <p:txBody>
          <a:bodyPr anchor="b"/>
          <a:lstStyle>
            <a:lvl1pPr algn="ctr">
              <a:defRPr sz="4800"/>
            </a:lvl1pPr>
          </a:lstStyle>
          <a:p>
            <a:r>
              <a:rPr lang="en-US"/>
              <a:t>Click to edit Master title style</a:t>
            </a:r>
          </a:p>
        </p:txBody>
      </p:sp>
      <p:sp>
        <p:nvSpPr>
          <p:cNvPr id="3" name="Text Placeholder 2"/>
          <p:cNvSpPr>
            <a:spLocks noGrp="1"/>
          </p:cNvSpPr>
          <p:nvPr>
            <p:ph type="body" idx="1"/>
          </p:nvPr>
        </p:nvSpPr>
        <p:spPr>
          <a:xfrm>
            <a:off x="831851" y="2879934"/>
            <a:ext cx="10515600" cy="1500187"/>
          </a:xfrm>
        </p:spPr>
        <p:txBody>
          <a:bodyPr/>
          <a:lstStyle>
            <a:lvl1pPr marL="0" indent="0" algn="ctr">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874881979"/>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secHead" preserve="1">
  <p:cSld name="2_Section Head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26A67E8-C07E-73D7-EDD6-8416CAB228E5}"/>
              </a:ext>
            </a:extLst>
          </p:cNvPr>
          <p:cNvSpPr/>
          <p:nvPr userDrawn="1"/>
        </p:nvSpPr>
        <p:spPr>
          <a:xfrm>
            <a:off x="0" y="0"/>
            <a:ext cx="12192000" cy="651803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2" name="Title 1"/>
          <p:cNvSpPr>
            <a:spLocks noGrp="1"/>
          </p:cNvSpPr>
          <p:nvPr>
            <p:ph type="title"/>
          </p:nvPr>
        </p:nvSpPr>
        <p:spPr>
          <a:xfrm>
            <a:off x="831851" y="517045"/>
            <a:ext cx="10515600" cy="1500187"/>
          </a:xfrm>
        </p:spPr>
        <p:txBody>
          <a:bodyPr anchor="b"/>
          <a:lstStyle>
            <a:lvl1pPr algn="ctr">
              <a:defRPr sz="4800">
                <a:solidFill>
                  <a:schemeClr val="bg1"/>
                </a:solidFill>
              </a:defRPr>
            </a:lvl1pPr>
          </a:lstStyle>
          <a:p>
            <a:r>
              <a:rPr lang="en-US" dirty="0"/>
              <a:t>Click to edit Master title style</a:t>
            </a:r>
          </a:p>
        </p:txBody>
      </p:sp>
      <p:sp>
        <p:nvSpPr>
          <p:cNvPr id="3" name="Text Placeholder 2"/>
          <p:cNvSpPr>
            <a:spLocks noGrp="1"/>
          </p:cNvSpPr>
          <p:nvPr>
            <p:ph type="body" idx="1"/>
          </p:nvPr>
        </p:nvSpPr>
        <p:spPr>
          <a:xfrm>
            <a:off x="831851" y="2305503"/>
            <a:ext cx="10515600" cy="953512"/>
          </a:xfrm>
        </p:spPr>
        <p:txBody>
          <a:bodyPr/>
          <a:lstStyle>
            <a:lvl1pPr marL="0" indent="0" algn="ctr">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392444446"/>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secHead" preserve="1">
  <p:cSld name="3_Section Header">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DFC4983-7485-1282-E933-8FB891A85A79}"/>
              </a:ext>
            </a:extLst>
          </p:cNvPr>
          <p:cNvSpPr/>
          <p:nvPr userDrawn="1"/>
        </p:nvSpPr>
        <p:spPr>
          <a:xfrm>
            <a:off x="0" y="0"/>
            <a:ext cx="12192000" cy="6520070"/>
          </a:xfrm>
          <a:prstGeom prst="rect">
            <a:avLst/>
          </a:prstGeom>
          <a:solidFill>
            <a:srgbClr val="D7E2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2" name="Title 1"/>
          <p:cNvSpPr>
            <a:spLocks noGrp="1"/>
          </p:cNvSpPr>
          <p:nvPr>
            <p:ph type="title"/>
          </p:nvPr>
        </p:nvSpPr>
        <p:spPr>
          <a:xfrm>
            <a:off x="831851" y="517045"/>
            <a:ext cx="10515600" cy="1500187"/>
          </a:xfrm>
        </p:spPr>
        <p:txBody>
          <a:bodyPr anchor="b"/>
          <a:lstStyle>
            <a:lvl1pPr algn="ctr">
              <a:defRPr sz="4800">
                <a:solidFill>
                  <a:schemeClr val="accent2"/>
                </a:solidFill>
              </a:defRPr>
            </a:lvl1pPr>
          </a:lstStyle>
          <a:p>
            <a:r>
              <a:rPr lang="en-US" dirty="0"/>
              <a:t>Click to edit Master title style</a:t>
            </a:r>
          </a:p>
        </p:txBody>
      </p:sp>
      <p:sp>
        <p:nvSpPr>
          <p:cNvPr id="3" name="Text Placeholder 2"/>
          <p:cNvSpPr>
            <a:spLocks noGrp="1"/>
          </p:cNvSpPr>
          <p:nvPr>
            <p:ph type="body" idx="1"/>
          </p:nvPr>
        </p:nvSpPr>
        <p:spPr>
          <a:xfrm>
            <a:off x="831851" y="2305503"/>
            <a:ext cx="10515600" cy="953512"/>
          </a:xfrm>
        </p:spPr>
        <p:txBody>
          <a:bodyPr/>
          <a:lstStyle>
            <a:lvl1pPr marL="0" indent="0" algn="ctr">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2458949742"/>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630496"/>
            <a:ext cx="5181600" cy="45354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630496"/>
            <a:ext cx="5181600" cy="45354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71374189"/>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woObj" preserve="1">
  <p:cSld name="4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1" y="1630496"/>
            <a:ext cx="3543300" cy="4535450"/>
          </a:xfrm>
        </p:spPr>
        <p:txBody>
          <a:bodyPr/>
          <a:lstStyle>
            <a:lvl1pPr>
              <a:defRPr sz="1600"/>
            </a:lvl1pPr>
            <a:lvl2pPr>
              <a:defRPr sz="1400"/>
            </a:lvl2pPr>
            <a:lvl3pPr>
              <a:defRPr sz="12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572001" y="1630496"/>
            <a:ext cx="3543300" cy="4535450"/>
          </a:xfrm>
        </p:spPr>
        <p:txBody>
          <a:bodyPr/>
          <a:lstStyle>
            <a:lvl1pPr>
              <a:defRPr sz="1600"/>
            </a:lvl1pPr>
            <a:lvl2pPr>
              <a:defRPr sz="1400"/>
            </a:lvl2pPr>
            <a:lvl3pPr>
              <a:defRPr sz="12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61373088"/>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2295939"/>
            <a:ext cx="5181600" cy="3859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2295939"/>
            <a:ext cx="5181600" cy="3859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5"/>
          <p:cNvSpPr>
            <a:spLocks noGrp="1"/>
          </p:cNvSpPr>
          <p:nvPr>
            <p:ph type="body" sz="quarter" idx="10"/>
          </p:nvPr>
        </p:nvSpPr>
        <p:spPr>
          <a:xfrm>
            <a:off x="838200" y="1628383"/>
            <a:ext cx="10515600" cy="667555"/>
          </a:xfrm>
        </p:spPr>
        <p:txBody>
          <a:bodyPr/>
          <a:lstStyle>
            <a:lvl1pPr marL="0" indent="0" algn="l" defTabSz="914400" rtl="0" eaLnBrk="1" latinLnBrk="0" hangingPunct="1">
              <a:lnSpc>
                <a:spcPct val="110000"/>
              </a:lnSpc>
              <a:spcBef>
                <a:spcPct val="0"/>
              </a:spcBef>
              <a:buNone/>
              <a:defRPr lang="en-US" sz="2400" b="0" kern="1200" dirty="0" smtClean="0">
                <a:solidFill>
                  <a:schemeClr val="tx2"/>
                </a:solidFill>
                <a:latin typeface="+mj-lt"/>
                <a:ea typeface="+mj-ea"/>
                <a:cs typeface="+mj-cs"/>
              </a:defRPr>
            </a:lvl1pPr>
            <a:lvl2pPr marL="0" indent="0" algn="l" defTabSz="914400" rtl="0" eaLnBrk="1" latinLnBrk="0" hangingPunct="1">
              <a:lnSpc>
                <a:spcPct val="110000"/>
              </a:lnSpc>
              <a:spcBef>
                <a:spcPct val="0"/>
              </a:spcBef>
              <a:buNone/>
              <a:defRPr lang="en-US" sz="2000" b="0" kern="1200" dirty="0" smtClean="0">
                <a:solidFill>
                  <a:schemeClr val="accent1"/>
                </a:solidFill>
                <a:latin typeface="+mj-lt"/>
                <a:ea typeface="+mj-ea"/>
                <a:cs typeface="+mj-cs"/>
              </a:defRPr>
            </a:lvl2pPr>
            <a:lvl3pPr marL="0" indent="0" algn="l" defTabSz="914400" rtl="0" eaLnBrk="1" latinLnBrk="0" hangingPunct="1">
              <a:lnSpc>
                <a:spcPct val="110000"/>
              </a:lnSpc>
              <a:spcBef>
                <a:spcPct val="0"/>
              </a:spcBef>
              <a:buNone/>
              <a:defRPr lang="en-US" sz="2000" b="0" kern="1200" dirty="0" smtClean="0">
                <a:solidFill>
                  <a:schemeClr val="accent1"/>
                </a:solidFill>
                <a:latin typeface="+mj-lt"/>
                <a:ea typeface="+mj-ea"/>
                <a:cs typeface="+mj-cs"/>
              </a:defRPr>
            </a:lvl3pPr>
            <a:lvl4pPr marL="0" indent="0" algn="l" defTabSz="914400" rtl="0" eaLnBrk="1" latinLnBrk="0" hangingPunct="1">
              <a:lnSpc>
                <a:spcPct val="110000"/>
              </a:lnSpc>
              <a:spcBef>
                <a:spcPct val="0"/>
              </a:spcBef>
              <a:buNone/>
              <a:defRPr lang="en-US" sz="2000" b="0" kern="1200" dirty="0" smtClean="0">
                <a:solidFill>
                  <a:schemeClr val="accent1"/>
                </a:solidFill>
                <a:latin typeface="+mj-lt"/>
                <a:ea typeface="+mj-ea"/>
                <a:cs typeface="+mj-cs"/>
              </a:defRPr>
            </a:lvl4pPr>
            <a:lvl5pPr marL="0" indent="0" algn="l" defTabSz="914400" rtl="0" eaLnBrk="1" latinLnBrk="0" hangingPunct="1">
              <a:lnSpc>
                <a:spcPct val="110000"/>
              </a:lnSpc>
              <a:spcBef>
                <a:spcPct val="0"/>
              </a:spcBef>
              <a:buNone/>
              <a:defRPr lang="en-US" sz="2000" b="0" kern="1200" dirty="0">
                <a:solidFill>
                  <a:schemeClr val="accent1"/>
                </a:solidFill>
                <a:latin typeface="+mj-lt"/>
                <a:ea typeface="+mj-ea"/>
                <a:cs typeface="+mj-cs"/>
              </a:defRPr>
            </a:lvl5pPr>
          </a:lstStyle>
          <a:p>
            <a:pPr lvl="0"/>
            <a:r>
              <a:rPr lang="en-US"/>
              <a:t>Edit Master text styles</a:t>
            </a:r>
          </a:p>
        </p:txBody>
      </p:sp>
    </p:spTree>
    <p:extLst>
      <p:ext uri="{BB962C8B-B14F-4D97-AF65-F5344CB8AC3E}">
        <p14:creationId xmlns:p14="http://schemas.microsoft.com/office/powerpoint/2010/main" val="43314772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98312047"/>
      </p:ext>
    </p:extLst>
  </p:cSld>
  <p:clrMapOvr>
    <a:masterClrMapping/>
  </p:clrMapOvr>
  <p:transition spd="med">
    <p:fade/>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475129"/>
            <a:ext cx="10515600" cy="1018977"/>
          </a:xfrm>
        </p:spPr>
        <p:txBody>
          <a:bodyPr/>
          <a:lstStyle/>
          <a:p>
            <a:r>
              <a:rPr lang="en-US"/>
              <a:t>Click to edit Master title style</a:t>
            </a:r>
          </a:p>
        </p:txBody>
      </p:sp>
      <p:sp>
        <p:nvSpPr>
          <p:cNvPr id="3" name="Text Placeholder 2"/>
          <p:cNvSpPr>
            <a:spLocks noGrp="1"/>
          </p:cNvSpPr>
          <p:nvPr>
            <p:ph type="body" idx="1"/>
          </p:nvPr>
        </p:nvSpPr>
        <p:spPr>
          <a:xfrm>
            <a:off x="839789" y="1557193"/>
            <a:ext cx="5157787" cy="697509"/>
          </a:xfrm>
          <a:solidFill>
            <a:schemeClr val="accent2"/>
          </a:solidFill>
        </p:spPr>
        <p:txBody>
          <a:bodyPr anchor="ctr" anchorCtr="0"/>
          <a:lstStyle>
            <a:lvl1pPr marL="0" indent="0">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317789"/>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557193"/>
            <a:ext cx="5183188" cy="697509"/>
          </a:xfrm>
          <a:solidFill>
            <a:schemeClr val="accent2"/>
          </a:solidFill>
        </p:spPr>
        <p:txBody>
          <a:bodyPr anchor="ctr" anchorCtr="0"/>
          <a:lstStyle>
            <a:lvl1pPr marL="0" indent="0">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317789"/>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82842438"/>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twoObj" preserve="1">
  <p:cSld name="3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1" y="1630496"/>
            <a:ext cx="3438938" cy="4535450"/>
          </a:xfrm>
        </p:spPr>
        <p:txBody>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376531" y="1630496"/>
            <a:ext cx="3438938" cy="4535450"/>
          </a:xfrm>
        </p:spPr>
        <p:txBody>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3"/>
          <p:cNvSpPr>
            <a:spLocks noGrp="1"/>
          </p:cNvSpPr>
          <p:nvPr>
            <p:ph sz="half" idx="10"/>
          </p:nvPr>
        </p:nvSpPr>
        <p:spPr>
          <a:xfrm>
            <a:off x="7914861" y="1630496"/>
            <a:ext cx="3438938" cy="4535450"/>
          </a:xfrm>
        </p:spPr>
        <p:txBody>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86516280"/>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obj" preserve="1">
  <p:cSld name="1_Title and Paragraph">
    <p:spTree>
      <p:nvGrpSpPr>
        <p:cNvPr id="1" name=""/>
        <p:cNvGrpSpPr/>
        <p:nvPr/>
      </p:nvGrpSpPr>
      <p:grpSpPr>
        <a:xfrm>
          <a:off x="0" y="0"/>
          <a:ext cx="0" cy="0"/>
          <a:chOff x="0" y="0"/>
          <a:chExt cx="0" cy="0"/>
        </a:xfrm>
      </p:grpSpPr>
      <p:sp>
        <p:nvSpPr>
          <p:cNvPr id="2" name="Title 1"/>
          <p:cNvSpPr>
            <a:spLocks noGrp="1"/>
          </p:cNvSpPr>
          <p:nvPr>
            <p:ph type="title"/>
          </p:nvPr>
        </p:nvSpPr>
        <p:spPr>
          <a:xfrm>
            <a:off x="2423492" y="4701211"/>
            <a:ext cx="7346674" cy="1325563"/>
          </a:xfrm>
        </p:spPr>
        <p:txBody>
          <a:bodyPr anchor="t"/>
          <a:lstStyle>
            <a:lvl1pPr algn="r">
              <a:defRPr sz="2000">
                <a:solidFill>
                  <a:schemeClr val="bg2">
                    <a:lumMod val="50000"/>
                  </a:schemeClr>
                </a:solidFill>
              </a:defRPr>
            </a:lvl1pPr>
          </a:lstStyle>
          <a:p>
            <a:r>
              <a:rPr lang="en-US"/>
              <a:t>Click to edit Master title style</a:t>
            </a:r>
          </a:p>
        </p:txBody>
      </p:sp>
      <p:sp>
        <p:nvSpPr>
          <p:cNvPr id="3" name="Content Placeholder 2"/>
          <p:cNvSpPr>
            <a:spLocks noGrp="1"/>
          </p:cNvSpPr>
          <p:nvPr>
            <p:ph idx="1"/>
          </p:nvPr>
        </p:nvSpPr>
        <p:spPr>
          <a:xfrm>
            <a:off x="2423492" y="1808922"/>
            <a:ext cx="7346674" cy="2733261"/>
          </a:xfrm>
        </p:spPr>
        <p:txBody>
          <a:bodyPr/>
          <a:lstStyle>
            <a:lvl1pPr marL="91440" indent="-457200">
              <a:lnSpc>
                <a:spcPct val="110000"/>
              </a:lnSpc>
              <a:buNone/>
              <a:defRPr/>
            </a:lvl1pPr>
            <a:lvl2pPr marL="0" indent="0">
              <a:buNone/>
              <a:defRPr/>
            </a:lvl2pPr>
            <a:lvl3pPr marL="0" indent="0">
              <a:buNone/>
              <a:defRPr/>
            </a:lvl3pPr>
            <a:lvl4pPr marL="0" indent="0">
              <a:buNone/>
              <a:defRPr/>
            </a:lvl4pPr>
            <a:lvl5pPr marL="0" indent="0">
              <a:buNone/>
              <a:defRPr/>
            </a:lvl5pPr>
          </a:lstStyle>
          <a:p>
            <a:pPr lvl="0"/>
            <a:r>
              <a:rPr lang="en-US"/>
              <a:t>Click to edit Master text styles</a:t>
            </a:r>
          </a:p>
        </p:txBody>
      </p:sp>
    </p:spTree>
    <p:extLst>
      <p:ext uri="{BB962C8B-B14F-4D97-AF65-F5344CB8AC3E}">
        <p14:creationId xmlns:p14="http://schemas.microsoft.com/office/powerpoint/2010/main" val="2807434065"/>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572256731"/>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Text Placeholder 5"/>
          <p:cNvSpPr>
            <a:spLocks noGrp="1"/>
          </p:cNvSpPr>
          <p:nvPr>
            <p:ph type="body" sz="quarter" idx="10"/>
          </p:nvPr>
        </p:nvSpPr>
        <p:spPr>
          <a:xfrm>
            <a:off x="838200" y="1520687"/>
            <a:ext cx="10515600" cy="775252"/>
          </a:xfrm>
        </p:spPr>
        <p:txBody>
          <a:bodyPr/>
          <a:lstStyle>
            <a:lvl1pPr marL="0" indent="0" algn="l" defTabSz="914400" rtl="0" eaLnBrk="1" latinLnBrk="0" hangingPunct="1">
              <a:lnSpc>
                <a:spcPct val="110000"/>
              </a:lnSpc>
              <a:spcBef>
                <a:spcPct val="0"/>
              </a:spcBef>
              <a:buNone/>
              <a:defRPr lang="en-US" sz="2000" b="0" kern="1200" dirty="0" smtClean="0">
                <a:solidFill>
                  <a:schemeClr val="tx2"/>
                </a:solidFill>
                <a:latin typeface="+mj-lt"/>
                <a:ea typeface="+mj-ea"/>
                <a:cs typeface="+mj-cs"/>
              </a:defRPr>
            </a:lvl1pPr>
            <a:lvl2pPr marL="0" indent="0" algn="l" defTabSz="914400" rtl="0" eaLnBrk="1" latinLnBrk="0" hangingPunct="1">
              <a:lnSpc>
                <a:spcPct val="110000"/>
              </a:lnSpc>
              <a:spcBef>
                <a:spcPct val="0"/>
              </a:spcBef>
              <a:buNone/>
              <a:defRPr lang="en-US" sz="2000" b="0" kern="1200" dirty="0" smtClean="0">
                <a:solidFill>
                  <a:schemeClr val="accent1"/>
                </a:solidFill>
                <a:latin typeface="+mj-lt"/>
                <a:ea typeface="+mj-ea"/>
                <a:cs typeface="+mj-cs"/>
              </a:defRPr>
            </a:lvl2pPr>
            <a:lvl3pPr marL="0" indent="0" algn="l" defTabSz="914400" rtl="0" eaLnBrk="1" latinLnBrk="0" hangingPunct="1">
              <a:lnSpc>
                <a:spcPct val="110000"/>
              </a:lnSpc>
              <a:spcBef>
                <a:spcPct val="0"/>
              </a:spcBef>
              <a:buNone/>
              <a:defRPr lang="en-US" sz="2000" b="0" kern="1200" dirty="0" smtClean="0">
                <a:solidFill>
                  <a:schemeClr val="accent1"/>
                </a:solidFill>
                <a:latin typeface="+mj-lt"/>
                <a:ea typeface="+mj-ea"/>
                <a:cs typeface="+mj-cs"/>
              </a:defRPr>
            </a:lvl3pPr>
            <a:lvl4pPr marL="0" indent="0" algn="l" defTabSz="914400" rtl="0" eaLnBrk="1" latinLnBrk="0" hangingPunct="1">
              <a:lnSpc>
                <a:spcPct val="110000"/>
              </a:lnSpc>
              <a:spcBef>
                <a:spcPct val="0"/>
              </a:spcBef>
              <a:buNone/>
              <a:defRPr lang="en-US" sz="2000" b="0" kern="1200" dirty="0" smtClean="0">
                <a:solidFill>
                  <a:schemeClr val="accent1"/>
                </a:solidFill>
                <a:latin typeface="+mj-lt"/>
                <a:ea typeface="+mj-ea"/>
                <a:cs typeface="+mj-cs"/>
              </a:defRPr>
            </a:lvl4pPr>
            <a:lvl5pPr marL="0" indent="0" algn="l" defTabSz="914400" rtl="0" eaLnBrk="1" latinLnBrk="0" hangingPunct="1">
              <a:lnSpc>
                <a:spcPct val="110000"/>
              </a:lnSpc>
              <a:spcBef>
                <a:spcPct val="0"/>
              </a:spcBef>
              <a:buNone/>
              <a:defRPr lang="en-US" sz="2000" b="0" kern="1200" dirty="0">
                <a:solidFill>
                  <a:schemeClr val="accent1"/>
                </a:solidFill>
                <a:latin typeface="+mj-lt"/>
                <a:ea typeface="+mj-ea"/>
                <a:cs typeface="+mj-cs"/>
              </a:defRPr>
            </a:lvl5pPr>
          </a:lstStyle>
          <a:p>
            <a:pPr lvl="0"/>
            <a:r>
              <a:rPr lang="en-US"/>
              <a:t>Edit Master text styles</a:t>
            </a:r>
          </a:p>
        </p:txBody>
      </p:sp>
    </p:spTree>
    <p:extLst>
      <p:ext uri="{BB962C8B-B14F-4D97-AF65-F5344CB8AC3E}">
        <p14:creationId xmlns:p14="http://schemas.microsoft.com/office/powerpoint/2010/main" val="2496942125"/>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742814"/>
            <a:ext cx="10515600" cy="648127"/>
          </a:xfrm>
        </p:spPr>
        <p:txBody>
          <a:bodyPr anchor="b"/>
          <a:lstStyle>
            <a:lvl1pPr algn="ctr">
              <a:defRPr sz="2800" b="0">
                <a:solidFill>
                  <a:schemeClr val="accent1"/>
                </a:solidFill>
              </a:defRPr>
            </a:lvl1pPr>
          </a:lstStyle>
          <a:p>
            <a:r>
              <a:rPr lang="en-US"/>
              <a:t>Click to edit Master title style</a:t>
            </a:r>
          </a:p>
        </p:txBody>
      </p:sp>
      <p:sp>
        <p:nvSpPr>
          <p:cNvPr id="5" name="Text Placeholder 3"/>
          <p:cNvSpPr>
            <a:spLocks noGrp="1"/>
          </p:cNvSpPr>
          <p:nvPr>
            <p:ph type="body" sz="half" idx="2"/>
          </p:nvPr>
        </p:nvSpPr>
        <p:spPr>
          <a:xfrm>
            <a:off x="839787" y="1557758"/>
            <a:ext cx="10514012" cy="426308"/>
          </a:xfrm>
        </p:spPr>
        <p:txBody>
          <a:bodyPr/>
          <a:lstStyle>
            <a:lvl1pPr marL="0" indent="0" algn="ctr">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225486314"/>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92085"/>
            <a:ext cx="10515600" cy="648127"/>
          </a:xfrm>
        </p:spPr>
        <p:txBody>
          <a:bodyPr/>
          <a:lstStyle>
            <a:lvl1pPr algn="ctr">
              <a:defRPr sz="2800" b="0">
                <a:solidFill>
                  <a:schemeClr val="accent1"/>
                </a:solidFill>
              </a:defRPr>
            </a:lvl1pPr>
          </a:lstStyle>
          <a:p>
            <a:r>
              <a:rPr lang="en-US"/>
              <a:t>Click to edit Master title style</a:t>
            </a:r>
          </a:p>
        </p:txBody>
      </p:sp>
    </p:spTree>
    <p:extLst>
      <p:ext uri="{BB962C8B-B14F-4D97-AF65-F5344CB8AC3E}">
        <p14:creationId xmlns:p14="http://schemas.microsoft.com/office/powerpoint/2010/main" val="1252594180"/>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7"/>
            <a:ext cx="4354157" cy="1990799"/>
          </a:xfrm>
        </p:spPr>
        <p:txBody>
          <a:bodyPr anchor="b"/>
          <a:lstStyle>
            <a:lvl1pPr algn="ctr">
              <a:defRPr sz="2800" b="0">
                <a:solidFill>
                  <a:schemeClr val="accent1"/>
                </a:solidFill>
              </a:defRPr>
            </a:lvl1pPr>
          </a:lstStyle>
          <a:p>
            <a:r>
              <a:rPr lang="en-US"/>
              <a:t>Click to edit Master title style</a:t>
            </a:r>
          </a:p>
        </p:txBody>
      </p:sp>
      <p:sp>
        <p:nvSpPr>
          <p:cNvPr id="5" name="Text Placeholder 3"/>
          <p:cNvSpPr>
            <a:spLocks noGrp="1"/>
          </p:cNvSpPr>
          <p:nvPr>
            <p:ph type="body" sz="half" idx="2"/>
          </p:nvPr>
        </p:nvSpPr>
        <p:spPr>
          <a:xfrm>
            <a:off x="839787" y="2589322"/>
            <a:ext cx="4353500" cy="1778282"/>
          </a:xfrm>
        </p:spPr>
        <p:txBody>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382229851"/>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7"/>
            <a:ext cx="7115827" cy="1990799"/>
          </a:xfrm>
        </p:spPr>
        <p:txBody>
          <a:bodyPr anchor="b"/>
          <a:lstStyle>
            <a:lvl1pPr algn="ctr">
              <a:defRPr sz="3600" b="0">
                <a:solidFill>
                  <a:schemeClr val="accent1"/>
                </a:solidFill>
              </a:defRPr>
            </a:lvl1pPr>
          </a:lstStyle>
          <a:p>
            <a:r>
              <a:rPr lang="en-US"/>
              <a:t>Click to edit Master title style</a:t>
            </a:r>
          </a:p>
        </p:txBody>
      </p:sp>
      <p:sp>
        <p:nvSpPr>
          <p:cNvPr id="5" name="Text Placeholder 3"/>
          <p:cNvSpPr>
            <a:spLocks noGrp="1"/>
          </p:cNvSpPr>
          <p:nvPr>
            <p:ph type="body" sz="half" idx="2"/>
          </p:nvPr>
        </p:nvSpPr>
        <p:spPr>
          <a:xfrm>
            <a:off x="839786" y="2589322"/>
            <a:ext cx="7114753" cy="1778282"/>
          </a:xfrm>
        </p:spPr>
        <p:txBody>
          <a:bodyPr/>
          <a:lstStyle>
            <a:lvl1pPr marL="0" indent="0" algn="ctr">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492595771"/>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obj" preserve="1">
  <p:cSld name="3_Title and Bullets">
    <p:spTree>
      <p:nvGrpSpPr>
        <p:cNvPr id="1" name=""/>
        <p:cNvGrpSpPr/>
        <p:nvPr/>
      </p:nvGrpSpPr>
      <p:grpSpPr>
        <a:xfrm>
          <a:off x="0" y="0"/>
          <a:ext cx="0" cy="0"/>
          <a:chOff x="0" y="0"/>
          <a:chExt cx="0" cy="0"/>
        </a:xfrm>
      </p:grpSpPr>
      <p:sp>
        <p:nvSpPr>
          <p:cNvPr id="2" name="Title 1"/>
          <p:cNvSpPr>
            <a:spLocks noGrp="1"/>
          </p:cNvSpPr>
          <p:nvPr>
            <p:ph type="title"/>
          </p:nvPr>
        </p:nvSpPr>
        <p:spPr>
          <a:xfrm>
            <a:off x="5173578" y="171483"/>
            <a:ext cx="6180221" cy="1325563"/>
          </a:xfrm>
        </p:spPr>
        <p:txBody>
          <a:bodyPr anchor="b"/>
          <a:lstStyle/>
          <a:p>
            <a:r>
              <a:rPr lang="en-US"/>
              <a:t>Click to edit Master title style</a:t>
            </a:r>
          </a:p>
        </p:txBody>
      </p:sp>
      <p:sp>
        <p:nvSpPr>
          <p:cNvPr id="3" name="Content Placeholder 2"/>
          <p:cNvSpPr>
            <a:spLocks noGrp="1"/>
          </p:cNvSpPr>
          <p:nvPr>
            <p:ph idx="1"/>
          </p:nvPr>
        </p:nvSpPr>
        <p:spPr>
          <a:xfrm>
            <a:off x="5173578" y="1631981"/>
            <a:ext cx="6180221"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3500519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3_Title and Paragraph">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4918" y="1686260"/>
            <a:ext cx="8242449" cy="3342941"/>
          </a:xfrm>
        </p:spPr>
        <p:txBody>
          <a:bodyPr/>
          <a:lstStyle>
            <a:lvl1pPr marL="68580" indent="-342900">
              <a:lnSpc>
                <a:spcPct val="110000"/>
              </a:lnSpc>
              <a:buNone/>
              <a:defRPr sz="2700"/>
            </a:lvl1pPr>
            <a:lvl2pPr marL="0" indent="0">
              <a:buNone/>
              <a:defRPr/>
            </a:lvl2pPr>
            <a:lvl3pPr marL="0" indent="0">
              <a:buNone/>
              <a:defRPr/>
            </a:lvl3pPr>
            <a:lvl4pPr marL="0" indent="0">
              <a:buNone/>
              <a:defRPr/>
            </a:lvl4pPr>
            <a:lvl5pPr marL="0" indent="0">
              <a:buNone/>
              <a:defRPr/>
            </a:lvl5pPr>
          </a:lstStyle>
          <a:p>
            <a:pPr lvl="0"/>
            <a:r>
              <a:rPr lang="en-US"/>
              <a:t>Click to edit Master text styles</a:t>
            </a:r>
          </a:p>
        </p:txBody>
      </p:sp>
    </p:spTree>
    <p:extLst>
      <p:ext uri="{BB962C8B-B14F-4D97-AF65-F5344CB8AC3E}">
        <p14:creationId xmlns:p14="http://schemas.microsoft.com/office/powerpoint/2010/main" val="228759088"/>
      </p:ext>
    </p:extLst>
  </p:cSld>
  <p:clrMapOvr>
    <a:masterClrMapping/>
  </p:clrMapOvr>
  <p:transition spd="med">
    <p:fade/>
  </p:transition>
</p:sldLayout>
</file>

<file path=ppt/slideLayouts/slideLayout260.xml><?xml version="1.0" encoding="utf-8"?>
<p:sldLayout xmlns:a="http://schemas.openxmlformats.org/drawingml/2006/main" xmlns:r="http://schemas.openxmlformats.org/officeDocument/2006/relationships" xmlns:p="http://schemas.openxmlformats.org/presentationml/2006/main" type="objTx" preserve="1">
  <p:cSld name="1_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466984621"/>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30202906"/>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userDrawn="1">
  <p:cSld name="3_Title and Paragraph">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4917" y="1686258"/>
            <a:ext cx="8242449" cy="3342941"/>
          </a:xfrm>
        </p:spPr>
        <p:txBody>
          <a:bodyPr/>
          <a:lstStyle>
            <a:lvl1pPr marL="91440" indent="-457200">
              <a:lnSpc>
                <a:spcPct val="110000"/>
              </a:lnSpc>
              <a:buNone/>
              <a:defRPr sz="3600"/>
            </a:lvl1pPr>
            <a:lvl2pPr marL="0" indent="0">
              <a:buNone/>
              <a:defRPr/>
            </a:lvl2pPr>
            <a:lvl3pPr marL="0" indent="0">
              <a:buNone/>
              <a:defRPr/>
            </a:lvl3pPr>
            <a:lvl4pPr marL="0" indent="0">
              <a:buNone/>
              <a:defRPr/>
            </a:lvl4pPr>
            <a:lvl5pPr marL="0" indent="0">
              <a:buNone/>
              <a:defRPr/>
            </a:lvl5pPr>
          </a:lstStyle>
          <a:p>
            <a:pPr lvl="0"/>
            <a:r>
              <a:rPr lang="en-US"/>
              <a:t>Click to edit Master text styles</a:t>
            </a:r>
          </a:p>
        </p:txBody>
      </p:sp>
    </p:spTree>
    <p:extLst>
      <p:ext uri="{BB962C8B-B14F-4D97-AF65-F5344CB8AC3E}">
        <p14:creationId xmlns:p14="http://schemas.microsoft.com/office/powerpoint/2010/main" val="322987109"/>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pic>
        <p:nvPicPr>
          <p:cNvPr id="4" name="Picture 5" descr="Screen shot 2013-02-04 at 12.56.36 PM.png"/>
          <p:cNvPicPr>
            <a:picLocks noChangeAspect="1"/>
          </p:cNvPicPr>
          <p:nvPr userDrawn="1"/>
        </p:nvPicPr>
        <p:blipFill>
          <a:blip r:embed="rId2">
            <a:extLst>
              <a:ext uri="{28A0092B-C50C-407E-A947-70E740481C1C}">
                <a14:useLocalDpi xmlns:a14="http://schemas.microsoft.com/office/drawing/2010/main" val="0"/>
              </a:ext>
            </a:extLst>
          </a:blip>
          <a:srcRect l="7448" r="8180" b="40030"/>
          <a:stretch>
            <a:fillRect/>
          </a:stretch>
        </p:blipFill>
        <p:spPr bwMode="auto">
          <a:xfrm>
            <a:off x="0" y="6270625"/>
            <a:ext cx="12192000" cy="242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9" descr="EBSCO_PMS294.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34951" y="6513513"/>
            <a:ext cx="844549" cy="220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10"/>
          <p:cNvSpPr txBox="1">
            <a:spLocks noChangeArrowheads="1"/>
          </p:cNvSpPr>
          <p:nvPr userDrawn="1"/>
        </p:nvSpPr>
        <p:spPr bwMode="auto">
          <a:xfrm>
            <a:off x="1079500" y="6470651"/>
            <a:ext cx="1200585" cy="276999"/>
          </a:xfrm>
          <a:prstGeom prst="rect">
            <a:avLst/>
          </a:prstGeom>
          <a:noFill/>
          <a:ln>
            <a:noFill/>
          </a:ln>
        </p:spPr>
        <p:txBody>
          <a:bodyPr wrap="none">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fontAlgn="base">
              <a:spcBef>
                <a:spcPct val="0"/>
              </a:spcBef>
              <a:spcAft>
                <a:spcPct val="0"/>
              </a:spcAft>
              <a:defRPr>
                <a:solidFill>
                  <a:schemeClr val="tx1"/>
                </a:solidFill>
                <a:latin typeface="Times New Roman" pitchFamily="18" charset="0"/>
              </a:defRPr>
            </a:lvl6pPr>
            <a:lvl7pPr marL="2971800" indent="-228600" fontAlgn="base">
              <a:spcBef>
                <a:spcPct val="0"/>
              </a:spcBef>
              <a:spcAft>
                <a:spcPct val="0"/>
              </a:spcAft>
              <a:defRPr>
                <a:solidFill>
                  <a:schemeClr val="tx1"/>
                </a:solidFill>
                <a:latin typeface="Times New Roman" pitchFamily="18" charset="0"/>
              </a:defRPr>
            </a:lvl7pPr>
            <a:lvl8pPr marL="3429000" indent="-228600" fontAlgn="base">
              <a:spcBef>
                <a:spcPct val="0"/>
              </a:spcBef>
              <a:spcAft>
                <a:spcPct val="0"/>
              </a:spcAft>
              <a:defRPr>
                <a:solidFill>
                  <a:schemeClr val="tx1"/>
                </a:solidFill>
                <a:latin typeface="Times New Roman" pitchFamily="18" charset="0"/>
              </a:defRPr>
            </a:lvl8pPr>
            <a:lvl9pPr marL="3886200" indent="-228600" fontAlgn="base">
              <a:spcBef>
                <a:spcPct val="0"/>
              </a:spcBef>
              <a:spcAft>
                <a:spcPct val="0"/>
              </a:spcAft>
              <a:defRPr>
                <a:solidFill>
                  <a:schemeClr val="tx1"/>
                </a:solidFill>
                <a:latin typeface="Times New Roman"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a:ln>
                  <a:noFill/>
                </a:ln>
                <a:solidFill>
                  <a:srgbClr val="376092"/>
                </a:solidFill>
                <a:effectLst/>
                <a:uLnTx/>
                <a:uFillTx/>
                <a:latin typeface="Times New Roman" pitchFamily="18" charset="0"/>
                <a:ea typeface="宋体" pitchFamily="2" charset="-122"/>
                <a:cs typeface="+mn-cs"/>
              </a:rPr>
              <a:t>www.ebsco.com</a:t>
            </a:r>
          </a:p>
        </p:txBody>
      </p:sp>
      <p:sp>
        <p:nvSpPr>
          <p:cNvPr id="2" name="Title 1"/>
          <p:cNvSpPr>
            <a:spLocks noGrp="1"/>
          </p:cNvSpPr>
          <p:nvPr>
            <p:ph type="title"/>
          </p:nvPr>
        </p:nvSpPr>
        <p:spPr>
          <a:xfrm>
            <a:off x="0" y="914400"/>
            <a:ext cx="12192000" cy="762000"/>
          </a:xfrm>
        </p:spPr>
        <p:txBody>
          <a:bodyPr/>
          <a:lstStyle/>
          <a:p>
            <a:r>
              <a:rPr lang="en-US" dirty="0"/>
              <a:t>Click to edit Master title style</a:t>
            </a:r>
          </a:p>
        </p:txBody>
      </p:sp>
      <p:sp>
        <p:nvSpPr>
          <p:cNvPr id="3" name="Content Placeholder 2"/>
          <p:cNvSpPr>
            <a:spLocks noGrp="1"/>
          </p:cNvSpPr>
          <p:nvPr>
            <p:ph idx="1"/>
          </p:nvPr>
        </p:nvSpPr>
        <p:spPr>
          <a:xfrm>
            <a:off x="609600" y="1828801"/>
            <a:ext cx="10972800" cy="4525963"/>
          </a:xfrm>
          <a:prstGeom prst="rect">
            <a:avLst/>
          </a:prstGeom>
        </p:spPr>
        <p:txBody>
          <a:bodyPr/>
          <a:lstStyle>
            <a:lvl1pPr marL="282575" indent="-282575">
              <a:defRPr>
                <a:latin typeface="Georgia" pitchFamily="18" charset="0"/>
              </a:defRPr>
            </a:lvl1pPr>
            <a:lvl2pPr>
              <a:defRPr>
                <a:latin typeface="Georgia" pitchFamily="18" charset="0"/>
              </a:defRPr>
            </a:lvl2pPr>
            <a:lvl3pPr>
              <a:defRPr>
                <a:latin typeface="Georgia" pitchFamily="18" charset="0"/>
              </a:defRPr>
            </a:lvl3pPr>
            <a:lvl4pPr>
              <a:defRPr>
                <a:latin typeface="Georgia" pitchFamily="18" charset="0"/>
              </a:defRPr>
            </a:lvl4pPr>
            <a:lvl5pPr>
              <a:defRPr>
                <a:latin typeface="Georgia"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99215378"/>
      </p:ext>
    </p:extLst>
  </p:cSld>
  <p:clrMapOvr>
    <a:masterClrMapping/>
  </p:clrMapOvr>
  <p:transition>
    <p:fade/>
  </p:transition>
</p:sldLayout>
</file>

<file path=ppt/slideLayouts/slideLayout2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629818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userDrawn="1">
  <p:cSld name="1_Title Slide for Product">
    <p:spTree>
      <p:nvGrpSpPr>
        <p:cNvPr id="1" name=""/>
        <p:cNvGrpSpPr/>
        <p:nvPr/>
      </p:nvGrpSpPr>
      <p:grpSpPr>
        <a:xfrm>
          <a:off x="0" y="0"/>
          <a:ext cx="0" cy="0"/>
          <a:chOff x="0" y="0"/>
          <a:chExt cx="0" cy="0"/>
        </a:xfrm>
      </p:grpSpPr>
      <p:sp>
        <p:nvSpPr>
          <p:cNvPr id="2" name="Title 1"/>
          <p:cNvSpPr>
            <a:spLocks noGrp="1"/>
          </p:cNvSpPr>
          <p:nvPr>
            <p:ph type="ctrTitle"/>
          </p:nvPr>
        </p:nvSpPr>
        <p:spPr>
          <a:xfrm>
            <a:off x="914400" y="3313545"/>
            <a:ext cx="10363200" cy="756005"/>
          </a:xfrm>
        </p:spPr>
        <p:txBody>
          <a:bodyPr anchor="t" anchorCtr="0"/>
          <a:lstStyle>
            <a:lvl1pPr algn="ctr">
              <a:defRPr sz="3600">
                <a:solidFill>
                  <a:schemeClr val="tx2"/>
                </a:solidFill>
              </a:defRPr>
            </a:lvl1pPr>
          </a:lstStyle>
          <a:p>
            <a:r>
              <a:rPr lang="en-US" dirty="0"/>
              <a:t>Click to edit Master title style</a:t>
            </a:r>
          </a:p>
        </p:txBody>
      </p:sp>
      <p:sp>
        <p:nvSpPr>
          <p:cNvPr id="3" name="Subtitle 2"/>
          <p:cNvSpPr>
            <a:spLocks noGrp="1"/>
          </p:cNvSpPr>
          <p:nvPr>
            <p:ph type="subTitle" idx="1"/>
          </p:nvPr>
        </p:nvSpPr>
        <p:spPr>
          <a:xfrm>
            <a:off x="914400" y="4069550"/>
            <a:ext cx="10363200" cy="760868"/>
          </a:xfrm>
        </p:spPr>
        <p:txBody>
          <a:bodyPr anchor="t" anchorCtr="0"/>
          <a:lstStyle>
            <a:lvl1pPr marL="0" indent="0" algn="ctr">
              <a:buNone/>
              <a:defRPr sz="1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Text Placeholder 5"/>
          <p:cNvSpPr>
            <a:spLocks noGrp="1"/>
          </p:cNvSpPr>
          <p:nvPr>
            <p:ph type="body" sz="quarter" idx="10"/>
          </p:nvPr>
        </p:nvSpPr>
        <p:spPr>
          <a:xfrm>
            <a:off x="914400" y="668826"/>
            <a:ext cx="10363200" cy="1125537"/>
          </a:xfrm>
        </p:spPr>
        <p:txBody>
          <a:bodyPr/>
          <a:lstStyle>
            <a:lvl1pPr marL="0" indent="0" algn="ctr" defTabSz="914400" rtl="0" eaLnBrk="1" latinLnBrk="0" hangingPunct="1">
              <a:lnSpc>
                <a:spcPct val="110000"/>
              </a:lnSpc>
              <a:spcBef>
                <a:spcPct val="0"/>
              </a:spcBef>
              <a:buNone/>
              <a:defRPr lang="en-US" sz="4400" b="0" kern="1200" dirty="0" smtClean="0">
                <a:solidFill>
                  <a:schemeClr val="bg1"/>
                </a:solidFill>
                <a:latin typeface="思源黑体" panose="020B0500000000000000" pitchFamily="34" charset="-122"/>
                <a:ea typeface="+mj-ea"/>
                <a:cs typeface="+mj-cs"/>
              </a:defRPr>
            </a:lvl1pPr>
            <a:lvl2pPr marL="457200" indent="0" algn="ctr" defTabSz="914400" rtl="0" eaLnBrk="1" latinLnBrk="0" hangingPunct="1">
              <a:lnSpc>
                <a:spcPct val="110000"/>
              </a:lnSpc>
              <a:spcBef>
                <a:spcPct val="0"/>
              </a:spcBef>
              <a:buNone/>
              <a:defRPr lang="en-US" sz="3600" b="0" kern="1200" dirty="0" smtClean="0">
                <a:solidFill>
                  <a:schemeClr val="tx2"/>
                </a:solidFill>
                <a:latin typeface="+mj-lt"/>
                <a:ea typeface="+mj-ea"/>
                <a:cs typeface="+mj-cs"/>
              </a:defRPr>
            </a:lvl2pPr>
            <a:lvl3pPr marL="914400" indent="0" algn="ctr" defTabSz="914400" rtl="0" eaLnBrk="1" latinLnBrk="0" hangingPunct="1">
              <a:lnSpc>
                <a:spcPct val="110000"/>
              </a:lnSpc>
              <a:spcBef>
                <a:spcPct val="0"/>
              </a:spcBef>
              <a:buNone/>
              <a:defRPr lang="en-US" sz="3600" b="0" kern="1200" dirty="0" smtClean="0">
                <a:solidFill>
                  <a:schemeClr val="tx2"/>
                </a:solidFill>
                <a:latin typeface="+mj-lt"/>
                <a:ea typeface="+mj-ea"/>
                <a:cs typeface="+mj-cs"/>
              </a:defRPr>
            </a:lvl3pPr>
            <a:lvl4pPr marL="1371600" indent="0" algn="ctr" defTabSz="914400" rtl="0" eaLnBrk="1" latinLnBrk="0" hangingPunct="1">
              <a:lnSpc>
                <a:spcPct val="110000"/>
              </a:lnSpc>
              <a:spcBef>
                <a:spcPct val="0"/>
              </a:spcBef>
              <a:buNone/>
              <a:defRPr lang="en-US" sz="3600" b="0" kern="1200" dirty="0" smtClean="0">
                <a:solidFill>
                  <a:schemeClr val="tx2"/>
                </a:solidFill>
                <a:latin typeface="+mj-lt"/>
                <a:ea typeface="+mj-ea"/>
                <a:cs typeface="+mj-cs"/>
              </a:defRPr>
            </a:lvl4pPr>
            <a:lvl5pPr marL="1828800" indent="0" algn="ctr" defTabSz="914400" rtl="0" eaLnBrk="1" latinLnBrk="0" hangingPunct="1">
              <a:lnSpc>
                <a:spcPct val="110000"/>
              </a:lnSpc>
              <a:spcBef>
                <a:spcPct val="0"/>
              </a:spcBef>
              <a:buNone/>
              <a:defRPr lang="en-US" sz="3600" b="0" kern="1200" dirty="0">
                <a:solidFill>
                  <a:schemeClr val="tx2"/>
                </a:solidFill>
                <a:latin typeface="+mj-lt"/>
                <a:ea typeface="+mj-ea"/>
                <a:cs typeface="+mj-cs"/>
              </a:defRPr>
            </a:lvl5pPr>
          </a:lstStyle>
          <a:p>
            <a:pPr lvl="0"/>
            <a:r>
              <a:rPr lang="en-US" dirty="0"/>
              <a:t>Edit Master text styles</a:t>
            </a:r>
          </a:p>
        </p:txBody>
      </p:sp>
    </p:spTree>
    <p:extLst>
      <p:ext uri="{BB962C8B-B14F-4D97-AF65-F5344CB8AC3E}">
        <p14:creationId xmlns:p14="http://schemas.microsoft.com/office/powerpoint/2010/main" val="890983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userDrawn="1">
  <p:cSld name="2_Title Slide for Product">
    <p:spTree>
      <p:nvGrpSpPr>
        <p:cNvPr id="1" name=""/>
        <p:cNvGrpSpPr/>
        <p:nvPr/>
      </p:nvGrpSpPr>
      <p:grpSpPr>
        <a:xfrm>
          <a:off x="0" y="0"/>
          <a:ext cx="0" cy="0"/>
          <a:chOff x="0" y="0"/>
          <a:chExt cx="0" cy="0"/>
        </a:xfrm>
      </p:grpSpPr>
      <p:sp>
        <p:nvSpPr>
          <p:cNvPr id="2" name="Title 1"/>
          <p:cNvSpPr>
            <a:spLocks noGrp="1"/>
          </p:cNvSpPr>
          <p:nvPr>
            <p:ph type="ctrTitle"/>
          </p:nvPr>
        </p:nvSpPr>
        <p:spPr>
          <a:xfrm>
            <a:off x="914400" y="4193633"/>
            <a:ext cx="10363200" cy="756005"/>
          </a:xfrm>
        </p:spPr>
        <p:txBody>
          <a:bodyPr anchor="t" anchorCtr="0"/>
          <a:lstStyle>
            <a:lvl1pPr algn="ctr">
              <a:defRPr sz="2000">
                <a:solidFill>
                  <a:schemeClr val="tx2"/>
                </a:solidFill>
              </a:defRPr>
            </a:lvl1pPr>
          </a:lstStyle>
          <a:p>
            <a:r>
              <a:rPr lang="en-US" dirty="0"/>
              <a:t>Click to edit Master title style</a:t>
            </a:r>
          </a:p>
        </p:txBody>
      </p:sp>
      <p:sp>
        <p:nvSpPr>
          <p:cNvPr id="6" name="Text Placeholder 5"/>
          <p:cNvSpPr>
            <a:spLocks noGrp="1"/>
          </p:cNvSpPr>
          <p:nvPr>
            <p:ph type="body" sz="quarter" idx="10"/>
          </p:nvPr>
        </p:nvSpPr>
        <p:spPr>
          <a:xfrm>
            <a:off x="914400" y="2633583"/>
            <a:ext cx="10363200" cy="1125537"/>
          </a:xfrm>
        </p:spPr>
        <p:txBody>
          <a:bodyPr anchor="ctr"/>
          <a:lstStyle>
            <a:lvl1pPr marL="0" indent="0" algn="ctr" defTabSz="914400" rtl="0" eaLnBrk="1" latinLnBrk="0" hangingPunct="1">
              <a:lnSpc>
                <a:spcPct val="110000"/>
              </a:lnSpc>
              <a:spcBef>
                <a:spcPct val="0"/>
              </a:spcBef>
              <a:buNone/>
              <a:defRPr lang="en-US" sz="4000" b="0" kern="1200" dirty="0" smtClean="0">
                <a:solidFill>
                  <a:schemeClr val="bg1"/>
                </a:solidFill>
                <a:latin typeface="思源黑体" panose="020B0500000000000000" pitchFamily="34" charset="-122"/>
                <a:ea typeface="+mj-ea"/>
                <a:cs typeface="+mj-cs"/>
              </a:defRPr>
            </a:lvl1pPr>
            <a:lvl2pPr marL="457200" indent="0" algn="ctr" defTabSz="914400" rtl="0" eaLnBrk="1" latinLnBrk="0" hangingPunct="1">
              <a:lnSpc>
                <a:spcPct val="110000"/>
              </a:lnSpc>
              <a:spcBef>
                <a:spcPct val="0"/>
              </a:spcBef>
              <a:buNone/>
              <a:defRPr lang="en-US" sz="3600" b="0" kern="1200" dirty="0" smtClean="0">
                <a:solidFill>
                  <a:schemeClr val="tx2"/>
                </a:solidFill>
                <a:latin typeface="+mj-lt"/>
                <a:ea typeface="+mj-ea"/>
                <a:cs typeface="+mj-cs"/>
              </a:defRPr>
            </a:lvl2pPr>
            <a:lvl3pPr marL="914400" indent="0" algn="ctr" defTabSz="914400" rtl="0" eaLnBrk="1" latinLnBrk="0" hangingPunct="1">
              <a:lnSpc>
                <a:spcPct val="110000"/>
              </a:lnSpc>
              <a:spcBef>
                <a:spcPct val="0"/>
              </a:spcBef>
              <a:buNone/>
              <a:defRPr lang="en-US" sz="3600" b="0" kern="1200" dirty="0" smtClean="0">
                <a:solidFill>
                  <a:schemeClr val="tx2"/>
                </a:solidFill>
                <a:latin typeface="+mj-lt"/>
                <a:ea typeface="+mj-ea"/>
                <a:cs typeface="+mj-cs"/>
              </a:defRPr>
            </a:lvl3pPr>
            <a:lvl4pPr marL="1371600" indent="0" algn="ctr" defTabSz="914400" rtl="0" eaLnBrk="1" latinLnBrk="0" hangingPunct="1">
              <a:lnSpc>
                <a:spcPct val="110000"/>
              </a:lnSpc>
              <a:spcBef>
                <a:spcPct val="0"/>
              </a:spcBef>
              <a:buNone/>
              <a:defRPr lang="en-US" sz="3600" b="0" kern="1200" dirty="0" smtClean="0">
                <a:solidFill>
                  <a:schemeClr val="tx2"/>
                </a:solidFill>
                <a:latin typeface="+mj-lt"/>
                <a:ea typeface="+mj-ea"/>
                <a:cs typeface="+mj-cs"/>
              </a:defRPr>
            </a:lvl4pPr>
            <a:lvl5pPr marL="1828800" indent="0" algn="ctr" defTabSz="914400" rtl="0" eaLnBrk="1" latinLnBrk="0" hangingPunct="1">
              <a:lnSpc>
                <a:spcPct val="110000"/>
              </a:lnSpc>
              <a:spcBef>
                <a:spcPct val="0"/>
              </a:spcBef>
              <a:buNone/>
              <a:defRPr lang="en-US" sz="3600" b="0" kern="1200" dirty="0">
                <a:solidFill>
                  <a:schemeClr val="tx2"/>
                </a:solidFill>
                <a:latin typeface="+mj-lt"/>
                <a:ea typeface="+mj-ea"/>
                <a:cs typeface="+mj-cs"/>
              </a:defRPr>
            </a:lvl5pPr>
          </a:lstStyle>
          <a:p>
            <a:pPr lvl="0"/>
            <a:r>
              <a:rPr lang="en-US" dirty="0"/>
              <a:t>Edit Master text styles</a:t>
            </a:r>
          </a:p>
        </p:txBody>
      </p:sp>
    </p:spTree>
    <p:extLst>
      <p:ext uri="{BB962C8B-B14F-4D97-AF65-F5344CB8AC3E}">
        <p14:creationId xmlns:p14="http://schemas.microsoft.com/office/powerpoint/2010/main" val="2836315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7.xml><?xml version="1.0" encoding="utf-8"?>
<p:sldLayout xmlns:a="http://schemas.openxmlformats.org/drawingml/2006/main" xmlns:r="http://schemas.openxmlformats.org/officeDocument/2006/relationships" xmlns:p="http://schemas.openxmlformats.org/presentationml/2006/main" type="obj" preserve="1">
  <p:cSld name="Title and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91621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userDrawn="1">
  <p:cSld name="4_Title and Bullets">
    <p:spTree>
      <p:nvGrpSpPr>
        <p:cNvPr id="1" name=""/>
        <p:cNvGrpSpPr/>
        <p:nvPr/>
      </p:nvGrpSpPr>
      <p:grpSpPr>
        <a:xfrm>
          <a:off x="0" y="0"/>
          <a:ext cx="0" cy="0"/>
          <a:chOff x="0" y="0"/>
          <a:chExt cx="0" cy="0"/>
        </a:xfrm>
      </p:grpSpPr>
      <p:sp>
        <p:nvSpPr>
          <p:cNvPr id="2" name="Title 1"/>
          <p:cNvSpPr>
            <a:spLocks noGrp="1"/>
          </p:cNvSpPr>
          <p:nvPr>
            <p:ph type="title"/>
          </p:nvPr>
        </p:nvSpPr>
        <p:spPr>
          <a:xfrm>
            <a:off x="838200" y="977030"/>
            <a:ext cx="4347575" cy="1325563"/>
          </a:xfrm>
        </p:spPr>
        <p:txBody>
          <a:bodyPr anchor="t"/>
          <a:lstStyle/>
          <a:p>
            <a:r>
              <a:rPr lang="en-US" dirty="0"/>
              <a:t>Click to edit Master title style</a:t>
            </a:r>
          </a:p>
        </p:txBody>
      </p:sp>
      <p:sp>
        <p:nvSpPr>
          <p:cNvPr id="3" name="Content Placeholder 2"/>
          <p:cNvSpPr>
            <a:spLocks noGrp="1"/>
          </p:cNvSpPr>
          <p:nvPr>
            <p:ph idx="1"/>
          </p:nvPr>
        </p:nvSpPr>
        <p:spPr>
          <a:xfrm>
            <a:off x="5536504" y="977030"/>
            <a:ext cx="5817296" cy="500628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89143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9.xml><?xml version="1.0" encoding="utf-8"?>
<p:sldLayout xmlns:a="http://schemas.openxmlformats.org/drawingml/2006/main" xmlns:r="http://schemas.openxmlformats.org/officeDocument/2006/relationships" xmlns:p="http://schemas.openxmlformats.org/presentationml/2006/main" preserve="1" userDrawn="1">
  <p:cSld name="2_Title and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838200" y="2295939"/>
            <a:ext cx="10515600" cy="368738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5"/>
          <p:cNvSpPr>
            <a:spLocks noGrp="1"/>
          </p:cNvSpPr>
          <p:nvPr>
            <p:ph type="body" sz="quarter" idx="10"/>
          </p:nvPr>
        </p:nvSpPr>
        <p:spPr>
          <a:xfrm>
            <a:off x="838200" y="1665961"/>
            <a:ext cx="10515600" cy="629977"/>
          </a:xfrm>
        </p:spPr>
        <p:txBody>
          <a:bodyPr/>
          <a:lstStyle>
            <a:lvl1pPr marL="0" indent="0" algn="l" defTabSz="914400" rtl="0" eaLnBrk="1" latinLnBrk="0" hangingPunct="1">
              <a:lnSpc>
                <a:spcPct val="110000"/>
              </a:lnSpc>
              <a:spcBef>
                <a:spcPct val="0"/>
              </a:spcBef>
              <a:buNone/>
              <a:defRPr lang="en-US" sz="2400" b="0" kern="1200" dirty="0" smtClean="0">
                <a:solidFill>
                  <a:schemeClr val="tx2"/>
                </a:solidFill>
                <a:latin typeface="思源黑体" panose="020B0500000000000000" pitchFamily="34" charset="-122"/>
                <a:ea typeface="+mj-ea"/>
                <a:cs typeface="+mj-cs"/>
              </a:defRPr>
            </a:lvl1pPr>
            <a:lvl2pPr marL="0" indent="0" algn="l" defTabSz="914400" rtl="0" eaLnBrk="1" latinLnBrk="0" hangingPunct="1">
              <a:lnSpc>
                <a:spcPct val="110000"/>
              </a:lnSpc>
              <a:spcBef>
                <a:spcPct val="0"/>
              </a:spcBef>
              <a:buNone/>
              <a:defRPr lang="en-US" sz="2000" b="0" kern="1200" dirty="0" smtClean="0">
                <a:solidFill>
                  <a:schemeClr val="accent1"/>
                </a:solidFill>
                <a:latin typeface="+mj-lt"/>
                <a:ea typeface="+mj-ea"/>
                <a:cs typeface="+mj-cs"/>
              </a:defRPr>
            </a:lvl2pPr>
            <a:lvl3pPr marL="0" indent="0" algn="l" defTabSz="914400" rtl="0" eaLnBrk="1" latinLnBrk="0" hangingPunct="1">
              <a:lnSpc>
                <a:spcPct val="110000"/>
              </a:lnSpc>
              <a:spcBef>
                <a:spcPct val="0"/>
              </a:spcBef>
              <a:buNone/>
              <a:defRPr lang="en-US" sz="2000" b="0" kern="1200" dirty="0" smtClean="0">
                <a:solidFill>
                  <a:schemeClr val="accent1"/>
                </a:solidFill>
                <a:latin typeface="+mj-lt"/>
                <a:ea typeface="+mj-ea"/>
                <a:cs typeface="+mj-cs"/>
              </a:defRPr>
            </a:lvl3pPr>
            <a:lvl4pPr marL="0" indent="0" algn="l" defTabSz="914400" rtl="0" eaLnBrk="1" latinLnBrk="0" hangingPunct="1">
              <a:lnSpc>
                <a:spcPct val="110000"/>
              </a:lnSpc>
              <a:spcBef>
                <a:spcPct val="0"/>
              </a:spcBef>
              <a:buNone/>
              <a:defRPr lang="en-US" sz="2000" b="0" kern="1200" dirty="0" smtClean="0">
                <a:solidFill>
                  <a:schemeClr val="accent1"/>
                </a:solidFill>
                <a:latin typeface="+mj-lt"/>
                <a:ea typeface="+mj-ea"/>
                <a:cs typeface="+mj-cs"/>
              </a:defRPr>
            </a:lvl4pPr>
            <a:lvl5pPr marL="0" indent="0" algn="l" defTabSz="914400" rtl="0" eaLnBrk="1" latinLnBrk="0" hangingPunct="1">
              <a:lnSpc>
                <a:spcPct val="110000"/>
              </a:lnSpc>
              <a:spcBef>
                <a:spcPct val="0"/>
              </a:spcBef>
              <a:buNone/>
              <a:defRPr lang="en-US" sz="2000" b="0" kern="1200" dirty="0">
                <a:solidFill>
                  <a:schemeClr val="accent1"/>
                </a:solidFill>
                <a:latin typeface="+mj-lt"/>
                <a:ea typeface="+mj-ea"/>
                <a:cs typeface="+mj-cs"/>
              </a:defRPr>
            </a:lvl5pPr>
          </a:lstStyle>
          <a:p>
            <a:pPr lvl="0"/>
            <a:r>
              <a:rPr lang="en-US" dirty="0"/>
              <a:t>Edit Master text styles</a:t>
            </a:r>
          </a:p>
        </p:txBody>
      </p:sp>
    </p:spTree>
    <p:extLst>
      <p:ext uri="{BB962C8B-B14F-4D97-AF65-F5344CB8AC3E}">
        <p14:creationId xmlns:p14="http://schemas.microsoft.com/office/powerpoint/2010/main" val="169355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013466855"/>
      </p:ext>
    </p:extLst>
  </p:cSld>
  <p:clrMapOvr>
    <a:masterClrMapping/>
  </p:clrMapOvr>
  <p:transition spd="med">
    <p:fade/>
  </p:transition>
</p:sldLayout>
</file>

<file path=ppt/slideLayouts/slideLayout270.xml><?xml version="1.0" encoding="utf-8"?>
<p:sldLayout xmlns:a="http://schemas.openxmlformats.org/drawingml/2006/main" xmlns:r="http://schemas.openxmlformats.org/officeDocument/2006/relationships" xmlns:p="http://schemas.openxmlformats.org/presentationml/2006/main" type="obj" preserve="1">
  <p:cSld name="Title and Paragraph">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1pPr marL="0" indent="0">
              <a:lnSpc>
                <a:spcPct val="110000"/>
              </a:lnSpc>
              <a:buNone/>
              <a:defRPr/>
            </a:lvl1pPr>
            <a:lvl2pPr marL="0" indent="0">
              <a:buNone/>
              <a:defRPr/>
            </a:lvl2pPr>
            <a:lvl3pPr marL="0" indent="0">
              <a:buNone/>
              <a:defRPr/>
            </a:lvl3pPr>
            <a:lvl4pPr marL="0" indent="0">
              <a:buNone/>
              <a:defRPr/>
            </a:lvl4pPr>
            <a:lvl5pPr marL="0" indent="0">
              <a:buNone/>
              <a:defRPr/>
            </a:lvl5pPr>
          </a:lstStyle>
          <a:p>
            <a:pPr lvl="0"/>
            <a:r>
              <a:rPr lang="en-US"/>
              <a:t>Click to edit Master text styles</a:t>
            </a:r>
          </a:p>
        </p:txBody>
      </p:sp>
    </p:spTree>
    <p:extLst>
      <p:ext uri="{BB962C8B-B14F-4D97-AF65-F5344CB8AC3E}">
        <p14:creationId xmlns:p14="http://schemas.microsoft.com/office/powerpoint/2010/main" val="1184655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1.xml><?xml version="1.0" encoding="utf-8"?>
<p:sldLayout xmlns:a="http://schemas.openxmlformats.org/drawingml/2006/main" xmlns:r="http://schemas.openxmlformats.org/officeDocument/2006/relationships" xmlns:p="http://schemas.openxmlformats.org/presentationml/2006/main" type="obj" preserve="1">
  <p:cSld name="2_Title and Paragraph">
    <p:spTree>
      <p:nvGrpSpPr>
        <p:cNvPr id="1" name=""/>
        <p:cNvGrpSpPr/>
        <p:nvPr/>
      </p:nvGrpSpPr>
      <p:grpSpPr>
        <a:xfrm>
          <a:off x="0" y="0"/>
          <a:ext cx="0" cy="0"/>
          <a:chOff x="0" y="0"/>
          <a:chExt cx="0" cy="0"/>
        </a:xfrm>
      </p:grpSpPr>
      <p:sp>
        <p:nvSpPr>
          <p:cNvPr id="2" name="Title 1"/>
          <p:cNvSpPr>
            <a:spLocks noGrp="1"/>
          </p:cNvSpPr>
          <p:nvPr>
            <p:ph type="title"/>
          </p:nvPr>
        </p:nvSpPr>
        <p:spPr>
          <a:xfrm>
            <a:off x="838200" y="1068309"/>
            <a:ext cx="4347575" cy="1325563"/>
          </a:xfrm>
        </p:spPr>
        <p:txBody>
          <a:bodyPr anchor="t"/>
          <a:lstStyle/>
          <a:p>
            <a:r>
              <a:rPr lang="en-US" dirty="0"/>
              <a:t>Click to edit Master title style</a:t>
            </a:r>
          </a:p>
        </p:txBody>
      </p:sp>
      <p:sp>
        <p:nvSpPr>
          <p:cNvPr id="3" name="Content Placeholder 2"/>
          <p:cNvSpPr>
            <a:spLocks noGrp="1"/>
          </p:cNvSpPr>
          <p:nvPr>
            <p:ph idx="1"/>
          </p:nvPr>
        </p:nvSpPr>
        <p:spPr>
          <a:xfrm>
            <a:off x="5536504" y="1068309"/>
            <a:ext cx="5817295" cy="4351338"/>
          </a:xfrm>
        </p:spPr>
        <p:txBody>
          <a:bodyPr/>
          <a:lstStyle>
            <a:lvl1pPr marL="0" indent="0">
              <a:lnSpc>
                <a:spcPct val="110000"/>
              </a:lnSpc>
              <a:buNone/>
              <a:defRPr/>
            </a:lvl1pPr>
            <a:lvl2pPr marL="0" indent="0">
              <a:buNone/>
              <a:defRPr/>
            </a:lvl2pPr>
            <a:lvl3pPr marL="0" indent="0">
              <a:buNone/>
              <a:defRPr/>
            </a:lvl3pPr>
            <a:lvl4pPr marL="0" indent="0">
              <a:buNone/>
              <a:defRPr/>
            </a:lvl4pPr>
            <a:lvl5pPr marL="0" indent="0">
              <a:buNone/>
              <a:defRPr/>
            </a:lvl5pPr>
          </a:lstStyle>
          <a:p>
            <a:pPr lvl="0"/>
            <a:r>
              <a:rPr lang="en-US" dirty="0"/>
              <a:t>Click to edit Master text styles</a:t>
            </a:r>
          </a:p>
        </p:txBody>
      </p:sp>
    </p:spTree>
    <p:extLst>
      <p:ext uri="{BB962C8B-B14F-4D97-AF65-F5344CB8AC3E}">
        <p14:creationId xmlns:p14="http://schemas.microsoft.com/office/powerpoint/2010/main" val="3707149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517044"/>
            <a:ext cx="10515600" cy="1997555"/>
          </a:xfrm>
        </p:spPr>
        <p:txBody>
          <a:bodyPr anchor="b"/>
          <a:lstStyle>
            <a:lvl1pPr algn="ctr">
              <a:defRPr sz="4800"/>
            </a:lvl1pPr>
          </a:lstStyle>
          <a:p>
            <a:r>
              <a:rPr lang="en-US" dirty="0"/>
              <a:t>Click to edit Master title style</a:t>
            </a:r>
          </a:p>
        </p:txBody>
      </p:sp>
    </p:spTree>
    <p:extLst>
      <p:ext uri="{BB962C8B-B14F-4D97-AF65-F5344CB8AC3E}">
        <p14:creationId xmlns:p14="http://schemas.microsoft.com/office/powerpoint/2010/main" val="1724830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3.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517045"/>
            <a:ext cx="10515600" cy="1997555"/>
          </a:xfrm>
        </p:spPr>
        <p:txBody>
          <a:bodyPr anchor="b"/>
          <a:lstStyle>
            <a:lvl1pPr algn="ctr">
              <a:defRPr sz="4800"/>
            </a:lvl1pPr>
          </a:lstStyle>
          <a:p>
            <a:r>
              <a:rPr lang="en-US" dirty="0"/>
              <a:t>Click to edit Master title style</a:t>
            </a:r>
          </a:p>
        </p:txBody>
      </p:sp>
      <p:sp>
        <p:nvSpPr>
          <p:cNvPr id="3" name="Text Placeholder 2"/>
          <p:cNvSpPr>
            <a:spLocks noGrp="1"/>
          </p:cNvSpPr>
          <p:nvPr>
            <p:ph type="body" idx="1"/>
          </p:nvPr>
        </p:nvSpPr>
        <p:spPr>
          <a:xfrm>
            <a:off x="831851" y="2879934"/>
            <a:ext cx="10515600" cy="1500187"/>
          </a:xfrm>
        </p:spPr>
        <p:txBody>
          <a:bodyPr/>
          <a:lstStyle>
            <a:lvl1pPr marL="0" indent="0" algn="ctr">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206088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838200" y="1630496"/>
            <a:ext cx="5181600" cy="453545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630496"/>
            <a:ext cx="5181600" cy="45354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33255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5.xml><?xml version="1.0" encoding="utf-8"?>
<p:sldLayout xmlns:a="http://schemas.openxmlformats.org/drawingml/2006/main" xmlns:r="http://schemas.openxmlformats.org/officeDocument/2006/relationships" xmlns:p="http://schemas.openxmlformats.org/presentationml/2006/main" type="twoObj" preserve="1">
  <p:cSld name="4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838201" y="1630496"/>
            <a:ext cx="3543300" cy="4535450"/>
          </a:xfrm>
        </p:spPr>
        <p:txBody>
          <a:bodyPr/>
          <a:lstStyle>
            <a:lvl1pPr>
              <a:defRPr sz="1600"/>
            </a:lvl1pPr>
            <a:lvl2pPr>
              <a:defRPr sz="1400"/>
            </a:lvl2pPr>
            <a:lvl3pPr>
              <a:defRPr sz="1200"/>
            </a:lvl3pPr>
            <a:lvl4pPr>
              <a:defRPr sz="1100"/>
            </a:lvl4pPr>
            <a:lvl5pPr>
              <a:defRPr sz="11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572001" y="1630496"/>
            <a:ext cx="3543300" cy="4535450"/>
          </a:xfrm>
        </p:spPr>
        <p:txBody>
          <a:bodyPr/>
          <a:lstStyle>
            <a:lvl1pPr>
              <a:defRPr sz="1600"/>
            </a:lvl1pPr>
            <a:lvl2pPr>
              <a:defRPr sz="1400"/>
            </a:lvl2pPr>
            <a:lvl3pPr>
              <a:defRPr sz="12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89876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6.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838200" y="2295939"/>
            <a:ext cx="5181600" cy="385925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2295939"/>
            <a:ext cx="5181600" cy="3859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5"/>
          <p:cNvSpPr>
            <a:spLocks noGrp="1"/>
          </p:cNvSpPr>
          <p:nvPr>
            <p:ph type="body" sz="quarter" idx="10"/>
          </p:nvPr>
        </p:nvSpPr>
        <p:spPr>
          <a:xfrm>
            <a:off x="838200" y="1628383"/>
            <a:ext cx="10515600" cy="667555"/>
          </a:xfrm>
        </p:spPr>
        <p:txBody>
          <a:bodyPr/>
          <a:lstStyle>
            <a:lvl1pPr marL="0" indent="0" algn="l" defTabSz="914400" rtl="0" eaLnBrk="1" latinLnBrk="0" hangingPunct="1">
              <a:lnSpc>
                <a:spcPct val="110000"/>
              </a:lnSpc>
              <a:spcBef>
                <a:spcPct val="0"/>
              </a:spcBef>
              <a:buNone/>
              <a:defRPr lang="en-US" sz="2400" b="0" kern="1200" dirty="0" smtClean="0">
                <a:solidFill>
                  <a:schemeClr val="tx2"/>
                </a:solidFill>
                <a:latin typeface="思源黑体" panose="020B0500000000000000" pitchFamily="34" charset="-122"/>
                <a:ea typeface="+mj-ea"/>
                <a:cs typeface="+mj-cs"/>
              </a:defRPr>
            </a:lvl1pPr>
            <a:lvl2pPr marL="0" indent="0" algn="l" defTabSz="914400" rtl="0" eaLnBrk="1" latinLnBrk="0" hangingPunct="1">
              <a:lnSpc>
                <a:spcPct val="110000"/>
              </a:lnSpc>
              <a:spcBef>
                <a:spcPct val="0"/>
              </a:spcBef>
              <a:buNone/>
              <a:defRPr lang="en-US" sz="2000" b="0" kern="1200" dirty="0" smtClean="0">
                <a:solidFill>
                  <a:schemeClr val="accent1"/>
                </a:solidFill>
                <a:latin typeface="+mj-lt"/>
                <a:ea typeface="+mj-ea"/>
                <a:cs typeface="+mj-cs"/>
              </a:defRPr>
            </a:lvl2pPr>
            <a:lvl3pPr marL="0" indent="0" algn="l" defTabSz="914400" rtl="0" eaLnBrk="1" latinLnBrk="0" hangingPunct="1">
              <a:lnSpc>
                <a:spcPct val="110000"/>
              </a:lnSpc>
              <a:spcBef>
                <a:spcPct val="0"/>
              </a:spcBef>
              <a:buNone/>
              <a:defRPr lang="en-US" sz="2000" b="0" kern="1200" dirty="0" smtClean="0">
                <a:solidFill>
                  <a:schemeClr val="accent1"/>
                </a:solidFill>
                <a:latin typeface="+mj-lt"/>
                <a:ea typeface="+mj-ea"/>
                <a:cs typeface="+mj-cs"/>
              </a:defRPr>
            </a:lvl3pPr>
            <a:lvl4pPr marL="0" indent="0" algn="l" defTabSz="914400" rtl="0" eaLnBrk="1" latinLnBrk="0" hangingPunct="1">
              <a:lnSpc>
                <a:spcPct val="110000"/>
              </a:lnSpc>
              <a:spcBef>
                <a:spcPct val="0"/>
              </a:spcBef>
              <a:buNone/>
              <a:defRPr lang="en-US" sz="2000" b="0" kern="1200" dirty="0" smtClean="0">
                <a:solidFill>
                  <a:schemeClr val="accent1"/>
                </a:solidFill>
                <a:latin typeface="+mj-lt"/>
                <a:ea typeface="+mj-ea"/>
                <a:cs typeface="+mj-cs"/>
              </a:defRPr>
            </a:lvl4pPr>
            <a:lvl5pPr marL="0" indent="0" algn="l" defTabSz="914400" rtl="0" eaLnBrk="1" latinLnBrk="0" hangingPunct="1">
              <a:lnSpc>
                <a:spcPct val="110000"/>
              </a:lnSpc>
              <a:spcBef>
                <a:spcPct val="0"/>
              </a:spcBef>
              <a:buNone/>
              <a:defRPr lang="en-US" sz="2000" b="0" kern="1200" dirty="0">
                <a:solidFill>
                  <a:schemeClr val="accent1"/>
                </a:solidFill>
                <a:latin typeface="+mj-lt"/>
                <a:ea typeface="+mj-ea"/>
                <a:cs typeface="+mj-cs"/>
              </a:defRPr>
            </a:lvl5pPr>
          </a:lstStyle>
          <a:p>
            <a:pPr lvl="0"/>
            <a:r>
              <a:rPr lang="en-US" dirty="0"/>
              <a:t>Edit Master text styles</a:t>
            </a:r>
          </a:p>
        </p:txBody>
      </p:sp>
    </p:spTree>
    <p:extLst>
      <p:ext uri="{BB962C8B-B14F-4D97-AF65-F5344CB8AC3E}">
        <p14:creationId xmlns:p14="http://schemas.microsoft.com/office/powerpoint/2010/main" val="432204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475129"/>
            <a:ext cx="10515600" cy="1018977"/>
          </a:xfrm>
        </p:spPr>
        <p:txBody>
          <a:bodyPr/>
          <a:lstStyle/>
          <a:p>
            <a:r>
              <a:rPr lang="en-US" dirty="0"/>
              <a:t>Click to edit Master title style</a:t>
            </a:r>
          </a:p>
        </p:txBody>
      </p:sp>
      <p:sp>
        <p:nvSpPr>
          <p:cNvPr id="3" name="Text Placeholder 2"/>
          <p:cNvSpPr>
            <a:spLocks noGrp="1"/>
          </p:cNvSpPr>
          <p:nvPr>
            <p:ph type="body" idx="1"/>
          </p:nvPr>
        </p:nvSpPr>
        <p:spPr>
          <a:xfrm>
            <a:off x="839789" y="1557193"/>
            <a:ext cx="5157787" cy="697509"/>
          </a:xfrm>
          <a:solidFill>
            <a:schemeClr val="accent2"/>
          </a:solidFill>
        </p:spPr>
        <p:txBody>
          <a:bodyPr anchor="ctr" anchorCtr="0"/>
          <a:lstStyle>
            <a:lvl1pPr marL="0" indent="0">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317789"/>
            <a:ext cx="5157787"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1" y="1557193"/>
            <a:ext cx="5183188" cy="697509"/>
          </a:xfrm>
          <a:solidFill>
            <a:schemeClr val="accent2"/>
          </a:solidFill>
        </p:spPr>
        <p:txBody>
          <a:bodyPr anchor="ctr" anchorCtr="0"/>
          <a:lstStyle>
            <a:lvl1pPr marL="0" indent="0">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317789"/>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95761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8.xml><?xml version="1.0" encoding="utf-8"?>
<p:sldLayout xmlns:a="http://schemas.openxmlformats.org/drawingml/2006/main" xmlns:r="http://schemas.openxmlformats.org/officeDocument/2006/relationships" xmlns:p="http://schemas.openxmlformats.org/presentationml/2006/main" type="twoObj" preserve="1">
  <p:cSld name="3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838201" y="1630496"/>
            <a:ext cx="3438938" cy="4535450"/>
          </a:xfrm>
        </p:spPr>
        <p:txBody>
          <a:bodyPr/>
          <a:lstStyle>
            <a:lvl1pPr>
              <a:defRPr sz="1800"/>
            </a:lvl1pPr>
            <a:lvl2pPr>
              <a:defRPr sz="1600"/>
            </a:lvl2pPr>
            <a:lvl3pPr>
              <a:defRPr sz="1400"/>
            </a:lvl3pPr>
            <a:lvl4pPr>
              <a:defRPr sz="1200"/>
            </a:lvl4pPr>
            <a:lvl5pP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376531" y="1630496"/>
            <a:ext cx="3438938" cy="4535450"/>
          </a:xfrm>
        </p:spPr>
        <p:txBody>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Content Placeholder 3"/>
          <p:cNvSpPr>
            <a:spLocks noGrp="1"/>
          </p:cNvSpPr>
          <p:nvPr>
            <p:ph sz="half" idx="10"/>
          </p:nvPr>
        </p:nvSpPr>
        <p:spPr>
          <a:xfrm>
            <a:off x="7914861" y="1630496"/>
            <a:ext cx="3438938" cy="4535450"/>
          </a:xfrm>
        </p:spPr>
        <p:txBody>
          <a:bodyPr/>
          <a:lstStyle>
            <a:lvl1pPr>
              <a:defRPr sz="1800"/>
            </a:lvl1pPr>
            <a:lvl2pPr>
              <a:defRPr sz="1600"/>
            </a:lvl2pPr>
            <a:lvl3pPr>
              <a:defRPr sz="1400"/>
            </a:lvl3pPr>
            <a:lvl4pPr>
              <a:defRPr sz="1200"/>
            </a:lvl4pPr>
            <a:lvl5pP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83337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9.xml><?xml version="1.0" encoding="utf-8"?>
<p:sldLayout xmlns:a="http://schemas.openxmlformats.org/drawingml/2006/main" xmlns:r="http://schemas.openxmlformats.org/officeDocument/2006/relationships" xmlns:p="http://schemas.openxmlformats.org/presentationml/2006/main" type="obj" preserve="1">
  <p:cSld name="1_Title and Paragraph">
    <p:spTree>
      <p:nvGrpSpPr>
        <p:cNvPr id="1" name=""/>
        <p:cNvGrpSpPr/>
        <p:nvPr/>
      </p:nvGrpSpPr>
      <p:grpSpPr>
        <a:xfrm>
          <a:off x="0" y="0"/>
          <a:ext cx="0" cy="0"/>
          <a:chOff x="0" y="0"/>
          <a:chExt cx="0" cy="0"/>
        </a:xfrm>
      </p:grpSpPr>
      <p:sp>
        <p:nvSpPr>
          <p:cNvPr id="2" name="Title 1"/>
          <p:cNvSpPr>
            <a:spLocks noGrp="1"/>
          </p:cNvSpPr>
          <p:nvPr>
            <p:ph type="title"/>
          </p:nvPr>
        </p:nvSpPr>
        <p:spPr>
          <a:xfrm>
            <a:off x="2423492" y="4701211"/>
            <a:ext cx="7346674" cy="1325563"/>
          </a:xfrm>
        </p:spPr>
        <p:txBody>
          <a:bodyPr anchor="t"/>
          <a:lstStyle>
            <a:lvl1pPr algn="r">
              <a:defRPr sz="2000">
                <a:solidFill>
                  <a:schemeClr val="bg2">
                    <a:lumMod val="50000"/>
                  </a:schemeClr>
                </a:solidFill>
              </a:defRPr>
            </a:lvl1pPr>
          </a:lstStyle>
          <a:p>
            <a:r>
              <a:rPr lang="en-US" dirty="0"/>
              <a:t>Click to edit Master title style</a:t>
            </a:r>
          </a:p>
        </p:txBody>
      </p:sp>
      <p:sp>
        <p:nvSpPr>
          <p:cNvPr id="3" name="Content Placeholder 2"/>
          <p:cNvSpPr>
            <a:spLocks noGrp="1"/>
          </p:cNvSpPr>
          <p:nvPr>
            <p:ph idx="1"/>
          </p:nvPr>
        </p:nvSpPr>
        <p:spPr>
          <a:xfrm>
            <a:off x="2423492" y="1808922"/>
            <a:ext cx="7346674" cy="2733261"/>
          </a:xfrm>
        </p:spPr>
        <p:txBody>
          <a:bodyPr/>
          <a:lstStyle>
            <a:lvl1pPr marL="91440" indent="-457200">
              <a:lnSpc>
                <a:spcPct val="110000"/>
              </a:lnSpc>
              <a:buNone/>
              <a:defRPr/>
            </a:lvl1pPr>
            <a:lvl2pPr marL="0" indent="0">
              <a:buNone/>
              <a:defRPr/>
            </a:lvl2pPr>
            <a:lvl3pPr marL="0" indent="0">
              <a:buNone/>
              <a:defRPr/>
            </a:lvl3pPr>
            <a:lvl4pPr marL="0" indent="0">
              <a:buNone/>
              <a:defRPr/>
            </a:lvl4pPr>
            <a:lvl5pPr marL="0" indent="0">
              <a:buNone/>
              <a:defRPr/>
            </a:lvl5pPr>
          </a:lstStyle>
          <a:p>
            <a:pPr lvl="0"/>
            <a:r>
              <a:rPr lang="en-US" dirty="0"/>
              <a:t>Click to edit Master text styles</a:t>
            </a:r>
          </a:p>
        </p:txBody>
      </p:sp>
    </p:spTree>
    <p:extLst>
      <p:ext uri="{BB962C8B-B14F-4D97-AF65-F5344CB8AC3E}">
        <p14:creationId xmlns:p14="http://schemas.microsoft.com/office/powerpoint/2010/main" val="51262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Title Slide for Product">
    <p:spTree>
      <p:nvGrpSpPr>
        <p:cNvPr id="1" name=""/>
        <p:cNvGrpSpPr/>
        <p:nvPr/>
      </p:nvGrpSpPr>
      <p:grpSpPr>
        <a:xfrm>
          <a:off x="0" y="0"/>
          <a:ext cx="0" cy="0"/>
          <a:chOff x="0" y="0"/>
          <a:chExt cx="0" cy="0"/>
        </a:xfrm>
      </p:grpSpPr>
      <p:sp>
        <p:nvSpPr>
          <p:cNvPr id="2" name="Title 1"/>
          <p:cNvSpPr>
            <a:spLocks noGrp="1"/>
          </p:cNvSpPr>
          <p:nvPr>
            <p:ph type="ctrTitle"/>
          </p:nvPr>
        </p:nvSpPr>
        <p:spPr>
          <a:xfrm>
            <a:off x="914400" y="3313545"/>
            <a:ext cx="10363200" cy="756005"/>
          </a:xfrm>
        </p:spPr>
        <p:txBody>
          <a:bodyPr/>
          <a:lstStyle>
            <a:lvl1pPr algn="ctr">
              <a:defRPr sz="3600">
                <a:solidFill>
                  <a:schemeClr val="tx2"/>
                </a:solidFill>
              </a:defRPr>
            </a:lvl1pPr>
          </a:lstStyle>
          <a:p>
            <a:r>
              <a:rPr lang="en-US"/>
              <a:t>Click to edit Master title style</a:t>
            </a:r>
          </a:p>
        </p:txBody>
      </p:sp>
      <p:sp>
        <p:nvSpPr>
          <p:cNvPr id="3" name="Subtitle 2"/>
          <p:cNvSpPr>
            <a:spLocks noGrp="1"/>
          </p:cNvSpPr>
          <p:nvPr>
            <p:ph type="subTitle" idx="1"/>
          </p:nvPr>
        </p:nvSpPr>
        <p:spPr>
          <a:xfrm>
            <a:off x="914400" y="4069550"/>
            <a:ext cx="10363200" cy="760868"/>
          </a:xfrm>
        </p:spPr>
        <p:txBody>
          <a:bodyPr/>
          <a:lstStyle>
            <a:lvl1pPr marL="0" indent="0" algn="ctr">
              <a:buNone/>
              <a:defRPr sz="1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Text Placeholder 5"/>
          <p:cNvSpPr>
            <a:spLocks noGrp="1"/>
          </p:cNvSpPr>
          <p:nvPr>
            <p:ph type="body" sz="quarter" idx="10"/>
          </p:nvPr>
        </p:nvSpPr>
        <p:spPr>
          <a:xfrm>
            <a:off x="914400" y="668826"/>
            <a:ext cx="10363200" cy="1125537"/>
          </a:xfrm>
        </p:spPr>
        <p:txBody>
          <a:bodyPr/>
          <a:lstStyle>
            <a:lvl1pPr marL="0" indent="0" algn="ctr" defTabSz="914400" rtl="0" eaLnBrk="1" latinLnBrk="0" hangingPunct="1">
              <a:lnSpc>
                <a:spcPct val="110000"/>
              </a:lnSpc>
              <a:spcBef>
                <a:spcPct val="0"/>
              </a:spcBef>
              <a:buNone/>
              <a:defRPr lang="en-US" sz="4400" b="0" kern="1200" dirty="0" smtClean="0">
                <a:solidFill>
                  <a:schemeClr val="accent1"/>
                </a:solidFill>
                <a:latin typeface="+mj-lt"/>
                <a:ea typeface="+mj-ea"/>
                <a:cs typeface="+mj-cs"/>
              </a:defRPr>
            </a:lvl1pPr>
            <a:lvl2pPr marL="457200" indent="0" algn="ctr" defTabSz="914400" rtl="0" eaLnBrk="1" latinLnBrk="0" hangingPunct="1">
              <a:lnSpc>
                <a:spcPct val="110000"/>
              </a:lnSpc>
              <a:spcBef>
                <a:spcPct val="0"/>
              </a:spcBef>
              <a:buNone/>
              <a:defRPr lang="en-US" sz="3600" b="0" kern="1200" dirty="0" smtClean="0">
                <a:solidFill>
                  <a:schemeClr val="tx2"/>
                </a:solidFill>
                <a:latin typeface="+mj-lt"/>
                <a:ea typeface="+mj-ea"/>
                <a:cs typeface="+mj-cs"/>
              </a:defRPr>
            </a:lvl2pPr>
            <a:lvl3pPr marL="914400" indent="0" algn="ctr" defTabSz="914400" rtl="0" eaLnBrk="1" latinLnBrk="0" hangingPunct="1">
              <a:lnSpc>
                <a:spcPct val="110000"/>
              </a:lnSpc>
              <a:spcBef>
                <a:spcPct val="0"/>
              </a:spcBef>
              <a:buNone/>
              <a:defRPr lang="en-US" sz="3600" b="0" kern="1200" dirty="0" smtClean="0">
                <a:solidFill>
                  <a:schemeClr val="tx2"/>
                </a:solidFill>
                <a:latin typeface="+mj-lt"/>
                <a:ea typeface="+mj-ea"/>
                <a:cs typeface="+mj-cs"/>
              </a:defRPr>
            </a:lvl3pPr>
            <a:lvl4pPr marL="1371600" indent="0" algn="ctr" defTabSz="914400" rtl="0" eaLnBrk="1" latinLnBrk="0" hangingPunct="1">
              <a:lnSpc>
                <a:spcPct val="110000"/>
              </a:lnSpc>
              <a:spcBef>
                <a:spcPct val="0"/>
              </a:spcBef>
              <a:buNone/>
              <a:defRPr lang="en-US" sz="3600" b="0" kern="1200" dirty="0" smtClean="0">
                <a:solidFill>
                  <a:schemeClr val="tx2"/>
                </a:solidFill>
                <a:latin typeface="+mj-lt"/>
                <a:ea typeface="+mj-ea"/>
                <a:cs typeface="+mj-cs"/>
              </a:defRPr>
            </a:lvl4pPr>
            <a:lvl5pPr marL="1828800" indent="0" algn="ctr" defTabSz="914400" rtl="0" eaLnBrk="1" latinLnBrk="0" hangingPunct="1">
              <a:lnSpc>
                <a:spcPct val="110000"/>
              </a:lnSpc>
              <a:spcBef>
                <a:spcPct val="0"/>
              </a:spcBef>
              <a:buNone/>
              <a:defRPr lang="en-US" sz="3600" b="0" kern="1200" dirty="0">
                <a:solidFill>
                  <a:schemeClr val="tx2"/>
                </a:solidFill>
                <a:latin typeface="+mj-lt"/>
                <a:ea typeface="+mj-ea"/>
                <a:cs typeface="+mj-cs"/>
              </a:defRPr>
            </a:lvl5pPr>
          </a:lstStyle>
          <a:p>
            <a:pPr lvl="0"/>
            <a:r>
              <a:rPr lang="en-US"/>
              <a:t>Edit Master text styles</a:t>
            </a:r>
          </a:p>
        </p:txBody>
      </p:sp>
    </p:spTree>
    <p:extLst>
      <p:ext uri="{BB962C8B-B14F-4D97-AF65-F5344CB8AC3E}">
        <p14:creationId xmlns:p14="http://schemas.microsoft.com/office/powerpoint/2010/main" val="748884962"/>
      </p:ext>
    </p:extLst>
  </p:cSld>
  <p:clrMapOvr>
    <a:masterClrMapping/>
  </p:clrMapOvr>
  <p:transition spd="med">
    <p:fade/>
  </p:transition>
</p:sldLayout>
</file>

<file path=ppt/slideLayouts/slideLayout2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473209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1.xml><?xml version="1.0" encoding="utf-8"?>
<p:sldLayout xmlns:a="http://schemas.openxmlformats.org/drawingml/2006/main" xmlns:r="http://schemas.openxmlformats.org/officeDocument/2006/relationships" xmlns:p="http://schemas.openxmlformats.org/presentationml/2006/main" preserve="1" userDrawn="1">
  <p:cSld name="6_Title Only">
    <p:spTree>
      <p:nvGrpSpPr>
        <p:cNvPr id="1" name=""/>
        <p:cNvGrpSpPr/>
        <p:nvPr/>
      </p:nvGrpSpPr>
      <p:grpSpPr>
        <a:xfrm>
          <a:off x="0" y="0"/>
          <a:ext cx="0" cy="0"/>
          <a:chOff x="0" y="0"/>
          <a:chExt cx="0" cy="0"/>
        </a:xfrm>
      </p:grpSpPr>
      <p:sp>
        <p:nvSpPr>
          <p:cNvPr id="3" name="Rectangle 2"/>
          <p:cNvSpPr/>
          <p:nvPr userDrawn="1"/>
        </p:nvSpPr>
        <p:spPr>
          <a:xfrm>
            <a:off x="0" y="1"/>
            <a:ext cx="12192000" cy="212735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思源黑体" panose="020B0500000000000000" pitchFamily="34" charset="-122"/>
            </a:endParaRPr>
          </a:p>
        </p:txBody>
      </p:sp>
      <p:sp>
        <p:nvSpPr>
          <p:cNvPr id="4" name="Isosceles Triangle 3"/>
          <p:cNvSpPr/>
          <p:nvPr userDrawn="1"/>
        </p:nvSpPr>
        <p:spPr>
          <a:xfrm flipH="1">
            <a:off x="-1" y="1"/>
            <a:ext cx="12192000" cy="2124222"/>
          </a:xfrm>
          <a:prstGeom prst="triangle">
            <a:avLst>
              <a:gd name="adj" fmla="val 0"/>
            </a:avLst>
          </a:prstGeom>
          <a:solidFill>
            <a:srgbClr val="0037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思源黑体" panose="020B0500000000000000" pitchFamily="34" charset="-122"/>
            </a:endParaRPr>
          </a:p>
        </p:txBody>
      </p:sp>
      <p:sp>
        <p:nvSpPr>
          <p:cNvPr id="2" name="Title 1"/>
          <p:cNvSpPr>
            <a:spLocks noGrp="1"/>
          </p:cNvSpPr>
          <p:nvPr>
            <p:ph type="title"/>
          </p:nvPr>
        </p:nvSpPr>
        <p:spPr>
          <a:xfrm>
            <a:off x="838200" y="171483"/>
            <a:ext cx="10515600" cy="1783926"/>
          </a:xfrm>
        </p:spPr>
        <p:txBody>
          <a:bodyPr anchor="b"/>
          <a:lstStyle>
            <a:lvl1pPr algn="ctr">
              <a:defRPr>
                <a:solidFill>
                  <a:schemeClr val="bg1"/>
                </a:solidFill>
              </a:defRPr>
            </a:lvl1pPr>
          </a:lstStyle>
          <a:p>
            <a:r>
              <a:rPr lang="en-US" dirty="0"/>
              <a:t>Click to edit Master title style</a:t>
            </a:r>
          </a:p>
        </p:txBody>
      </p:sp>
      <p:sp>
        <p:nvSpPr>
          <p:cNvPr id="5" name="Text Placeholder 5"/>
          <p:cNvSpPr>
            <a:spLocks noGrp="1"/>
          </p:cNvSpPr>
          <p:nvPr>
            <p:ph type="body" sz="quarter" idx="10"/>
          </p:nvPr>
        </p:nvSpPr>
        <p:spPr>
          <a:xfrm>
            <a:off x="838200" y="2298837"/>
            <a:ext cx="10515600" cy="775252"/>
          </a:xfrm>
        </p:spPr>
        <p:txBody>
          <a:bodyPr/>
          <a:lstStyle>
            <a:lvl1pPr marL="0" indent="0" algn="ctr" defTabSz="914400" rtl="0" eaLnBrk="1" latinLnBrk="0" hangingPunct="1">
              <a:lnSpc>
                <a:spcPct val="110000"/>
              </a:lnSpc>
              <a:spcBef>
                <a:spcPct val="0"/>
              </a:spcBef>
              <a:buNone/>
              <a:defRPr lang="en-US" sz="2000" b="0" kern="1200" dirty="0" smtClean="0">
                <a:solidFill>
                  <a:schemeClr val="tx1">
                    <a:lumMod val="65000"/>
                    <a:lumOff val="35000"/>
                  </a:schemeClr>
                </a:solidFill>
                <a:latin typeface="思源黑体" panose="020B0500000000000000" pitchFamily="34" charset="-122"/>
                <a:ea typeface="+mj-ea"/>
                <a:cs typeface="+mj-cs"/>
              </a:defRPr>
            </a:lvl1pPr>
            <a:lvl2pPr marL="0" indent="0" algn="l" defTabSz="914400" rtl="0" eaLnBrk="1" latinLnBrk="0" hangingPunct="1">
              <a:lnSpc>
                <a:spcPct val="110000"/>
              </a:lnSpc>
              <a:spcBef>
                <a:spcPct val="0"/>
              </a:spcBef>
              <a:buNone/>
              <a:defRPr lang="en-US" sz="2000" b="0" kern="1200" dirty="0" smtClean="0">
                <a:solidFill>
                  <a:schemeClr val="accent1"/>
                </a:solidFill>
                <a:latin typeface="+mj-lt"/>
                <a:ea typeface="+mj-ea"/>
                <a:cs typeface="+mj-cs"/>
              </a:defRPr>
            </a:lvl2pPr>
            <a:lvl3pPr marL="0" indent="0" algn="l" defTabSz="914400" rtl="0" eaLnBrk="1" latinLnBrk="0" hangingPunct="1">
              <a:lnSpc>
                <a:spcPct val="110000"/>
              </a:lnSpc>
              <a:spcBef>
                <a:spcPct val="0"/>
              </a:spcBef>
              <a:buNone/>
              <a:defRPr lang="en-US" sz="2000" b="0" kern="1200" dirty="0" smtClean="0">
                <a:solidFill>
                  <a:schemeClr val="accent1"/>
                </a:solidFill>
                <a:latin typeface="+mj-lt"/>
                <a:ea typeface="+mj-ea"/>
                <a:cs typeface="+mj-cs"/>
              </a:defRPr>
            </a:lvl3pPr>
            <a:lvl4pPr marL="0" indent="0" algn="l" defTabSz="914400" rtl="0" eaLnBrk="1" latinLnBrk="0" hangingPunct="1">
              <a:lnSpc>
                <a:spcPct val="110000"/>
              </a:lnSpc>
              <a:spcBef>
                <a:spcPct val="0"/>
              </a:spcBef>
              <a:buNone/>
              <a:defRPr lang="en-US" sz="2000" b="0" kern="1200" dirty="0" smtClean="0">
                <a:solidFill>
                  <a:schemeClr val="accent1"/>
                </a:solidFill>
                <a:latin typeface="+mj-lt"/>
                <a:ea typeface="+mj-ea"/>
                <a:cs typeface="+mj-cs"/>
              </a:defRPr>
            </a:lvl4pPr>
            <a:lvl5pPr marL="0" indent="0" algn="l" defTabSz="914400" rtl="0" eaLnBrk="1" latinLnBrk="0" hangingPunct="1">
              <a:lnSpc>
                <a:spcPct val="110000"/>
              </a:lnSpc>
              <a:spcBef>
                <a:spcPct val="0"/>
              </a:spcBef>
              <a:buNone/>
              <a:defRPr lang="en-US" sz="2000" b="0" kern="1200" dirty="0">
                <a:solidFill>
                  <a:schemeClr val="accent1"/>
                </a:solidFill>
                <a:latin typeface="+mj-lt"/>
                <a:ea typeface="+mj-ea"/>
                <a:cs typeface="+mj-cs"/>
              </a:defRPr>
            </a:lvl5pPr>
          </a:lstStyle>
          <a:p>
            <a:pPr lvl="0"/>
            <a:r>
              <a:rPr lang="en-US" dirty="0"/>
              <a:t>Edit Master text styles</a:t>
            </a:r>
          </a:p>
        </p:txBody>
      </p:sp>
    </p:spTree>
    <p:extLst>
      <p:ext uri="{BB962C8B-B14F-4D97-AF65-F5344CB8AC3E}">
        <p14:creationId xmlns:p14="http://schemas.microsoft.com/office/powerpoint/2010/main" val="4122755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2.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6" name="Text Placeholder 5"/>
          <p:cNvSpPr>
            <a:spLocks noGrp="1"/>
          </p:cNvSpPr>
          <p:nvPr>
            <p:ph type="body" sz="quarter" idx="10"/>
          </p:nvPr>
        </p:nvSpPr>
        <p:spPr>
          <a:xfrm>
            <a:off x="838200" y="1520687"/>
            <a:ext cx="10515600" cy="775252"/>
          </a:xfrm>
        </p:spPr>
        <p:txBody>
          <a:bodyPr/>
          <a:lstStyle>
            <a:lvl1pPr marL="0" indent="0" algn="l" defTabSz="914400" rtl="0" eaLnBrk="1" latinLnBrk="0" hangingPunct="1">
              <a:lnSpc>
                <a:spcPct val="110000"/>
              </a:lnSpc>
              <a:spcBef>
                <a:spcPct val="0"/>
              </a:spcBef>
              <a:buNone/>
              <a:defRPr lang="en-US" sz="2000" b="0" kern="1200" dirty="0" smtClean="0">
                <a:solidFill>
                  <a:schemeClr val="tx2"/>
                </a:solidFill>
                <a:latin typeface="思源黑体" panose="020B0500000000000000" pitchFamily="34" charset="-122"/>
                <a:ea typeface="+mj-ea"/>
                <a:cs typeface="+mj-cs"/>
              </a:defRPr>
            </a:lvl1pPr>
            <a:lvl2pPr marL="0" indent="0" algn="l" defTabSz="914400" rtl="0" eaLnBrk="1" latinLnBrk="0" hangingPunct="1">
              <a:lnSpc>
                <a:spcPct val="110000"/>
              </a:lnSpc>
              <a:spcBef>
                <a:spcPct val="0"/>
              </a:spcBef>
              <a:buNone/>
              <a:defRPr lang="en-US" sz="2000" b="0" kern="1200" dirty="0" smtClean="0">
                <a:solidFill>
                  <a:schemeClr val="accent1"/>
                </a:solidFill>
                <a:latin typeface="+mj-lt"/>
                <a:ea typeface="+mj-ea"/>
                <a:cs typeface="+mj-cs"/>
              </a:defRPr>
            </a:lvl2pPr>
            <a:lvl3pPr marL="0" indent="0" algn="l" defTabSz="914400" rtl="0" eaLnBrk="1" latinLnBrk="0" hangingPunct="1">
              <a:lnSpc>
                <a:spcPct val="110000"/>
              </a:lnSpc>
              <a:spcBef>
                <a:spcPct val="0"/>
              </a:spcBef>
              <a:buNone/>
              <a:defRPr lang="en-US" sz="2000" b="0" kern="1200" dirty="0" smtClean="0">
                <a:solidFill>
                  <a:schemeClr val="accent1"/>
                </a:solidFill>
                <a:latin typeface="+mj-lt"/>
                <a:ea typeface="+mj-ea"/>
                <a:cs typeface="+mj-cs"/>
              </a:defRPr>
            </a:lvl3pPr>
            <a:lvl4pPr marL="0" indent="0" algn="l" defTabSz="914400" rtl="0" eaLnBrk="1" latinLnBrk="0" hangingPunct="1">
              <a:lnSpc>
                <a:spcPct val="110000"/>
              </a:lnSpc>
              <a:spcBef>
                <a:spcPct val="0"/>
              </a:spcBef>
              <a:buNone/>
              <a:defRPr lang="en-US" sz="2000" b="0" kern="1200" dirty="0" smtClean="0">
                <a:solidFill>
                  <a:schemeClr val="accent1"/>
                </a:solidFill>
                <a:latin typeface="+mj-lt"/>
                <a:ea typeface="+mj-ea"/>
                <a:cs typeface="+mj-cs"/>
              </a:defRPr>
            </a:lvl4pPr>
            <a:lvl5pPr marL="0" indent="0" algn="l" defTabSz="914400" rtl="0" eaLnBrk="1" latinLnBrk="0" hangingPunct="1">
              <a:lnSpc>
                <a:spcPct val="110000"/>
              </a:lnSpc>
              <a:spcBef>
                <a:spcPct val="0"/>
              </a:spcBef>
              <a:buNone/>
              <a:defRPr lang="en-US" sz="2000" b="0" kern="1200" dirty="0">
                <a:solidFill>
                  <a:schemeClr val="accent1"/>
                </a:solidFill>
                <a:latin typeface="+mj-lt"/>
                <a:ea typeface="+mj-ea"/>
                <a:cs typeface="+mj-cs"/>
              </a:defRPr>
            </a:lvl5pPr>
          </a:lstStyle>
          <a:p>
            <a:pPr lvl="0"/>
            <a:r>
              <a:rPr lang="en-US" dirty="0"/>
              <a:t>Edit Master text styles</a:t>
            </a:r>
          </a:p>
        </p:txBody>
      </p:sp>
    </p:spTree>
    <p:extLst>
      <p:ext uri="{BB962C8B-B14F-4D97-AF65-F5344CB8AC3E}">
        <p14:creationId xmlns:p14="http://schemas.microsoft.com/office/powerpoint/2010/main" val="852374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3.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742814"/>
            <a:ext cx="10515600" cy="648127"/>
          </a:xfrm>
        </p:spPr>
        <p:txBody>
          <a:bodyPr anchor="b"/>
          <a:lstStyle>
            <a:lvl1pPr algn="ctr">
              <a:defRPr sz="2800" b="0">
                <a:solidFill>
                  <a:schemeClr val="accent1"/>
                </a:solidFill>
              </a:defRPr>
            </a:lvl1pPr>
          </a:lstStyle>
          <a:p>
            <a:r>
              <a:rPr lang="en-US" dirty="0"/>
              <a:t>Click to edit Master title style</a:t>
            </a:r>
          </a:p>
        </p:txBody>
      </p:sp>
      <p:sp>
        <p:nvSpPr>
          <p:cNvPr id="5" name="Text Placeholder 3"/>
          <p:cNvSpPr>
            <a:spLocks noGrp="1"/>
          </p:cNvSpPr>
          <p:nvPr>
            <p:ph type="body" sz="half" idx="2"/>
          </p:nvPr>
        </p:nvSpPr>
        <p:spPr>
          <a:xfrm>
            <a:off x="839787" y="1557758"/>
            <a:ext cx="10514012" cy="426308"/>
          </a:xfrm>
        </p:spPr>
        <p:txBody>
          <a:bodyPr/>
          <a:lstStyle>
            <a:lvl1pPr marL="0" indent="0" algn="ctr">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Tree>
    <p:extLst>
      <p:ext uri="{BB962C8B-B14F-4D97-AF65-F5344CB8AC3E}">
        <p14:creationId xmlns:p14="http://schemas.microsoft.com/office/powerpoint/2010/main" val="4255387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4.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92085"/>
            <a:ext cx="10515600" cy="648127"/>
          </a:xfrm>
        </p:spPr>
        <p:txBody>
          <a:bodyPr/>
          <a:lstStyle>
            <a:lvl1pPr algn="ctr">
              <a:defRPr sz="2800" b="0">
                <a:solidFill>
                  <a:schemeClr val="accent1"/>
                </a:solidFill>
              </a:defRPr>
            </a:lvl1pPr>
          </a:lstStyle>
          <a:p>
            <a:r>
              <a:rPr lang="en-US" dirty="0"/>
              <a:t>Click to edit Master title style</a:t>
            </a:r>
          </a:p>
        </p:txBody>
      </p:sp>
    </p:spTree>
    <p:extLst>
      <p:ext uri="{BB962C8B-B14F-4D97-AF65-F5344CB8AC3E}">
        <p14:creationId xmlns:p14="http://schemas.microsoft.com/office/powerpoint/2010/main" val="3677645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5.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7"/>
            <a:ext cx="4354157" cy="1990799"/>
          </a:xfrm>
        </p:spPr>
        <p:txBody>
          <a:bodyPr anchor="b"/>
          <a:lstStyle>
            <a:lvl1pPr algn="ctr">
              <a:defRPr sz="2800" b="0">
                <a:solidFill>
                  <a:schemeClr val="accent1"/>
                </a:solidFill>
              </a:defRPr>
            </a:lvl1pPr>
          </a:lstStyle>
          <a:p>
            <a:r>
              <a:rPr lang="en-US" dirty="0"/>
              <a:t>Click to edit Master title style</a:t>
            </a:r>
          </a:p>
        </p:txBody>
      </p:sp>
      <p:sp>
        <p:nvSpPr>
          <p:cNvPr id="5" name="Text Placeholder 3"/>
          <p:cNvSpPr>
            <a:spLocks noGrp="1"/>
          </p:cNvSpPr>
          <p:nvPr>
            <p:ph type="body" sz="half" idx="2"/>
          </p:nvPr>
        </p:nvSpPr>
        <p:spPr>
          <a:xfrm>
            <a:off x="839787" y="2589322"/>
            <a:ext cx="4353500" cy="1778282"/>
          </a:xfrm>
        </p:spPr>
        <p:txBody>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Tree>
    <p:extLst>
      <p:ext uri="{BB962C8B-B14F-4D97-AF65-F5344CB8AC3E}">
        <p14:creationId xmlns:p14="http://schemas.microsoft.com/office/powerpoint/2010/main" val="3364144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6.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7"/>
            <a:ext cx="7115827" cy="1990799"/>
          </a:xfrm>
        </p:spPr>
        <p:txBody>
          <a:bodyPr anchor="b"/>
          <a:lstStyle>
            <a:lvl1pPr algn="ctr">
              <a:defRPr sz="3600" b="0">
                <a:solidFill>
                  <a:schemeClr val="accent1"/>
                </a:solidFill>
              </a:defRPr>
            </a:lvl1pPr>
          </a:lstStyle>
          <a:p>
            <a:r>
              <a:rPr lang="en-US" dirty="0"/>
              <a:t>Click to edit Master title style</a:t>
            </a:r>
          </a:p>
        </p:txBody>
      </p:sp>
      <p:sp>
        <p:nvSpPr>
          <p:cNvPr id="5" name="Text Placeholder 3"/>
          <p:cNvSpPr>
            <a:spLocks noGrp="1"/>
          </p:cNvSpPr>
          <p:nvPr>
            <p:ph type="body" sz="half" idx="2"/>
          </p:nvPr>
        </p:nvSpPr>
        <p:spPr>
          <a:xfrm>
            <a:off x="839786" y="2589322"/>
            <a:ext cx="7114753" cy="1778282"/>
          </a:xfrm>
        </p:spPr>
        <p:txBody>
          <a:bodyPr/>
          <a:lstStyle>
            <a:lvl1pPr marL="0" indent="0" algn="ctr">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Tree>
    <p:extLst>
      <p:ext uri="{BB962C8B-B14F-4D97-AF65-F5344CB8AC3E}">
        <p14:creationId xmlns:p14="http://schemas.microsoft.com/office/powerpoint/2010/main" val="31813788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7.xml><?xml version="1.0" encoding="utf-8"?>
<p:sldLayout xmlns:a="http://schemas.openxmlformats.org/drawingml/2006/main" xmlns:r="http://schemas.openxmlformats.org/officeDocument/2006/relationships" xmlns:p="http://schemas.openxmlformats.org/presentationml/2006/main" preserve="1" userDrawn="1">
  <p:cSld name="5_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13150"/>
            <a:ext cx="3481137" cy="2221333"/>
          </a:xfrm>
        </p:spPr>
        <p:txBody>
          <a:bodyPr anchor="b"/>
          <a:lstStyle>
            <a:lvl1pPr algn="ctr">
              <a:defRPr sz="2800" b="0">
                <a:solidFill>
                  <a:schemeClr val="accent1"/>
                </a:solidFill>
              </a:defRPr>
            </a:lvl1pPr>
          </a:lstStyle>
          <a:p>
            <a:r>
              <a:rPr lang="en-US" dirty="0"/>
              <a:t>Click to edit Master title style</a:t>
            </a:r>
          </a:p>
        </p:txBody>
      </p:sp>
      <p:sp>
        <p:nvSpPr>
          <p:cNvPr id="5" name="Text Placeholder 3"/>
          <p:cNvSpPr>
            <a:spLocks noGrp="1"/>
          </p:cNvSpPr>
          <p:nvPr>
            <p:ph type="body" sz="half" idx="2"/>
          </p:nvPr>
        </p:nvSpPr>
        <p:spPr>
          <a:xfrm>
            <a:off x="839787" y="2645300"/>
            <a:ext cx="3480612" cy="1778282"/>
          </a:xfrm>
        </p:spPr>
        <p:txBody>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Tree>
    <p:extLst>
      <p:ext uri="{BB962C8B-B14F-4D97-AF65-F5344CB8AC3E}">
        <p14:creationId xmlns:p14="http://schemas.microsoft.com/office/powerpoint/2010/main" val="340511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8.xml><?xml version="1.0" encoding="utf-8"?>
<p:sldLayout xmlns:a="http://schemas.openxmlformats.org/drawingml/2006/main" xmlns:r="http://schemas.openxmlformats.org/officeDocument/2006/relationships" xmlns:p="http://schemas.openxmlformats.org/presentationml/2006/main" type="obj" preserve="1">
  <p:cSld name="3_Title and Bullets">
    <p:spTree>
      <p:nvGrpSpPr>
        <p:cNvPr id="1" name=""/>
        <p:cNvGrpSpPr/>
        <p:nvPr/>
      </p:nvGrpSpPr>
      <p:grpSpPr>
        <a:xfrm>
          <a:off x="0" y="0"/>
          <a:ext cx="0" cy="0"/>
          <a:chOff x="0" y="0"/>
          <a:chExt cx="0" cy="0"/>
        </a:xfrm>
      </p:grpSpPr>
      <p:sp>
        <p:nvSpPr>
          <p:cNvPr id="2" name="Title 1"/>
          <p:cNvSpPr>
            <a:spLocks noGrp="1"/>
          </p:cNvSpPr>
          <p:nvPr>
            <p:ph type="title"/>
          </p:nvPr>
        </p:nvSpPr>
        <p:spPr>
          <a:xfrm>
            <a:off x="5173578" y="171483"/>
            <a:ext cx="6180221" cy="1325563"/>
          </a:xfrm>
        </p:spPr>
        <p:txBody>
          <a:bodyPr anchor="b"/>
          <a:lstStyle/>
          <a:p>
            <a:r>
              <a:rPr lang="en-US" dirty="0"/>
              <a:t>Click to edit Master title style</a:t>
            </a:r>
          </a:p>
        </p:txBody>
      </p:sp>
      <p:sp>
        <p:nvSpPr>
          <p:cNvPr id="3" name="Content Placeholder 2"/>
          <p:cNvSpPr>
            <a:spLocks noGrp="1"/>
          </p:cNvSpPr>
          <p:nvPr>
            <p:ph idx="1"/>
          </p:nvPr>
        </p:nvSpPr>
        <p:spPr>
          <a:xfrm>
            <a:off x="5173578" y="1631981"/>
            <a:ext cx="6180221"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14298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9.xml><?xml version="1.0" encoding="utf-8"?>
<p:sldLayout xmlns:a="http://schemas.openxmlformats.org/drawingml/2006/main" xmlns:r="http://schemas.openxmlformats.org/officeDocument/2006/relationships" xmlns:p="http://schemas.openxmlformats.org/presentationml/2006/main" type="objTx" preserve="1">
  <p:cSld name="1_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Tree>
    <p:extLst>
      <p:ext uri="{BB962C8B-B14F-4D97-AF65-F5344CB8AC3E}">
        <p14:creationId xmlns:p14="http://schemas.microsoft.com/office/powerpoint/2010/main" val="826596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Title Slide for Product">
    <p:spTree>
      <p:nvGrpSpPr>
        <p:cNvPr id="1" name=""/>
        <p:cNvGrpSpPr/>
        <p:nvPr/>
      </p:nvGrpSpPr>
      <p:grpSpPr>
        <a:xfrm>
          <a:off x="0" y="0"/>
          <a:ext cx="0" cy="0"/>
          <a:chOff x="0" y="0"/>
          <a:chExt cx="0" cy="0"/>
        </a:xfrm>
      </p:grpSpPr>
      <p:sp>
        <p:nvSpPr>
          <p:cNvPr id="2" name="Title 1"/>
          <p:cNvSpPr>
            <a:spLocks noGrp="1"/>
          </p:cNvSpPr>
          <p:nvPr>
            <p:ph type="ctrTitle"/>
          </p:nvPr>
        </p:nvSpPr>
        <p:spPr>
          <a:xfrm>
            <a:off x="914400" y="4193633"/>
            <a:ext cx="10363200" cy="756005"/>
          </a:xfrm>
        </p:spPr>
        <p:txBody>
          <a:bodyPr/>
          <a:lstStyle>
            <a:lvl1pPr algn="ctr">
              <a:defRPr sz="2000">
                <a:solidFill>
                  <a:schemeClr val="tx2"/>
                </a:solidFill>
              </a:defRPr>
            </a:lvl1pPr>
          </a:lstStyle>
          <a:p>
            <a:r>
              <a:rPr lang="en-US"/>
              <a:t>Click to edit Master title style</a:t>
            </a:r>
          </a:p>
        </p:txBody>
      </p:sp>
      <p:sp>
        <p:nvSpPr>
          <p:cNvPr id="6" name="Text Placeholder 5"/>
          <p:cNvSpPr>
            <a:spLocks noGrp="1"/>
          </p:cNvSpPr>
          <p:nvPr>
            <p:ph type="body" sz="quarter" idx="10"/>
          </p:nvPr>
        </p:nvSpPr>
        <p:spPr>
          <a:xfrm>
            <a:off x="914400" y="2633583"/>
            <a:ext cx="10363200" cy="1125537"/>
          </a:xfrm>
        </p:spPr>
        <p:txBody>
          <a:bodyPr anchor="ctr"/>
          <a:lstStyle>
            <a:lvl1pPr marL="0" indent="0" algn="ctr" defTabSz="914400" rtl="0" eaLnBrk="1" latinLnBrk="0" hangingPunct="1">
              <a:lnSpc>
                <a:spcPct val="110000"/>
              </a:lnSpc>
              <a:spcBef>
                <a:spcPct val="0"/>
              </a:spcBef>
              <a:buNone/>
              <a:defRPr lang="en-US" sz="4000" b="0" kern="1200" dirty="0" smtClean="0">
                <a:solidFill>
                  <a:schemeClr val="accent2"/>
                </a:solidFill>
                <a:latin typeface="+mj-lt"/>
                <a:ea typeface="+mj-ea"/>
                <a:cs typeface="+mj-cs"/>
              </a:defRPr>
            </a:lvl1pPr>
            <a:lvl2pPr marL="457200" indent="0" algn="ctr" defTabSz="914400" rtl="0" eaLnBrk="1" latinLnBrk="0" hangingPunct="1">
              <a:lnSpc>
                <a:spcPct val="110000"/>
              </a:lnSpc>
              <a:spcBef>
                <a:spcPct val="0"/>
              </a:spcBef>
              <a:buNone/>
              <a:defRPr lang="en-US" sz="3600" b="0" kern="1200" dirty="0" smtClean="0">
                <a:solidFill>
                  <a:schemeClr val="tx2"/>
                </a:solidFill>
                <a:latin typeface="+mj-lt"/>
                <a:ea typeface="+mj-ea"/>
                <a:cs typeface="+mj-cs"/>
              </a:defRPr>
            </a:lvl2pPr>
            <a:lvl3pPr marL="914400" indent="0" algn="ctr" defTabSz="914400" rtl="0" eaLnBrk="1" latinLnBrk="0" hangingPunct="1">
              <a:lnSpc>
                <a:spcPct val="110000"/>
              </a:lnSpc>
              <a:spcBef>
                <a:spcPct val="0"/>
              </a:spcBef>
              <a:buNone/>
              <a:defRPr lang="en-US" sz="3600" b="0" kern="1200" dirty="0" smtClean="0">
                <a:solidFill>
                  <a:schemeClr val="tx2"/>
                </a:solidFill>
                <a:latin typeface="+mj-lt"/>
                <a:ea typeface="+mj-ea"/>
                <a:cs typeface="+mj-cs"/>
              </a:defRPr>
            </a:lvl3pPr>
            <a:lvl4pPr marL="1371600" indent="0" algn="ctr" defTabSz="914400" rtl="0" eaLnBrk="1" latinLnBrk="0" hangingPunct="1">
              <a:lnSpc>
                <a:spcPct val="110000"/>
              </a:lnSpc>
              <a:spcBef>
                <a:spcPct val="0"/>
              </a:spcBef>
              <a:buNone/>
              <a:defRPr lang="en-US" sz="3600" b="0" kern="1200" dirty="0" smtClean="0">
                <a:solidFill>
                  <a:schemeClr val="tx2"/>
                </a:solidFill>
                <a:latin typeface="+mj-lt"/>
                <a:ea typeface="+mj-ea"/>
                <a:cs typeface="+mj-cs"/>
              </a:defRPr>
            </a:lvl4pPr>
            <a:lvl5pPr marL="1828800" indent="0" algn="ctr" defTabSz="914400" rtl="0" eaLnBrk="1" latinLnBrk="0" hangingPunct="1">
              <a:lnSpc>
                <a:spcPct val="110000"/>
              </a:lnSpc>
              <a:spcBef>
                <a:spcPct val="0"/>
              </a:spcBef>
              <a:buNone/>
              <a:defRPr lang="en-US" sz="3600" b="0" kern="1200" dirty="0">
                <a:solidFill>
                  <a:schemeClr val="tx2"/>
                </a:solidFill>
                <a:latin typeface="+mj-lt"/>
                <a:ea typeface="+mj-ea"/>
                <a:cs typeface="+mj-cs"/>
              </a:defRPr>
            </a:lvl5pPr>
          </a:lstStyle>
          <a:p>
            <a:pPr lvl="0"/>
            <a:r>
              <a:rPr lang="en-US"/>
              <a:t>Edit Master text styles</a:t>
            </a:r>
          </a:p>
        </p:txBody>
      </p:sp>
    </p:spTree>
    <p:extLst>
      <p:ext uri="{BB962C8B-B14F-4D97-AF65-F5344CB8AC3E}">
        <p14:creationId xmlns:p14="http://schemas.microsoft.com/office/powerpoint/2010/main" val="4060887563"/>
      </p:ext>
    </p:extLst>
  </p:cSld>
  <p:clrMapOvr>
    <a:masterClrMapping/>
  </p:clrMapOvr>
  <p:transition spd="med">
    <p:fade/>
  </p:transition>
</p:sldLayout>
</file>

<file path=ppt/slideLayouts/slideLayout2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8669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1.xml><?xml version="1.0" encoding="utf-8"?>
<p:sldLayout xmlns:a="http://schemas.openxmlformats.org/drawingml/2006/main" xmlns:r="http://schemas.openxmlformats.org/officeDocument/2006/relationships" xmlns:p="http://schemas.openxmlformats.org/presentationml/2006/main" preserve="1" userDrawn="1">
  <p:cSld name="1_Thank You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634506"/>
            <a:ext cx="10363200" cy="647428"/>
          </a:xfrm>
        </p:spPr>
        <p:txBody>
          <a:bodyPr anchor="t" anchorCtr="0"/>
          <a:lstStyle>
            <a:lvl1pPr algn="ctr">
              <a:defRPr sz="4000"/>
            </a:lvl1pPr>
          </a:lstStyle>
          <a:p>
            <a:r>
              <a:rPr lang="en-US" dirty="0"/>
              <a:t>Click to edit Master title style</a:t>
            </a:r>
          </a:p>
        </p:txBody>
      </p:sp>
      <p:sp>
        <p:nvSpPr>
          <p:cNvPr id="3" name="Subtitle 2"/>
          <p:cNvSpPr>
            <a:spLocks noGrp="1"/>
          </p:cNvSpPr>
          <p:nvPr>
            <p:ph type="subTitle" idx="1" hasCustomPrompt="1"/>
          </p:nvPr>
        </p:nvSpPr>
        <p:spPr>
          <a:xfrm>
            <a:off x="914401" y="2541645"/>
            <a:ext cx="10363199" cy="457200"/>
          </a:xfrm>
        </p:spPr>
        <p:txBody>
          <a:bodyPr/>
          <a:lstStyle>
            <a:lvl1pPr marL="0" indent="0" algn="ctr">
              <a:buNone/>
              <a:defRPr sz="2000" b="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Name</a:t>
            </a:r>
          </a:p>
        </p:txBody>
      </p:sp>
      <p:sp>
        <p:nvSpPr>
          <p:cNvPr id="22" name="Text Placeholder 21"/>
          <p:cNvSpPr>
            <a:spLocks noGrp="1"/>
          </p:cNvSpPr>
          <p:nvPr>
            <p:ph type="body" sz="quarter" idx="10" hasCustomPrompt="1"/>
          </p:nvPr>
        </p:nvSpPr>
        <p:spPr>
          <a:xfrm>
            <a:off x="4719022" y="4881254"/>
            <a:ext cx="4460839" cy="457200"/>
          </a:xfrm>
        </p:spPr>
        <p:txBody>
          <a:bodyPr/>
          <a:lstStyle>
            <a:lvl1pPr marL="0" indent="0" algn="l">
              <a:buNone/>
              <a:defRPr sz="2000"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Phone Number</a:t>
            </a:r>
          </a:p>
        </p:txBody>
      </p:sp>
      <p:sp>
        <p:nvSpPr>
          <p:cNvPr id="23" name="Text Placeholder 21"/>
          <p:cNvSpPr>
            <a:spLocks noGrp="1"/>
          </p:cNvSpPr>
          <p:nvPr>
            <p:ph type="body" sz="quarter" idx="11" hasCustomPrompt="1"/>
          </p:nvPr>
        </p:nvSpPr>
        <p:spPr>
          <a:xfrm>
            <a:off x="4719022" y="4070497"/>
            <a:ext cx="4460839" cy="457200"/>
          </a:xfrm>
        </p:spPr>
        <p:txBody>
          <a:bodyPr/>
          <a:lstStyle>
            <a:lvl1pPr marL="0" indent="0" algn="l">
              <a:buNone/>
              <a:defRPr sz="2000"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Email</a:t>
            </a:r>
          </a:p>
        </p:txBody>
      </p:sp>
    </p:spTree>
    <p:extLst>
      <p:ext uri="{BB962C8B-B14F-4D97-AF65-F5344CB8AC3E}">
        <p14:creationId xmlns:p14="http://schemas.microsoft.com/office/powerpoint/2010/main" val="1514859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87268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3.xml><?xml version="1.0" encoding="utf-8"?>
<p:sldLayout xmlns:a="http://schemas.openxmlformats.org/drawingml/2006/main" xmlns:r="http://schemas.openxmlformats.org/officeDocument/2006/relationships" xmlns:p="http://schemas.openxmlformats.org/presentationml/2006/main" preserve="1" userDrawn="1">
  <p:cSld name="1_Title Slide for Product">
    <p:spTree>
      <p:nvGrpSpPr>
        <p:cNvPr id="1" name=""/>
        <p:cNvGrpSpPr/>
        <p:nvPr/>
      </p:nvGrpSpPr>
      <p:grpSpPr>
        <a:xfrm>
          <a:off x="0" y="0"/>
          <a:ext cx="0" cy="0"/>
          <a:chOff x="0" y="0"/>
          <a:chExt cx="0" cy="0"/>
        </a:xfrm>
      </p:grpSpPr>
      <p:sp>
        <p:nvSpPr>
          <p:cNvPr id="2" name="Title 1"/>
          <p:cNvSpPr>
            <a:spLocks noGrp="1"/>
          </p:cNvSpPr>
          <p:nvPr>
            <p:ph type="ctrTitle"/>
          </p:nvPr>
        </p:nvSpPr>
        <p:spPr>
          <a:xfrm>
            <a:off x="914400" y="3313545"/>
            <a:ext cx="10363200" cy="756005"/>
          </a:xfrm>
        </p:spPr>
        <p:txBody>
          <a:bodyPr anchor="t" anchorCtr="0"/>
          <a:lstStyle>
            <a:lvl1pPr algn="ctr">
              <a:defRPr sz="3600">
                <a:solidFill>
                  <a:schemeClr val="tx2"/>
                </a:solidFill>
              </a:defRPr>
            </a:lvl1pPr>
          </a:lstStyle>
          <a:p>
            <a:r>
              <a:rPr lang="en-US" dirty="0"/>
              <a:t>Click to edit Master title style</a:t>
            </a:r>
          </a:p>
        </p:txBody>
      </p:sp>
      <p:sp>
        <p:nvSpPr>
          <p:cNvPr id="3" name="Subtitle 2"/>
          <p:cNvSpPr>
            <a:spLocks noGrp="1"/>
          </p:cNvSpPr>
          <p:nvPr>
            <p:ph type="subTitle" idx="1"/>
          </p:nvPr>
        </p:nvSpPr>
        <p:spPr>
          <a:xfrm>
            <a:off x="914400" y="4069550"/>
            <a:ext cx="10363200" cy="760868"/>
          </a:xfrm>
        </p:spPr>
        <p:txBody>
          <a:bodyPr anchor="t" anchorCtr="0"/>
          <a:lstStyle>
            <a:lvl1pPr marL="0" indent="0" algn="ctr">
              <a:buNone/>
              <a:defRPr sz="1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Text Placeholder 5"/>
          <p:cNvSpPr>
            <a:spLocks noGrp="1"/>
          </p:cNvSpPr>
          <p:nvPr>
            <p:ph type="body" sz="quarter" idx="10"/>
          </p:nvPr>
        </p:nvSpPr>
        <p:spPr>
          <a:xfrm>
            <a:off x="914400" y="668826"/>
            <a:ext cx="10363200" cy="1125537"/>
          </a:xfrm>
        </p:spPr>
        <p:txBody>
          <a:bodyPr/>
          <a:lstStyle>
            <a:lvl1pPr marL="0" indent="0" algn="ctr" defTabSz="914400" rtl="0" eaLnBrk="1" latinLnBrk="0" hangingPunct="1">
              <a:lnSpc>
                <a:spcPct val="110000"/>
              </a:lnSpc>
              <a:spcBef>
                <a:spcPct val="0"/>
              </a:spcBef>
              <a:buNone/>
              <a:defRPr lang="en-US" sz="4400" b="0" kern="1200" dirty="0" smtClean="0">
                <a:solidFill>
                  <a:schemeClr val="accent1"/>
                </a:solidFill>
                <a:latin typeface="思源黑体" panose="020B0500000000000000" pitchFamily="34" charset="-122"/>
                <a:ea typeface="+mj-ea"/>
                <a:cs typeface="+mj-cs"/>
              </a:defRPr>
            </a:lvl1pPr>
            <a:lvl2pPr marL="457200" indent="0" algn="ctr" defTabSz="914400" rtl="0" eaLnBrk="1" latinLnBrk="0" hangingPunct="1">
              <a:lnSpc>
                <a:spcPct val="110000"/>
              </a:lnSpc>
              <a:spcBef>
                <a:spcPct val="0"/>
              </a:spcBef>
              <a:buNone/>
              <a:defRPr lang="en-US" sz="3600" b="0" kern="1200" dirty="0" smtClean="0">
                <a:solidFill>
                  <a:schemeClr val="tx2"/>
                </a:solidFill>
                <a:latin typeface="+mj-lt"/>
                <a:ea typeface="+mj-ea"/>
                <a:cs typeface="+mj-cs"/>
              </a:defRPr>
            </a:lvl2pPr>
            <a:lvl3pPr marL="914400" indent="0" algn="ctr" defTabSz="914400" rtl="0" eaLnBrk="1" latinLnBrk="0" hangingPunct="1">
              <a:lnSpc>
                <a:spcPct val="110000"/>
              </a:lnSpc>
              <a:spcBef>
                <a:spcPct val="0"/>
              </a:spcBef>
              <a:buNone/>
              <a:defRPr lang="en-US" sz="3600" b="0" kern="1200" dirty="0" smtClean="0">
                <a:solidFill>
                  <a:schemeClr val="tx2"/>
                </a:solidFill>
                <a:latin typeface="+mj-lt"/>
                <a:ea typeface="+mj-ea"/>
                <a:cs typeface="+mj-cs"/>
              </a:defRPr>
            </a:lvl3pPr>
            <a:lvl4pPr marL="1371600" indent="0" algn="ctr" defTabSz="914400" rtl="0" eaLnBrk="1" latinLnBrk="0" hangingPunct="1">
              <a:lnSpc>
                <a:spcPct val="110000"/>
              </a:lnSpc>
              <a:spcBef>
                <a:spcPct val="0"/>
              </a:spcBef>
              <a:buNone/>
              <a:defRPr lang="en-US" sz="3600" b="0" kern="1200" dirty="0" smtClean="0">
                <a:solidFill>
                  <a:schemeClr val="tx2"/>
                </a:solidFill>
                <a:latin typeface="+mj-lt"/>
                <a:ea typeface="+mj-ea"/>
                <a:cs typeface="+mj-cs"/>
              </a:defRPr>
            </a:lvl4pPr>
            <a:lvl5pPr marL="1828800" indent="0" algn="ctr" defTabSz="914400" rtl="0" eaLnBrk="1" latinLnBrk="0" hangingPunct="1">
              <a:lnSpc>
                <a:spcPct val="110000"/>
              </a:lnSpc>
              <a:spcBef>
                <a:spcPct val="0"/>
              </a:spcBef>
              <a:buNone/>
              <a:defRPr lang="en-US" sz="3600" b="0" kern="1200" dirty="0">
                <a:solidFill>
                  <a:schemeClr val="tx2"/>
                </a:solidFill>
                <a:latin typeface="+mj-lt"/>
                <a:ea typeface="+mj-ea"/>
                <a:cs typeface="+mj-cs"/>
              </a:defRPr>
            </a:lvl5pPr>
          </a:lstStyle>
          <a:p>
            <a:pPr lvl="0"/>
            <a:r>
              <a:rPr lang="en-US" dirty="0"/>
              <a:t>Edit Master text styles</a:t>
            </a:r>
          </a:p>
        </p:txBody>
      </p:sp>
    </p:spTree>
    <p:extLst>
      <p:ext uri="{BB962C8B-B14F-4D97-AF65-F5344CB8AC3E}">
        <p14:creationId xmlns:p14="http://schemas.microsoft.com/office/powerpoint/2010/main" val="1422545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4.xml><?xml version="1.0" encoding="utf-8"?>
<p:sldLayout xmlns:a="http://schemas.openxmlformats.org/drawingml/2006/main" xmlns:r="http://schemas.openxmlformats.org/officeDocument/2006/relationships" xmlns:p="http://schemas.openxmlformats.org/presentationml/2006/main" preserve="1" userDrawn="1">
  <p:cSld name="2_Title Slide for Product">
    <p:spTree>
      <p:nvGrpSpPr>
        <p:cNvPr id="1" name=""/>
        <p:cNvGrpSpPr/>
        <p:nvPr/>
      </p:nvGrpSpPr>
      <p:grpSpPr>
        <a:xfrm>
          <a:off x="0" y="0"/>
          <a:ext cx="0" cy="0"/>
          <a:chOff x="0" y="0"/>
          <a:chExt cx="0" cy="0"/>
        </a:xfrm>
      </p:grpSpPr>
      <p:sp>
        <p:nvSpPr>
          <p:cNvPr id="2" name="Title 1"/>
          <p:cNvSpPr>
            <a:spLocks noGrp="1"/>
          </p:cNvSpPr>
          <p:nvPr>
            <p:ph type="ctrTitle"/>
          </p:nvPr>
        </p:nvSpPr>
        <p:spPr>
          <a:xfrm>
            <a:off x="914400" y="4193633"/>
            <a:ext cx="10363200" cy="756005"/>
          </a:xfrm>
        </p:spPr>
        <p:txBody>
          <a:bodyPr anchor="t" anchorCtr="0"/>
          <a:lstStyle>
            <a:lvl1pPr algn="ctr">
              <a:defRPr sz="2000">
                <a:solidFill>
                  <a:schemeClr val="tx2"/>
                </a:solidFill>
              </a:defRPr>
            </a:lvl1pPr>
          </a:lstStyle>
          <a:p>
            <a:r>
              <a:rPr lang="en-US" dirty="0"/>
              <a:t>Click to edit Master title style</a:t>
            </a:r>
          </a:p>
        </p:txBody>
      </p:sp>
      <p:sp>
        <p:nvSpPr>
          <p:cNvPr id="6" name="Text Placeholder 5"/>
          <p:cNvSpPr>
            <a:spLocks noGrp="1"/>
          </p:cNvSpPr>
          <p:nvPr>
            <p:ph type="body" sz="quarter" idx="10"/>
          </p:nvPr>
        </p:nvSpPr>
        <p:spPr>
          <a:xfrm>
            <a:off x="914400" y="2633583"/>
            <a:ext cx="10363200" cy="1125537"/>
          </a:xfrm>
        </p:spPr>
        <p:txBody>
          <a:bodyPr anchor="ctr"/>
          <a:lstStyle>
            <a:lvl1pPr marL="0" indent="0" algn="ctr" defTabSz="914400" rtl="0" eaLnBrk="1" latinLnBrk="0" hangingPunct="1">
              <a:lnSpc>
                <a:spcPct val="110000"/>
              </a:lnSpc>
              <a:spcBef>
                <a:spcPct val="0"/>
              </a:spcBef>
              <a:buNone/>
              <a:defRPr lang="en-US" sz="4000" b="0" kern="1200" dirty="0" smtClean="0">
                <a:solidFill>
                  <a:schemeClr val="accent2"/>
                </a:solidFill>
                <a:latin typeface="思源黑体" panose="020B0500000000000000" pitchFamily="34" charset="-122"/>
                <a:ea typeface="+mj-ea"/>
                <a:cs typeface="+mj-cs"/>
              </a:defRPr>
            </a:lvl1pPr>
            <a:lvl2pPr marL="457200" indent="0" algn="ctr" defTabSz="914400" rtl="0" eaLnBrk="1" latinLnBrk="0" hangingPunct="1">
              <a:lnSpc>
                <a:spcPct val="110000"/>
              </a:lnSpc>
              <a:spcBef>
                <a:spcPct val="0"/>
              </a:spcBef>
              <a:buNone/>
              <a:defRPr lang="en-US" sz="3600" b="0" kern="1200" dirty="0" smtClean="0">
                <a:solidFill>
                  <a:schemeClr val="tx2"/>
                </a:solidFill>
                <a:latin typeface="+mj-lt"/>
                <a:ea typeface="+mj-ea"/>
                <a:cs typeface="+mj-cs"/>
              </a:defRPr>
            </a:lvl2pPr>
            <a:lvl3pPr marL="914400" indent="0" algn="ctr" defTabSz="914400" rtl="0" eaLnBrk="1" latinLnBrk="0" hangingPunct="1">
              <a:lnSpc>
                <a:spcPct val="110000"/>
              </a:lnSpc>
              <a:spcBef>
                <a:spcPct val="0"/>
              </a:spcBef>
              <a:buNone/>
              <a:defRPr lang="en-US" sz="3600" b="0" kern="1200" dirty="0" smtClean="0">
                <a:solidFill>
                  <a:schemeClr val="tx2"/>
                </a:solidFill>
                <a:latin typeface="+mj-lt"/>
                <a:ea typeface="+mj-ea"/>
                <a:cs typeface="+mj-cs"/>
              </a:defRPr>
            </a:lvl3pPr>
            <a:lvl4pPr marL="1371600" indent="0" algn="ctr" defTabSz="914400" rtl="0" eaLnBrk="1" latinLnBrk="0" hangingPunct="1">
              <a:lnSpc>
                <a:spcPct val="110000"/>
              </a:lnSpc>
              <a:spcBef>
                <a:spcPct val="0"/>
              </a:spcBef>
              <a:buNone/>
              <a:defRPr lang="en-US" sz="3600" b="0" kern="1200" dirty="0" smtClean="0">
                <a:solidFill>
                  <a:schemeClr val="tx2"/>
                </a:solidFill>
                <a:latin typeface="+mj-lt"/>
                <a:ea typeface="+mj-ea"/>
                <a:cs typeface="+mj-cs"/>
              </a:defRPr>
            </a:lvl4pPr>
            <a:lvl5pPr marL="1828800" indent="0" algn="ctr" defTabSz="914400" rtl="0" eaLnBrk="1" latinLnBrk="0" hangingPunct="1">
              <a:lnSpc>
                <a:spcPct val="110000"/>
              </a:lnSpc>
              <a:spcBef>
                <a:spcPct val="0"/>
              </a:spcBef>
              <a:buNone/>
              <a:defRPr lang="en-US" sz="3600" b="0" kern="1200" dirty="0">
                <a:solidFill>
                  <a:schemeClr val="tx2"/>
                </a:solidFill>
                <a:latin typeface="+mj-lt"/>
                <a:ea typeface="+mj-ea"/>
                <a:cs typeface="+mj-cs"/>
              </a:defRPr>
            </a:lvl5pPr>
          </a:lstStyle>
          <a:p>
            <a:pPr lvl="0"/>
            <a:r>
              <a:rPr lang="en-US" dirty="0"/>
              <a:t>Edit Master text styles</a:t>
            </a:r>
          </a:p>
        </p:txBody>
      </p:sp>
    </p:spTree>
    <p:extLst>
      <p:ext uri="{BB962C8B-B14F-4D97-AF65-F5344CB8AC3E}">
        <p14:creationId xmlns:p14="http://schemas.microsoft.com/office/powerpoint/2010/main" val="543302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5.xml><?xml version="1.0" encoding="utf-8"?>
<p:sldLayout xmlns:a="http://schemas.openxmlformats.org/drawingml/2006/main" xmlns:r="http://schemas.openxmlformats.org/officeDocument/2006/relationships" xmlns:p="http://schemas.openxmlformats.org/presentationml/2006/main" type="obj" preserve="1">
  <p:cSld name="Title and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19358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6.xml><?xml version="1.0" encoding="utf-8"?>
<p:sldLayout xmlns:a="http://schemas.openxmlformats.org/drawingml/2006/main" xmlns:r="http://schemas.openxmlformats.org/officeDocument/2006/relationships" xmlns:p="http://schemas.openxmlformats.org/presentationml/2006/main" preserve="1" userDrawn="1">
  <p:cSld name="4_Title and Bullets">
    <p:spTree>
      <p:nvGrpSpPr>
        <p:cNvPr id="1" name=""/>
        <p:cNvGrpSpPr/>
        <p:nvPr/>
      </p:nvGrpSpPr>
      <p:grpSpPr>
        <a:xfrm>
          <a:off x="0" y="0"/>
          <a:ext cx="0" cy="0"/>
          <a:chOff x="0" y="0"/>
          <a:chExt cx="0" cy="0"/>
        </a:xfrm>
      </p:grpSpPr>
      <p:sp>
        <p:nvSpPr>
          <p:cNvPr id="2" name="Title 1"/>
          <p:cNvSpPr>
            <a:spLocks noGrp="1"/>
          </p:cNvSpPr>
          <p:nvPr>
            <p:ph type="title"/>
          </p:nvPr>
        </p:nvSpPr>
        <p:spPr>
          <a:xfrm>
            <a:off x="838200" y="977030"/>
            <a:ext cx="4347575" cy="1325563"/>
          </a:xfrm>
        </p:spPr>
        <p:txBody>
          <a:bodyPr anchor="t"/>
          <a:lstStyle/>
          <a:p>
            <a:r>
              <a:rPr lang="en-US" dirty="0"/>
              <a:t>Click to edit Master title style</a:t>
            </a:r>
          </a:p>
        </p:txBody>
      </p:sp>
      <p:sp>
        <p:nvSpPr>
          <p:cNvPr id="3" name="Content Placeholder 2"/>
          <p:cNvSpPr>
            <a:spLocks noGrp="1"/>
          </p:cNvSpPr>
          <p:nvPr>
            <p:ph idx="1"/>
          </p:nvPr>
        </p:nvSpPr>
        <p:spPr>
          <a:xfrm>
            <a:off x="5536504" y="977030"/>
            <a:ext cx="5817296" cy="500628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56859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7.xml><?xml version="1.0" encoding="utf-8"?>
<p:sldLayout xmlns:a="http://schemas.openxmlformats.org/drawingml/2006/main" xmlns:r="http://schemas.openxmlformats.org/officeDocument/2006/relationships" xmlns:p="http://schemas.openxmlformats.org/presentationml/2006/main" preserve="1" userDrawn="1">
  <p:cSld name="2_Title and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838200" y="1970690"/>
            <a:ext cx="10515600" cy="401262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5"/>
          <p:cNvSpPr>
            <a:spLocks noGrp="1"/>
          </p:cNvSpPr>
          <p:nvPr>
            <p:ph type="body" sz="quarter" idx="10"/>
          </p:nvPr>
        </p:nvSpPr>
        <p:spPr>
          <a:xfrm>
            <a:off x="838200" y="1182057"/>
            <a:ext cx="10515600" cy="629977"/>
          </a:xfrm>
        </p:spPr>
        <p:txBody>
          <a:bodyPr/>
          <a:lstStyle>
            <a:lvl1pPr marL="0" indent="0" algn="l" defTabSz="914400" rtl="0" eaLnBrk="1" latinLnBrk="0" hangingPunct="1">
              <a:lnSpc>
                <a:spcPct val="110000"/>
              </a:lnSpc>
              <a:spcBef>
                <a:spcPct val="0"/>
              </a:spcBef>
              <a:buNone/>
              <a:defRPr lang="en-US" sz="2400" b="0" kern="1200" dirty="0" smtClean="0">
                <a:solidFill>
                  <a:schemeClr val="accent2"/>
                </a:solidFill>
                <a:latin typeface="思源黑体" panose="020B0500000000000000" pitchFamily="34" charset="-122"/>
                <a:ea typeface="+mj-ea"/>
                <a:cs typeface="+mj-cs"/>
              </a:defRPr>
            </a:lvl1pPr>
            <a:lvl2pPr marL="0" indent="0" algn="l" defTabSz="914400" rtl="0" eaLnBrk="1" latinLnBrk="0" hangingPunct="1">
              <a:lnSpc>
                <a:spcPct val="110000"/>
              </a:lnSpc>
              <a:spcBef>
                <a:spcPct val="0"/>
              </a:spcBef>
              <a:buNone/>
              <a:defRPr lang="en-US" sz="2000" b="0" kern="1200" dirty="0" smtClean="0">
                <a:solidFill>
                  <a:schemeClr val="accent1"/>
                </a:solidFill>
                <a:latin typeface="+mj-lt"/>
                <a:ea typeface="+mj-ea"/>
                <a:cs typeface="+mj-cs"/>
              </a:defRPr>
            </a:lvl2pPr>
            <a:lvl3pPr marL="0" indent="0" algn="l" defTabSz="914400" rtl="0" eaLnBrk="1" latinLnBrk="0" hangingPunct="1">
              <a:lnSpc>
                <a:spcPct val="110000"/>
              </a:lnSpc>
              <a:spcBef>
                <a:spcPct val="0"/>
              </a:spcBef>
              <a:buNone/>
              <a:defRPr lang="en-US" sz="2000" b="0" kern="1200" dirty="0" smtClean="0">
                <a:solidFill>
                  <a:schemeClr val="accent1"/>
                </a:solidFill>
                <a:latin typeface="+mj-lt"/>
                <a:ea typeface="+mj-ea"/>
                <a:cs typeface="+mj-cs"/>
              </a:defRPr>
            </a:lvl3pPr>
            <a:lvl4pPr marL="0" indent="0" algn="l" defTabSz="914400" rtl="0" eaLnBrk="1" latinLnBrk="0" hangingPunct="1">
              <a:lnSpc>
                <a:spcPct val="110000"/>
              </a:lnSpc>
              <a:spcBef>
                <a:spcPct val="0"/>
              </a:spcBef>
              <a:buNone/>
              <a:defRPr lang="en-US" sz="2000" b="0" kern="1200" dirty="0" smtClean="0">
                <a:solidFill>
                  <a:schemeClr val="accent1"/>
                </a:solidFill>
                <a:latin typeface="+mj-lt"/>
                <a:ea typeface="+mj-ea"/>
                <a:cs typeface="+mj-cs"/>
              </a:defRPr>
            </a:lvl4pPr>
            <a:lvl5pPr marL="0" indent="0" algn="l" defTabSz="914400" rtl="0" eaLnBrk="1" latinLnBrk="0" hangingPunct="1">
              <a:lnSpc>
                <a:spcPct val="110000"/>
              </a:lnSpc>
              <a:spcBef>
                <a:spcPct val="0"/>
              </a:spcBef>
              <a:buNone/>
              <a:defRPr lang="en-US" sz="2000" b="0" kern="1200" dirty="0">
                <a:solidFill>
                  <a:schemeClr val="accent1"/>
                </a:solidFill>
                <a:latin typeface="+mj-lt"/>
                <a:ea typeface="+mj-ea"/>
                <a:cs typeface="+mj-cs"/>
              </a:defRPr>
            </a:lvl5pPr>
          </a:lstStyle>
          <a:p>
            <a:pPr lvl="0"/>
            <a:r>
              <a:rPr lang="en-US" dirty="0"/>
              <a:t>Edit Master text styles</a:t>
            </a:r>
          </a:p>
        </p:txBody>
      </p:sp>
    </p:spTree>
    <p:extLst>
      <p:ext uri="{BB962C8B-B14F-4D97-AF65-F5344CB8AC3E}">
        <p14:creationId xmlns:p14="http://schemas.microsoft.com/office/powerpoint/2010/main" val="2042444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8.xml><?xml version="1.0" encoding="utf-8"?>
<p:sldLayout xmlns:a="http://schemas.openxmlformats.org/drawingml/2006/main" xmlns:r="http://schemas.openxmlformats.org/officeDocument/2006/relationships" xmlns:p="http://schemas.openxmlformats.org/presentationml/2006/main" type="obj" preserve="1">
  <p:cSld name="Title and Paragraph">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1pPr marL="0" indent="0">
              <a:lnSpc>
                <a:spcPct val="110000"/>
              </a:lnSpc>
              <a:buNone/>
              <a:defRPr/>
            </a:lvl1pPr>
            <a:lvl2pPr marL="0" indent="0">
              <a:buNone/>
              <a:defRPr/>
            </a:lvl2pPr>
            <a:lvl3pPr marL="0" indent="0">
              <a:buNone/>
              <a:defRPr/>
            </a:lvl3pPr>
            <a:lvl4pPr marL="0" indent="0">
              <a:buNone/>
              <a:defRPr/>
            </a:lvl4pPr>
            <a:lvl5pPr marL="0" indent="0">
              <a:buNone/>
              <a:defRPr/>
            </a:lvl5pPr>
          </a:lstStyle>
          <a:p>
            <a:pPr lvl="0"/>
            <a:r>
              <a:rPr lang="en-US"/>
              <a:t>Click to edit Master text styles</a:t>
            </a:r>
          </a:p>
        </p:txBody>
      </p:sp>
    </p:spTree>
    <p:extLst>
      <p:ext uri="{BB962C8B-B14F-4D97-AF65-F5344CB8AC3E}">
        <p14:creationId xmlns:p14="http://schemas.microsoft.com/office/powerpoint/2010/main" val="1292540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9.xml><?xml version="1.0" encoding="utf-8"?>
<p:sldLayout xmlns:a="http://schemas.openxmlformats.org/drawingml/2006/main" xmlns:r="http://schemas.openxmlformats.org/officeDocument/2006/relationships" xmlns:p="http://schemas.openxmlformats.org/presentationml/2006/main" type="obj" preserve="1">
  <p:cSld name="2_Title and Paragraph">
    <p:spTree>
      <p:nvGrpSpPr>
        <p:cNvPr id="1" name=""/>
        <p:cNvGrpSpPr/>
        <p:nvPr/>
      </p:nvGrpSpPr>
      <p:grpSpPr>
        <a:xfrm>
          <a:off x="0" y="0"/>
          <a:ext cx="0" cy="0"/>
          <a:chOff x="0" y="0"/>
          <a:chExt cx="0" cy="0"/>
        </a:xfrm>
      </p:grpSpPr>
      <p:sp>
        <p:nvSpPr>
          <p:cNvPr id="2" name="Title 1"/>
          <p:cNvSpPr>
            <a:spLocks noGrp="1"/>
          </p:cNvSpPr>
          <p:nvPr>
            <p:ph type="title"/>
          </p:nvPr>
        </p:nvSpPr>
        <p:spPr>
          <a:xfrm>
            <a:off x="838200" y="1068309"/>
            <a:ext cx="4347575" cy="1325563"/>
          </a:xfrm>
        </p:spPr>
        <p:txBody>
          <a:bodyPr anchor="t"/>
          <a:lstStyle/>
          <a:p>
            <a:r>
              <a:rPr lang="en-US" dirty="0"/>
              <a:t>Click to edit Master title style</a:t>
            </a:r>
          </a:p>
        </p:txBody>
      </p:sp>
      <p:sp>
        <p:nvSpPr>
          <p:cNvPr id="3" name="Content Placeholder 2"/>
          <p:cNvSpPr>
            <a:spLocks noGrp="1"/>
          </p:cNvSpPr>
          <p:nvPr>
            <p:ph idx="1"/>
          </p:nvPr>
        </p:nvSpPr>
        <p:spPr>
          <a:xfrm>
            <a:off x="5536504" y="1068309"/>
            <a:ext cx="5817295" cy="4351338"/>
          </a:xfrm>
        </p:spPr>
        <p:txBody>
          <a:bodyPr/>
          <a:lstStyle>
            <a:lvl1pPr marL="0" indent="0">
              <a:lnSpc>
                <a:spcPct val="110000"/>
              </a:lnSpc>
              <a:buNone/>
              <a:defRPr/>
            </a:lvl1pPr>
            <a:lvl2pPr marL="0" indent="0">
              <a:buNone/>
              <a:defRPr/>
            </a:lvl2pPr>
            <a:lvl3pPr marL="0" indent="0">
              <a:buNone/>
              <a:defRPr/>
            </a:lvl3pPr>
            <a:lvl4pPr marL="0" indent="0">
              <a:buNone/>
              <a:defRPr/>
            </a:lvl4pPr>
            <a:lvl5pPr marL="0" indent="0">
              <a:buNone/>
              <a:defRPr/>
            </a:lvl5pPr>
          </a:lstStyle>
          <a:p>
            <a:pPr lvl="0"/>
            <a:r>
              <a:rPr lang="en-US" dirty="0"/>
              <a:t>Click to edit Master text styles</a:t>
            </a:r>
          </a:p>
        </p:txBody>
      </p:sp>
    </p:spTree>
    <p:extLst>
      <p:ext uri="{BB962C8B-B14F-4D97-AF65-F5344CB8AC3E}">
        <p14:creationId xmlns:p14="http://schemas.microsoft.com/office/powerpoint/2010/main" val="922698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for Product">
    <p:spTree>
      <p:nvGrpSpPr>
        <p:cNvPr id="1" name=""/>
        <p:cNvGrpSpPr/>
        <p:nvPr/>
      </p:nvGrpSpPr>
      <p:grpSpPr>
        <a:xfrm>
          <a:off x="0" y="0"/>
          <a:ext cx="0" cy="0"/>
          <a:chOff x="0" y="0"/>
          <a:chExt cx="0" cy="0"/>
        </a:xfrm>
      </p:grpSpPr>
      <p:sp>
        <p:nvSpPr>
          <p:cNvPr id="2" name="Title 1"/>
          <p:cNvSpPr>
            <a:spLocks noGrp="1"/>
          </p:cNvSpPr>
          <p:nvPr>
            <p:ph type="ctrTitle"/>
          </p:nvPr>
        </p:nvSpPr>
        <p:spPr>
          <a:xfrm>
            <a:off x="914400" y="4193635"/>
            <a:ext cx="10363200" cy="756005"/>
          </a:xfrm>
        </p:spPr>
        <p:txBody>
          <a:bodyPr/>
          <a:lstStyle>
            <a:lvl1pPr algn="ctr">
              <a:defRPr sz="1500">
                <a:solidFill>
                  <a:schemeClr val="tx2"/>
                </a:solidFill>
              </a:defRPr>
            </a:lvl1pPr>
          </a:lstStyle>
          <a:p>
            <a:r>
              <a:rPr lang="en-US"/>
              <a:t>Click to edit Master title style</a:t>
            </a:r>
          </a:p>
        </p:txBody>
      </p:sp>
      <p:sp>
        <p:nvSpPr>
          <p:cNvPr id="6" name="Text Placeholder 5"/>
          <p:cNvSpPr>
            <a:spLocks noGrp="1"/>
          </p:cNvSpPr>
          <p:nvPr>
            <p:ph type="body" sz="quarter" idx="10"/>
          </p:nvPr>
        </p:nvSpPr>
        <p:spPr>
          <a:xfrm>
            <a:off x="914400" y="2633585"/>
            <a:ext cx="10363200" cy="1125537"/>
          </a:xfrm>
        </p:spPr>
        <p:txBody>
          <a:bodyPr anchor="ctr"/>
          <a:lstStyle>
            <a:lvl1pPr marL="0" indent="0" algn="ctr" defTabSz="685800" rtl="0" eaLnBrk="1" latinLnBrk="0" hangingPunct="1">
              <a:lnSpc>
                <a:spcPct val="110000"/>
              </a:lnSpc>
              <a:spcBef>
                <a:spcPct val="0"/>
              </a:spcBef>
              <a:buNone/>
              <a:defRPr lang="en-US" sz="3000" b="0" kern="1200" dirty="0" smtClean="0">
                <a:solidFill>
                  <a:schemeClr val="accent2"/>
                </a:solidFill>
                <a:latin typeface="+mj-lt"/>
                <a:ea typeface="+mj-ea"/>
                <a:cs typeface="+mj-cs"/>
              </a:defRPr>
            </a:lvl1pPr>
            <a:lvl2pPr marL="342900" indent="0" algn="ctr" defTabSz="685800" rtl="0" eaLnBrk="1" latinLnBrk="0" hangingPunct="1">
              <a:lnSpc>
                <a:spcPct val="110000"/>
              </a:lnSpc>
              <a:spcBef>
                <a:spcPct val="0"/>
              </a:spcBef>
              <a:buNone/>
              <a:defRPr lang="en-US" sz="2700" b="0" kern="1200" dirty="0" smtClean="0">
                <a:solidFill>
                  <a:schemeClr val="tx2"/>
                </a:solidFill>
                <a:latin typeface="+mj-lt"/>
                <a:ea typeface="+mj-ea"/>
                <a:cs typeface="+mj-cs"/>
              </a:defRPr>
            </a:lvl2pPr>
            <a:lvl3pPr marL="685800" indent="0" algn="ctr" defTabSz="685800" rtl="0" eaLnBrk="1" latinLnBrk="0" hangingPunct="1">
              <a:lnSpc>
                <a:spcPct val="110000"/>
              </a:lnSpc>
              <a:spcBef>
                <a:spcPct val="0"/>
              </a:spcBef>
              <a:buNone/>
              <a:defRPr lang="en-US" sz="2700" b="0" kern="1200" dirty="0" smtClean="0">
                <a:solidFill>
                  <a:schemeClr val="tx2"/>
                </a:solidFill>
                <a:latin typeface="+mj-lt"/>
                <a:ea typeface="+mj-ea"/>
                <a:cs typeface="+mj-cs"/>
              </a:defRPr>
            </a:lvl3pPr>
            <a:lvl4pPr marL="1028700" indent="0" algn="ctr" defTabSz="685800" rtl="0" eaLnBrk="1" latinLnBrk="0" hangingPunct="1">
              <a:lnSpc>
                <a:spcPct val="110000"/>
              </a:lnSpc>
              <a:spcBef>
                <a:spcPct val="0"/>
              </a:spcBef>
              <a:buNone/>
              <a:defRPr lang="en-US" sz="2700" b="0" kern="1200" dirty="0" smtClean="0">
                <a:solidFill>
                  <a:schemeClr val="tx2"/>
                </a:solidFill>
                <a:latin typeface="+mj-lt"/>
                <a:ea typeface="+mj-ea"/>
                <a:cs typeface="+mj-cs"/>
              </a:defRPr>
            </a:lvl4pPr>
            <a:lvl5pPr marL="1371600" indent="0" algn="ctr" defTabSz="685800" rtl="0" eaLnBrk="1" latinLnBrk="0" hangingPunct="1">
              <a:lnSpc>
                <a:spcPct val="110000"/>
              </a:lnSpc>
              <a:spcBef>
                <a:spcPct val="0"/>
              </a:spcBef>
              <a:buNone/>
              <a:defRPr lang="en-US" sz="2700" b="0" kern="1200" dirty="0">
                <a:solidFill>
                  <a:schemeClr val="tx2"/>
                </a:solidFill>
                <a:latin typeface="+mj-lt"/>
                <a:ea typeface="+mj-ea"/>
                <a:cs typeface="+mj-cs"/>
              </a:defRPr>
            </a:lvl5pPr>
          </a:lstStyle>
          <a:p>
            <a:pPr lvl="0"/>
            <a:r>
              <a:rPr lang="en-US"/>
              <a:t>Edit Master text styles</a:t>
            </a:r>
          </a:p>
        </p:txBody>
      </p:sp>
    </p:spTree>
    <p:extLst>
      <p:ext uri="{BB962C8B-B14F-4D97-AF65-F5344CB8AC3E}">
        <p14:creationId xmlns:p14="http://schemas.microsoft.com/office/powerpoint/2010/main" val="1608451392"/>
      </p:ext>
    </p:extLst>
  </p:cSld>
  <p:clrMapOvr>
    <a:masterClrMapping/>
  </p:clrMapOvr>
  <p:transition spd="med">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66665578"/>
      </p:ext>
    </p:extLst>
  </p:cSld>
  <p:clrMapOvr>
    <a:masterClrMapping/>
  </p:clrMapOvr>
  <p:transition spd="med">
    <p:fade/>
  </p:transition>
</p:sldLayout>
</file>

<file path=ppt/slideLayouts/slideLayout300.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517044"/>
            <a:ext cx="10515600" cy="1997555"/>
          </a:xfrm>
        </p:spPr>
        <p:txBody>
          <a:bodyPr anchor="b"/>
          <a:lstStyle>
            <a:lvl1pPr algn="ctr">
              <a:defRPr sz="4800"/>
            </a:lvl1pPr>
          </a:lstStyle>
          <a:p>
            <a:r>
              <a:rPr lang="en-US" dirty="0"/>
              <a:t>Click to edit Master title style</a:t>
            </a:r>
          </a:p>
        </p:txBody>
      </p:sp>
    </p:spTree>
    <p:extLst>
      <p:ext uri="{BB962C8B-B14F-4D97-AF65-F5344CB8AC3E}">
        <p14:creationId xmlns:p14="http://schemas.microsoft.com/office/powerpoint/2010/main" val="493376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1.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517045"/>
            <a:ext cx="10515600" cy="1997555"/>
          </a:xfrm>
        </p:spPr>
        <p:txBody>
          <a:bodyPr anchor="b"/>
          <a:lstStyle>
            <a:lvl1pPr algn="ctr">
              <a:defRPr sz="4800"/>
            </a:lvl1pPr>
          </a:lstStyle>
          <a:p>
            <a:r>
              <a:rPr lang="en-US" dirty="0"/>
              <a:t>Click to edit Master title style</a:t>
            </a:r>
          </a:p>
        </p:txBody>
      </p:sp>
      <p:sp>
        <p:nvSpPr>
          <p:cNvPr id="3" name="Text Placeholder 2"/>
          <p:cNvSpPr>
            <a:spLocks noGrp="1"/>
          </p:cNvSpPr>
          <p:nvPr>
            <p:ph type="body" idx="1"/>
          </p:nvPr>
        </p:nvSpPr>
        <p:spPr>
          <a:xfrm>
            <a:off x="831851" y="2879934"/>
            <a:ext cx="10515600" cy="1500187"/>
          </a:xfrm>
        </p:spPr>
        <p:txBody>
          <a:bodyPr/>
          <a:lstStyle>
            <a:lvl1pPr marL="0" indent="0" algn="ctr">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2265449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838200" y="1630496"/>
            <a:ext cx="5181600" cy="453545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630496"/>
            <a:ext cx="5181600" cy="45354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97554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3.xml><?xml version="1.0" encoding="utf-8"?>
<p:sldLayout xmlns:a="http://schemas.openxmlformats.org/drawingml/2006/main" xmlns:r="http://schemas.openxmlformats.org/officeDocument/2006/relationships" xmlns:p="http://schemas.openxmlformats.org/presentationml/2006/main" type="twoObj" preserve="1">
  <p:cSld name="4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838201" y="1630496"/>
            <a:ext cx="3543300" cy="4535450"/>
          </a:xfrm>
        </p:spPr>
        <p:txBody>
          <a:bodyPr/>
          <a:lstStyle>
            <a:lvl1pPr>
              <a:defRPr sz="1600"/>
            </a:lvl1pPr>
            <a:lvl2pPr>
              <a:defRPr sz="1400"/>
            </a:lvl2pPr>
            <a:lvl3pPr>
              <a:defRPr sz="1200"/>
            </a:lvl3pPr>
            <a:lvl4pPr>
              <a:defRPr sz="1100"/>
            </a:lvl4pPr>
            <a:lvl5pPr>
              <a:defRPr sz="11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572001" y="1630496"/>
            <a:ext cx="3543300" cy="4535450"/>
          </a:xfrm>
        </p:spPr>
        <p:txBody>
          <a:bodyPr/>
          <a:lstStyle>
            <a:lvl1pPr>
              <a:defRPr sz="1600"/>
            </a:lvl1pPr>
            <a:lvl2pPr>
              <a:defRPr sz="1400"/>
            </a:lvl2pPr>
            <a:lvl3pPr>
              <a:defRPr sz="12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968469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4.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838200" y="2295939"/>
            <a:ext cx="5181600" cy="385925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2295939"/>
            <a:ext cx="5181600" cy="3859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5"/>
          <p:cNvSpPr>
            <a:spLocks noGrp="1"/>
          </p:cNvSpPr>
          <p:nvPr>
            <p:ph type="body" sz="quarter" idx="10"/>
          </p:nvPr>
        </p:nvSpPr>
        <p:spPr>
          <a:xfrm>
            <a:off x="838200" y="1628383"/>
            <a:ext cx="10515600" cy="667555"/>
          </a:xfrm>
        </p:spPr>
        <p:txBody>
          <a:bodyPr/>
          <a:lstStyle>
            <a:lvl1pPr marL="0" indent="0" algn="l" defTabSz="914400" rtl="0" eaLnBrk="1" latinLnBrk="0" hangingPunct="1">
              <a:lnSpc>
                <a:spcPct val="110000"/>
              </a:lnSpc>
              <a:spcBef>
                <a:spcPct val="0"/>
              </a:spcBef>
              <a:buNone/>
              <a:defRPr lang="en-US" sz="2400" b="0" kern="1200" dirty="0" smtClean="0">
                <a:solidFill>
                  <a:schemeClr val="tx2"/>
                </a:solidFill>
                <a:latin typeface="思源黑体" panose="020B0500000000000000" pitchFamily="34" charset="-122"/>
                <a:ea typeface="+mj-ea"/>
                <a:cs typeface="+mj-cs"/>
              </a:defRPr>
            </a:lvl1pPr>
            <a:lvl2pPr marL="0" indent="0" algn="l" defTabSz="914400" rtl="0" eaLnBrk="1" latinLnBrk="0" hangingPunct="1">
              <a:lnSpc>
                <a:spcPct val="110000"/>
              </a:lnSpc>
              <a:spcBef>
                <a:spcPct val="0"/>
              </a:spcBef>
              <a:buNone/>
              <a:defRPr lang="en-US" sz="2000" b="0" kern="1200" dirty="0" smtClean="0">
                <a:solidFill>
                  <a:schemeClr val="accent1"/>
                </a:solidFill>
                <a:latin typeface="+mj-lt"/>
                <a:ea typeface="+mj-ea"/>
                <a:cs typeface="+mj-cs"/>
              </a:defRPr>
            </a:lvl2pPr>
            <a:lvl3pPr marL="0" indent="0" algn="l" defTabSz="914400" rtl="0" eaLnBrk="1" latinLnBrk="0" hangingPunct="1">
              <a:lnSpc>
                <a:spcPct val="110000"/>
              </a:lnSpc>
              <a:spcBef>
                <a:spcPct val="0"/>
              </a:spcBef>
              <a:buNone/>
              <a:defRPr lang="en-US" sz="2000" b="0" kern="1200" dirty="0" smtClean="0">
                <a:solidFill>
                  <a:schemeClr val="accent1"/>
                </a:solidFill>
                <a:latin typeface="+mj-lt"/>
                <a:ea typeface="+mj-ea"/>
                <a:cs typeface="+mj-cs"/>
              </a:defRPr>
            </a:lvl3pPr>
            <a:lvl4pPr marL="0" indent="0" algn="l" defTabSz="914400" rtl="0" eaLnBrk="1" latinLnBrk="0" hangingPunct="1">
              <a:lnSpc>
                <a:spcPct val="110000"/>
              </a:lnSpc>
              <a:spcBef>
                <a:spcPct val="0"/>
              </a:spcBef>
              <a:buNone/>
              <a:defRPr lang="en-US" sz="2000" b="0" kern="1200" dirty="0" smtClean="0">
                <a:solidFill>
                  <a:schemeClr val="accent1"/>
                </a:solidFill>
                <a:latin typeface="+mj-lt"/>
                <a:ea typeface="+mj-ea"/>
                <a:cs typeface="+mj-cs"/>
              </a:defRPr>
            </a:lvl4pPr>
            <a:lvl5pPr marL="0" indent="0" algn="l" defTabSz="914400" rtl="0" eaLnBrk="1" latinLnBrk="0" hangingPunct="1">
              <a:lnSpc>
                <a:spcPct val="110000"/>
              </a:lnSpc>
              <a:spcBef>
                <a:spcPct val="0"/>
              </a:spcBef>
              <a:buNone/>
              <a:defRPr lang="en-US" sz="2000" b="0" kern="1200" dirty="0">
                <a:solidFill>
                  <a:schemeClr val="accent1"/>
                </a:solidFill>
                <a:latin typeface="+mj-lt"/>
                <a:ea typeface="+mj-ea"/>
                <a:cs typeface="+mj-cs"/>
              </a:defRPr>
            </a:lvl5pPr>
          </a:lstStyle>
          <a:p>
            <a:pPr lvl="0"/>
            <a:r>
              <a:rPr lang="en-US" dirty="0"/>
              <a:t>Edit Master text styles</a:t>
            </a:r>
          </a:p>
        </p:txBody>
      </p:sp>
    </p:spTree>
    <p:extLst>
      <p:ext uri="{BB962C8B-B14F-4D97-AF65-F5344CB8AC3E}">
        <p14:creationId xmlns:p14="http://schemas.microsoft.com/office/powerpoint/2010/main" val="3889602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475129"/>
            <a:ext cx="10515600" cy="1018977"/>
          </a:xfrm>
        </p:spPr>
        <p:txBody>
          <a:bodyPr/>
          <a:lstStyle/>
          <a:p>
            <a:r>
              <a:rPr lang="en-US" dirty="0"/>
              <a:t>Click to edit Master title style</a:t>
            </a:r>
          </a:p>
        </p:txBody>
      </p:sp>
      <p:sp>
        <p:nvSpPr>
          <p:cNvPr id="3" name="Text Placeholder 2"/>
          <p:cNvSpPr>
            <a:spLocks noGrp="1"/>
          </p:cNvSpPr>
          <p:nvPr>
            <p:ph type="body" idx="1"/>
          </p:nvPr>
        </p:nvSpPr>
        <p:spPr>
          <a:xfrm>
            <a:off x="839789" y="1557193"/>
            <a:ext cx="5157787" cy="697509"/>
          </a:xfrm>
          <a:solidFill>
            <a:schemeClr val="accent2"/>
          </a:solidFill>
        </p:spPr>
        <p:txBody>
          <a:bodyPr anchor="ctr" anchorCtr="0"/>
          <a:lstStyle>
            <a:lvl1pPr marL="0" indent="0">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317789"/>
            <a:ext cx="5157787"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1" y="1557193"/>
            <a:ext cx="5183188" cy="697509"/>
          </a:xfrm>
          <a:solidFill>
            <a:schemeClr val="accent2"/>
          </a:solidFill>
        </p:spPr>
        <p:txBody>
          <a:bodyPr anchor="ctr" anchorCtr="0"/>
          <a:lstStyle>
            <a:lvl1pPr marL="0" indent="0">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317789"/>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167369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6.xml><?xml version="1.0" encoding="utf-8"?>
<p:sldLayout xmlns:a="http://schemas.openxmlformats.org/drawingml/2006/main" xmlns:r="http://schemas.openxmlformats.org/officeDocument/2006/relationships" xmlns:p="http://schemas.openxmlformats.org/presentationml/2006/main" type="twoObj" preserve="1">
  <p:cSld name="3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838201" y="1630496"/>
            <a:ext cx="3438938" cy="4535450"/>
          </a:xfrm>
        </p:spPr>
        <p:txBody>
          <a:bodyPr/>
          <a:lstStyle>
            <a:lvl1pPr>
              <a:defRPr sz="1800"/>
            </a:lvl1pPr>
            <a:lvl2pPr>
              <a:defRPr sz="1600"/>
            </a:lvl2pPr>
            <a:lvl3pPr>
              <a:defRPr sz="1400"/>
            </a:lvl3pPr>
            <a:lvl4pPr>
              <a:defRPr sz="1200"/>
            </a:lvl4pPr>
            <a:lvl5pP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376531" y="1630496"/>
            <a:ext cx="3438938" cy="4535450"/>
          </a:xfrm>
        </p:spPr>
        <p:txBody>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Content Placeholder 3"/>
          <p:cNvSpPr>
            <a:spLocks noGrp="1"/>
          </p:cNvSpPr>
          <p:nvPr>
            <p:ph sz="half" idx="10"/>
          </p:nvPr>
        </p:nvSpPr>
        <p:spPr>
          <a:xfrm>
            <a:off x="7914861" y="1630496"/>
            <a:ext cx="3438938" cy="4535450"/>
          </a:xfrm>
        </p:spPr>
        <p:txBody>
          <a:bodyPr/>
          <a:lstStyle>
            <a:lvl1pPr>
              <a:defRPr sz="1800"/>
            </a:lvl1pPr>
            <a:lvl2pPr>
              <a:defRPr sz="1600"/>
            </a:lvl2pPr>
            <a:lvl3pPr>
              <a:defRPr sz="1400"/>
            </a:lvl3pPr>
            <a:lvl4pPr>
              <a:defRPr sz="1200"/>
            </a:lvl4pPr>
            <a:lvl5pP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73729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7.xml><?xml version="1.0" encoding="utf-8"?>
<p:sldLayout xmlns:a="http://schemas.openxmlformats.org/drawingml/2006/main" xmlns:r="http://schemas.openxmlformats.org/officeDocument/2006/relationships" xmlns:p="http://schemas.openxmlformats.org/presentationml/2006/main" type="obj" preserve="1">
  <p:cSld name="1_Title and Paragraph">
    <p:spTree>
      <p:nvGrpSpPr>
        <p:cNvPr id="1" name=""/>
        <p:cNvGrpSpPr/>
        <p:nvPr/>
      </p:nvGrpSpPr>
      <p:grpSpPr>
        <a:xfrm>
          <a:off x="0" y="0"/>
          <a:ext cx="0" cy="0"/>
          <a:chOff x="0" y="0"/>
          <a:chExt cx="0" cy="0"/>
        </a:xfrm>
      </p:grpSpPr>
      <p:sp>
        <p:nvSpPr>
          <p:cNvPr id="2" name="Title 1"/>
          <p:cNvSpPr>
            <a:spLocks noGrp="1"/>
          </p:cNvSpPr>
          <p:nvPr>
            <p:ph type="title"/>
          </p:nvPr>
        </p:nvSpPr>
        <p:spPr>
          <a:xfrm>
            <a:off x="2423492" y="4701211"/>
            <a:ext cx="7346674" cy="1325563"/>
          </a:xfrm>
        </p:spPr>
        <p:txBody>
          <a:bodyPr anchor="t"/>
          <a:lstStyle>
            <a:lvl1pPr algn="r">
              <a:defRPr sz="2000">
                <a:solidFill>
                  <a:schemeClr val="bg2">
                    <a:lumMod val="50000"/>
                  </a:schemeClr>
                </a:solidFill>
              </a:defRPr>
            </a:lvl1pPr>
          </a:lstStyle>
          <a:p>
            <a:r>
              <a:rPr lang="en-US" dirty="0"/>
              <a:t>Click to edit Master title style</a:t>
            </a:r>
          </a:p>
        </p:txBody>
      </p:sp>
      <p:sp>
        <p:nvSpPr>
          <p:cNvPr id="3" name="Content Placeholder 2"/>
          <p:cNvSpPr>
            <a:spLocks noGrp="1"/>
          </p:cNvSpPr>
          <p:nvPr>
            <p:ph idx="1"/>
          </p:nvPr>
        </p:nvSpPr>
        <p:spPr>
          <a:xfrm>
            <a:off x="2423492" y="1808922"/>
            <a:ext cx="7346674" cy="2733261"/>
          </a:xfrm>
        </p:spPr>
        <p:txBody>
          <a:bodyPr/>
          <a:lstStyle>
            <a:lvl1pPr marL="91440" indent="-457200">
              <a:lnSpc>
                <a:spcPct val="110000"/>
              </a:lnSpc>
              <a:buNone/>
              <a:defRPr/>
            </a:lvl1pPr>
            <a:lvl2pPr marL="0" indent="0">
              <a:buNone/>
              <a:defRPr/>
            </a:lvl2pPr>
            <a:lvl3pPr marL="0" indent="0">
              <a:buNone/>
              <a:defRPr/>
            </a:lvl3pPr>
            <a:lvl4pPr marL="0" indent="0">
              <a:buNone/>
              <a:defRPr/>
            </a:lvl4pPr>
            <a:lvl5pPr marL="0" indent="0">
              <a:buNone/>
              <a:defRPr/>
            </a:lvl5pPr>
          </a:lstStyle>
          <a:p>
            <a:pPr lvl="0"/>
            <a:r>
              <a:rPr lang="en-US" dirty="0"/>
              <a:t>Click to edit Master text styles</a:t>
            </a:r>
          </a:p>
        </p:txBody>
      </p:sp>
    </p:spTree>
    <p:extLst>
      <p:ext uri="{BB962C8B-B14F-4D97-AF65-F5344CB8AC3E}">
        <p14:creationId xmlns:p14="http://schemas.microsoft.com/office/powerpoint/2010/main" val="2672802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048559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9.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6" name="Text Placeholder 5"/>
          <p:cNvSpPr>
            <a:spLocks noGrp="1"/>
          </p:cNvSpPr>
          <p:nvPr>
            <p:ph type="body" sz="quarter" idx="10"/>
          </p:nvPr>
        </p:nvSpPr>
        <p:spPr>
          <a:xfrm>
            <a:off x="838200" y="1520687"/>
            <a:ext cx="10515600" cy="775252"/>
          </a:xfrm>
        </p:spPr>
        <p:txBody>
          <a:bodyPr/>
          <a:lstStyle>
            <a:lvl1pPr marL="0" indent="0" algn="l" defTabSz="914400" rtl="0" eaLnBrk="1" latinLnBrk="0" hangingPunct="1">
              <a:lnSpc>
                <a:spcPct val="110000"/>
              </a:lnSpc>
              <a:spcBef>
                <a:spcPct val="0"/>
              </a:spcBef>
              <a:buNone/>
              <a:defRPr lang="en-US" sz="2000" b="0" kern="1200" dirty="0" smtClean="0">
                <a:solidFill>
                  <a:schemeClr val="tx2"/>
                </a:solidFill>
                <a:latin typeface="思源黑体" panose="020B0500000000000000" pitchFamily="34" charset="-122"/>
                <a:ea typeface="+mj-ea"/>
                <a:cs typeface="+mj-cs"/>
              </a:defRPr>
            </a:lvl1pPr>
            <a:lvl2pPr marL="0" indent="0" algn="l" defTabSz="914400" rtl="0" eaLnBrk="1" latinLnBrk="0" hangingPunct="1">
              <a:lnSpc>
                <a:spcPct val="110000"/>
              </a:lnSpc>
              <a:spcBef>
                <a:spcPct val="0"/>
              </a:spcBef>
              <a:buNone/>
              <a:defRPr lang="en-US" sz="2000" b="0" kern="1200" dirty="0" smtClean="0">
                <a:solidFill>
                  <a:schemeClr val="accent1"/>
                </a:solidFill>
                <a:latin typeface="+mj-lt"/>
                <a:ea typeface="+mj-ea"/>
                <a:cs typeface="+mj-cs"/>
              </a:defRPr>
            </a:lvl2pPr>
            <a:lvl3pPr marL="0" indent="0" algn="l" defTabSz="914400" rtl="0" eaLnBrk="1" latinLnBrk="0" hangingPunct="1">
              <a:lnSpc>
                <a:spcPct val="110000"/>
              </a:lnSpc>
              <a:spcBef>
                <a:spcPct val="0"/>
              </a:spcBef>
              <a:buNone/>
              <a:defRPr lang="en-US" sz="2000" b="0" kern="1200" dirty="0" smtClean="0">
                <a:solidFill>
                  <a:schemeClr val="accent1"/>
                </a:solidFill>
                <a:latin typeface="+mj-lt"/>
                <a:ea typeface="+mj-ea"/>
                <a:cs typeface="+mj-cs"/>
              </a:defRPr>
            </a:lvl3pPr>
            <a:lvl4pPr marL="0" indent="0" algn="l" defTabSz="914400" rtl="0" eaLnBrk="1" latinLnBrk="0" hangingPunct="1">
              <a:lnSpc>
                <a:spcPct val="110000"/>
              </a:lnSpc>
              <a:spcBef>
                <a:spcPct val="0"/>
              </a:spcBef>
              <a:buNone/>
              <a:defRPr lang="en-US" sz="2000" b="0" kern="1200" dirty="0" smtClean="0">
                <a:solidFill>
                  <a:schemeClr val="accent1"/>
                </a:solidFill>
                <a:latin typeface="+mj-lt"/>
                <a:ea typeface="+mj-ea"/>
                <a:cs typeface="+mj-cs"/>
              </a:defRPr>
            </a:lvl4pPr>
            <a:lvl5pPr marL="0" indent="0" algn="l" defTabSz="914400" rtl="0" eaLnBrk="1" latinLnBrk="0" hangingPunct="1">
              <a:lnSpc>
                <a:spcPct val="110000"/>
              </a:lnSpc>
              <a:spcBef>
                <a:spcPct val="0"/>
              </a:spcBef>
              <a:buNone/>
              <a:defRPr lang="en-US" sz="2000" b="0" kern="1200" dirty="0">
                <a:solidFill>
                  <a:schemeClr val="accent1"/>
                </a:solidFill>
                <a:latin typeface="+mj-lt"/>
                <a:ea typeface="+mj-ea"/>
                <a:cs typeface="+mj-cs"/>
              </a:defRPr>
            </a:lvl5pPr>
          </a:lstStyle>
          <a:p>
            <a:pPr lvl="0"/>
            <a:r>
              <a:rPr lang="en-US" dirty="0"/>
              <a:t>Edit Master text styles</a:t>
            </a:r>
          </a:p>
        </p:txBody>
      </p:sp>
    </p:spTree>
    <p:extLst>
      <p:ext uri="{BB962C8B-B14F-4D97-AF65-F5344CB8AC3E}">
        <p14:creationId xmlns:p14="http://schemas.microsoft.com/office/powerpoint/2010/main" val="4094925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4_Title and Bullets">
    <p:spTree>
      <p:nvGrpSpPr>
        <p:cNvPr id="1" name=""/>
        <p:cNvGrpSpPr/>
        <p:nvPr/>
      </p:nvGrpSpPr>
      <p:grpSpPr>
        <a:xfrm>
          <a:off x="0" y="0"/>
          <a:ext cx="0" cy="0"/>
          <a:chOff x="0" y="0"/>
          <a:chExt cx="0" cy="0"/>
        </a:xfrm>
      </p:grpSpPr>
      <p:sp>
        <p:nvSpPr>
          <p:cNvPr id="2" name="Title 1"/>
          <p:cNvSpPr>
            <a:spLocks noGrp="1"/>
          </p:cNvSpPr>
          <p:nvPr>
            <p:ph type="title"/>
          </p:nvPr>
        </p:nvSpPr>
        <p:spPr>
          <a:xfrm>
            <a:off x="838200" y="977030"/>
            <a:ext cx="4347575" cy="1325563"/>
          </a:xfrm>
        </p:spPr>
        <p:txBody>
          <a:bodyPr/>
          <a:lstStyle/>
          <a:p>
            <a:r>
              <a:rPr lang="en-US"/>
              <a:t>Click to edit Master title style</a:t>
            </a:r>
          </a:p>
        </p:txBody>
      </p:sp>
      <p:sp>
        <p:nvSpPr>
          <p:cNvPr id="3" name="Content Placeholder 2"/>
          <p:cNvSpPr>
            <a:spLocks noGrp="1"/>
          </p:cNvSpPr>
          <p:nvPr>
            <p:ph idx="1"/>
          </p:nvPr>
        </p:nvSpPr>
        <p:spPr>
          <a:xfrm>
            <a:off x="5536504" y="977030"/>
            <a:ext cx="5817296" cy="50062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15573863"/>
      </p:ext>
    </p:extLst>
  </p:cSld>
  <p:clrMapOvr>
    <a:masterClrMapping/>
  </p:clrMapOvr>
  <p:transition spd="med">
    <p:fade/>
  </p:transition>
</p:sldLayout>
</file>

<file path=ppt/slideLayouts/slideLayout310.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742814"/>
            <a:ext cx="10515600" cy="648127"/>
          </a:xfrm>
        </p:spPr>
        <p:txBody>
          <a:bodyPr anchor="b"/>
          <a:lstStyle>
            <a:lvl1pPr algn="ctr">
              <a:defRPr sz="2800" b="0">
                <a:solidFill>
                  <a:schemeClr val="accent1"/>
                </a:solidFill>
              </a:defRPr>
            </a:lvl1pPr>
          </a:lstStyle>
          <a:p>
            <a:r>
              <a:rPr lang="en-US" dirty="0"/>
              <a:t>Click to edit Master title style</a:t>
            </a:r>
          </a:p>
        </p:txBody>
      </p:sp>
      <p:sp>
        <p:nvSpPr>
          <p:cNvPr id="5" name="Text Placeholder 3"/>
          <p:cNvSpPr>
            <a:spLocks noGrp="1"/>
          </p:cNvSpPr>
          <p:nvPr>
            <p:ph type="body" sz="half" idx="2"/>
          </p:nvPr>
        </p:nvSpPr>
        <p:spPr>
          <a:xfrm>
            <a:off x="839787" y="1557758"/>
            <a:ext cx="10514012" cy="426308"/>
          </a:xfrm>
        </p:spPr>
        <p:txBody>
          <a:bodyPr/>
          <a:lstStyle>
            <a:lvl1pPr marL="0" indent="0" algn="ctr">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Tree>
    <p:extLst>
      <p:ext uri="{BB962C8B-B14F-4D97-AF65-F5344CB8AC3E}">
        <p14:creationId xmlns:p14="http://schemas.microsoft.com/office/powerpoint/2010/main" val="2867468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1.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92085"/>
            <a:ext cx="10515600" cy="648127"/>
          </a:xfrm>
        </p:spPr>
        <p:txBody>
          <a:bodyPr/>
          <a:lstStyle>
            <a:lvl1pPr algn="ctr">
              <a:defRPr sz="2800" b="0">
                <a:solidFill>
                  <a:schemeClr val="accent1"/>
                </a:solidFill>
              </a:defRPr>
            </a:lvl1pPr>
          </a:lstStyle>
          <a:p>
            <a:r>
              <a:rPr lang="en-US" dirty="0"/>
              <a:t>Click to edit Master title style</a:t>
            </a:r>
          </a:p>
        </p:txBody>
      </p:sp>
    </p:spTree>
    <p:extLst>
      <p:ext uri="{BB962C8B-B14F-4D97-AF65-F5344CB8AC3E}">
        <p14:creationId xmlns:p14="http://schemas.microsoft.com/office/powerpoint/2010/main" val="2989202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2.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7"/>
            <a:ext cx="4354157" cy="1990799"/>
          </a:xfrm>
        </p:spPr>
        <p:txBody>
          <a:bodyPr anchor="b"/>
          <a:lstStyle>
            <a:lvl1pPr algn="ctr">
              <a:defRPr sz="2800" b="0">
                <a:solidFill>
                  <a:schemeClr val="accent1"/>
                </a:solidFill>
              </a:defRPr>
            </a:lvl1pPr>
          </a:lstStyle>
          <a:p>
            <a:r>
              <a:rPr lang="en-US" dirty="0"/>
              <a:t>Click to edit Master title style</a:t>
            </a:r>
          </a:p>
        </p:txBody>
      </p:sp>
      <p:sp>
        <p:nvSpPr>
          <p:cNvPr id="5" name="Text Placeholder 3"/>
          <p:cNvSpPr>
            <a:spLocks noGrp="1"/>
          </p:cNvSpPr>
          <p:nvPr>
            <p:ph type="body" sz="half" idx="2"/>
          </p:nvPr>
        </p:nvSpPr>
        <p:spPr>
          <a:xfrm>
            <a:off x="839787" y="2589322"/>
            <a:ext cx="4353500" cy="1778282"/>
          </a:xfrm>
        </p:spPr>
        <p:txBody>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Tree>
    <p:extLst>
      <p:ext uri="{BB962C8B-B14F-4D97-AF65-F5344CB8AC3E}">
        <p14:creationId xmlns:p14="http://schemas.microsoft.com/office/powerpoint/2010/main" val="18369676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3.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7"/>
            <a:ext cx="7115827" cy="1990799"/>
          </a:xfrm>
        </p:spPr>
        <p:txBody>
          <a:bodyPr anchor="b"/>
          <a:lstStyle>
            <a:lvl1pPr algn="ctr">
              <a:defRPr sz="3600" b="0">
                <a:solidFill>
                  <a:schemeClr val="accent1"/>
                </a:solidFill>
              </a:defRPr>
            </a:lvl1pPr>
          </a:lstStyle>
          <a:p>
            <a:r>
              <a:rPr lang="en-US" dirty="0"/>
              <a:t>Click to edit Master title style</a:t>
            </a:r>
          </a:p>
        </p:txBody>
      </p:sp>
      <p:sp>
        <p:nvSpPr>
          <p:cNvPr id="5" name="Text Placeholder 3"/>
          <p:cNvSpPr>
            <a:spLocks noGrp="1"/>
          </p:cNvSpPr>
          <p:nvPr>
            <p:ph type="body" sz="half" idx="2"/>
          </p:nvPr>
        </p:nvSpPr>
        <p:spPr>
          <a:xfrm>
            <a:off x="839786" y="2589322"/>
            <a:ext cx="7114753" cy="1778282"/>
          </a:xfrm>
        </p:spPr>
        <p:txBody>
          <a:bodyPr/>
          <a:lstStyle>
            <a:lvl1pPr marL="0" indent="0" algn="ctr">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Tree>
    <p:extLst>
      <p:ext uri="{BB962C8B-B14F-4D97-AF65-F5344CB8AC3E}">
        <p14:creationId xmlns:p14="http://schemas.microsoft.com/office/powerpoint/2010/main" val="14982150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4.xml><?xml version="1.0" encoding="utf-8"?>
<p:sldLayout xmlns:a="http://schemas.openxmlformats.org/drawingml/2006/main" xmlns:r="http://schemas.openxmlformats.org/officeDocument/2006/relationships" xmlns:p="http://schemas.openxmlformats.org/presentationml/2006/main" type="obj" preserve="1">
  <p:cSld name="3_Title and Bullets">
    <p:spTree>
      <p:nvGrpSpPr>
        <p:cNvPr id="1" name=""/>
        <p:cNvGrpSpPr/>
        <p:nvPr/>
      </p:nvGrpSpPr>
      <p:grpSpPr>
        <a:xfrm>
          <a:off x="0" y="0"/>
          <a:ext cx="0" cy="0"/>
          <a:chOff x="0" y="0"/>
          <a:chExt cx="0" cy="0"/>
        </a:xfrm>
      </p:grpSpPr>
      <p:sp>
        <p:nvSpPr>
          <p:cNvPr id="2" name="Title 1"/>
          <p:cNvSpPr>
            <a:spLocks noGrp="1"/>
          </p:cNvSpPr>
          <p:nvPr>
            <p:ph type="title"/>
          </p:nvPr>
        </p:nvSpPr>
        <p:spPr>
          <a:xfrm>
            <a:off x="5173578" y="171483"/>
            <a:ext cx="6180221" cy="1325563"/>
          </a:xfrm>
        </p:spPr>
        <p:txBody>
          <a:bodyPr anchor="b"/>
          <a:lstStyle/>
          <a:p>
            <a:r>
              <a:rPr lang="en-US" dirty="0"/>
              <a:t>Click to edit Master title style</a:t>
            </a:r>
          </a:p>
        </p:txBody>
      </p:sp>
      <p:sp>
        <p:nvSpPr>
          <p:cNvPr id="3" name="Content Placeholder 2"/>
          <p:cNvSpPr>
            <a:spLocks noGrp="1"/>
          </p:cNvSpPr>
          <p:nvPr>
            <p:ph idx="1"/>
          </p:nvPr>
        </p:nvSpPr>
        <p:spPr>
          <a:xfrm>
            <a:off x="5173578" y="1631981"/>
            <a:ext cx="6180221"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63410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5.xml><?xml version="1.0" encoding="utf-8"?>
<p:sldLayout xmlns:a="http://schemas.openxmlformats.org/drawingml/2006/main" xmlns:r="http://schemas.openxmlformats.org/officeDocument/2006/relationships" xmlns:p="http://schemas.openxmlformats.org/presentationml/2006/main" type="objTx" preserve="1">
  <p:cSld name="1_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Tree>
    <p:extLst>
      <p:ext uri="{BB962C8B-B14F-4D97-AF65-F5344CB8AC3E}">
        <p14:creationId xmlns:p14="http://schemas.microsoft.com/office/powerpoint/2010/main" val="1953407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0512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7.xml><?xml version="1.0" encoding="utf-8"?>
<p:sldLayout xmlns:a="http://schemas.openxmlformats.org/drawingml/2006/main" xmlns:r="http://schemas.openxmlformats.org/officeDocument/2006/relationships" xmlns:p="http://schemas.openxmlformats.org/presentationml/2006/main" userDrawn="1">
  <p:cSld name="3_Title and Paragraph">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4917" y="1686258"/>
            <a:ext cx="8242449" cy="3342941"/>
          </a:xfrm>
        </p:spPr>
        <p:txBody>
          <a:bodyPr/>
          <a:lstStyle>
            <a:lvl1pPr marL="91440" indent="-457200">
              <a:lnSpc>
                <a:spcPct val="110000"/>
              </a:lnSpc>
              <a:buNone/>
              <a:defRPr sz="3600"/>
            </a:lvl1pPr>
            <a:lvl2pPr marL="0" indent="0">
              <a:buNone/>
              <a:defRPr/>
            </a:lvl2pPr>
            <a:lvl3pPr marL="0" indent="0">
              <a:buNone/>
              <a:defRPr/>
            </a:lvl3pPr>
            <a:lvl4pPr marL="0" indent="0">
              <a:buNone/>
              <a:defRPr/>
            </a:lvl4pPr>
            <a:lvl5pPr marL="0" indent="0">
              <a:buNone/>
              <a:defRPr/>
            </a:lvl5pPr>
          </a:lstStyle>
          <a:p>
            <a:pPr lvl="0"/>
            <a:r>
              <a:rPr lang="en-US" dirty="0"/>
              <a:t>Click to edit Master text styles</a:t>
            </a:r>
          </a:p>
        </p:txBody>
      </p:sp>
    </p:spTree>
    <p:extLst>
      <p:ext uri="{BB962C8B-B14F-4D97-AF65-F5344CB8AC3E}">
        <p14:creationId xmlns:p14="http://schemas.microsoft.com/office/powerpoint/2010/main" val="2270209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CF03CCA4-096F-4A91-8620-6E713CB58509}"/>
              </a:ext>
            </a:extLst>
          </p:cNvPr>
          <p:cNvSpPr>
            <a:spLocks noGrp="1"/>
          </p:cNvSpPr>
          <p:nvPr>
            <p:ph type="dt" sz="half" idx="10"/>
          </p:nvPr>
        </p:nvSpPr>
        <p:spPr>
          <a:xfrm>
            <a:off x="609600" y="6356351"/>
            <a:ext cx="28448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z="1800" b="0">
                <a:solidFill>
                  <a:srgbClr val="000000"/>
                </a:solidFill>
                <a:latin typeface="Calibri" pitchFamily="34" charset="0"/>
                <a:ea typeface="宋体" pitchFamily="2" charset="-122"/>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E00A7480-E7E6-4F9B-9BA1-73B2F2EA9389}" type="datetimeFigureOut">
              <a:rPr kumimoji="0" lang="en-US" altLang="zh-CN" sz="1800" b="0" i="0" u="none" strike="noStrike" kern="1200" cap="none" spc="0" normalizeH="0" baseline="0" noProof="0" smtClean="0">
                <a:ln>
                  <a:noFill/>
                </a:ln>
                <a:solidFill>
                  <a:srgbClr val="000000"/>
                </a:solidFill>
                <a:effectLst/>
                <a:uLnTx/>
                <a:uFillTx/>
                <a:latin typeface="Calibri" pitchFamily="34" charset="0"/>
                <a:ea typeface="宋体" pitchFamily="2" charset="-122"/>
                <a:cs typeface="+mn-cs"/>
              </a:rPr>
              <a:pPr marL="0" marR="0" lvl="0" indent="0" algn="l" defTabSz="914400" rtl="0" eaLnBrk="1" fontAlgn="base" latinLnBrk="0" hangingPunct="1">
                <a:lnSpc>
                  <a:spcPct val="100000"/>
                </a:lnSpc>
                <a:spcBef>
                  <a:spcPct val="0"/>
                </a:spcBef>
                <a:spcAft>
                  <a:spcPct val="0"/>
                </a:spcAft>
                <a:buClrTx/>
                <a:buSzTx/>
                <a:buFontTx/>
                <a:buNone/>
                <a:tabLst/>
                <a:defRPr/>
              </a:pPr>
              <a:t>10/14/2024</a:t>
            </a:fld>
            <a:endParaRPr kumimoji="0" lang="en-US" altLang="zh-CN" sz="1800" b="0" i="0" u="none" strike="noStrike" kern="1200" cap="none" spc="0" normalizeH="0" baseline="0" noProof="0">
              <a:ln>
                <a:noFill/>
              </a:ln>
              <a:solidFill>
                <a:srgbClr val="000000"/>
              </a:solidFill>
              <a:effectLst/>
              <a:uLnTx/>
              <a:uFillTx/>
              <a:latin typeface="Calibri" pitchFamily="34" charset="0"/>
              <a:ea typeface="宋体" pitchFamily="2" charset="-122"/>
              <a:cs typeface="+mn-cs"/>
            </a:endParaRPr>
          </a:p>
        </p:txBody>
      </p:sp>
      <p:sp>
        <p:nvSpPr>
          <p:cNvPr id="5" name="Footer Placeholder 4">
            <a:extLst>
              <a:ext uri="{FF2B5EF4-FFF2-40B4-BE49-F238E27FC236}">
                <a16:creationId xmlns:a16="http://schemas.microsoft.com/office/drawing/2014/main" id="{A743669A-EEB2-4CFF-B922-1D5E3C121C33}"/>
              </a:ext>
            </a:extLst>
          </p:cNvPr>
          <p:cNvSpPr>
            <a:spLocks noGrp="1"/>
          </p:cNvSpPr>
          <p:nvPr>
            <p:ph type="ftr" sz="quarter" idx="11"/>
          </p:nvPr>
        </p:nvSpPr>
        <p:spPr>
          <a:xfrm>
            <a:off x="4165600" y="6356351"/>
            <a:ext cx="38608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z="1800" b="0">
                <a:solidFill>
                  <a:srgbClr val="000000"/>
                </a:solidFill>
                <a:latin typeface="Calibri" pitchFamily="34" charset="0"/>
                <a:ea typeface="宋体" pitchFamily="2" charset="-122"/>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zh-CN" sz="1800" b="0" i="0" u="none" strike="noStrike" kern="1200" cap="none" spc="0" normalizeH="0" baseline="0" noProof="0">
              <a:ln>
                <a:noFill/>
              </a:ln>
              <a:solidFill>
                <a:srgbClr val="000000"/>
              </a:solidFill>
              <a:effectLst/>
              <a:uLnTx/>
              <a:uFillTx/>
              <a:latin typeface="Calibri" pitchFamily="34" charset="0"/>
              <a:ea typeface="宋体" pitchFamily="2" charset="-122"/>
              <a:cs typeface="+mn-cs"/>
            </a:endParaRPr>
          </a:p>
        </p:txBody>
      </p:sp>
      <p:sp>
        <p:nvSpPr>
          <p:cNvPr id="6" name="Slide Number Placeholder 5">
            <a:extLst>
              <a:ext uri="{FF2B5EF4-FFF2-40B4-BE49-F238E27FC236}">
                <a16:creationId xmlns:a16="http://schemas.microsoft.com/office/drawing/2014/main" id="{8B0C8E7B-A01C-42F5-AC70-38768FDF2EA6}"/>
              </a:ext>
            </a:extLst>
          </p:cNvPr>
          <p:cNvSpPr>
            <a:spLocks noGrp="1"/>
          </p:cNvSpPr>
          <p:nvPr>
            <p:ph type="sldNum" sz="quarter" idx="12"/>
          </p:nvPr>
        </p:nvSpPr>
        <p:spPr>
          <a:xfrm>
            <a:off x="8737600" y="6356351"/>
            <a:ext cx="28448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z="1800" b="0">
                <a:solidFill>
                  <a:srgbClr val="000000"/>
                </a:solidFill>
                <a:latin typeface="Calibri" panose="020F0502020204030204" pitchFamily="34" charset="0"/>
                <a:ea typeface="宋体" panose="02010600030101010101" pitchFamily="2" charset="-122"/>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1F4BF9E2-F05B-46D9-931B-5EF80AFDB27E}" type="slidenum">
              <a:rPr kumimoji="0" lang="en-US" altLang="zh-CN" sz="1800" b="0" i="0" u="none" strike="noStrike" kern="1200" cap="none" spc="0" normalizeH="0" baseline="0" noProof="0" smtClean="0">
                <a:ln>
                  <a:noFill/>
                </a:ln>
                <a:solidFill>
                  <a:srgbClr val="000000"/>
                </a:solidFill>
                <a:effectLst/>
                <a:uLnTx/>
                <a:uFillTx/>
                <a:latin typeface="Calibri" panose="020F0502020204030204" pitchFamily="34" charset="0"/>
                <a:ea typeface="宋体" panose="02010600030101010101" pitchFamily="2" charset="-122"/>
                <a:cs typeface="+mn-cs"/>
              </a:rPr>
              <a:pPr marL="0" marR="0" lvl="0" indent="0" algn="l" defTabSz="914400" rtl="0" eaLnBrk="1" fontAlgn="base" latinLnBrk="0" hangingPunct="1">
                <a:lnSpc>
                  <a:spcPct val="100000"/>
                </a:lnSpc>
                <a:spcBef>
                  <a:spcPct val="0"/>
                </a:spcBef>
                <a:spcAft>
                  <a:spcPct val="0"/>
                </a:spcAft>
                <a:buClrTx/>
                <a:buSzTx/>
                <a:buFontTx/>
                <a:buNone/>
                <a:tabLst/>
                <a:defRPr/>
              </a:pPr>
              <a:t>‹#›</a:t>
            </a:fld>
            <a:endParaRPr kumimoji="0" lang="en-US" altLang="zh-CN" sz="18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3066279725"/>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9045734"/>
      </p:ext>
    </p:extLst>
  </p:cSld>
  <p:clrMapOvr>
    <a:masterClrMapping/>
  </p:clrMapOvr>
  <p:transition spd="med">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_Title and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838200" y="1970690"/>
            <a:ext cx="10515600" cy="40126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5"/>
          <p:cNvSpPr>
            <a:spLocks noGrp="1"/>
          </p:cNvSpPr>
          <p:nvPr>
            <p:ph type="body" sz="quarter" idx="10"/>
          </p:nvPr>
        </p:nvSpPr>
        <p:spPr>
          <a:xfrm>
            <a:off x="838200" y="1182057"/>
            <a:ext cx="10515600" cy="629977"/>
          </a:xfrm>
        </p:spPr>
        <p:txBody>
          <a:bodyPr/>
          <a:lstStyle>
            <a:lvl1pPr marL="0" indent="0" algn="l" defTabSz="914400" rtl="0" eaLnBrk="1" latinLnBrk="0" hangingPunct="1">
              <a:lnSpc>
                <a:spcPct val="110000"/>
              </a:lnSpc>
              <a:spcBef>
                <a:spcPct val="0"/>
              </a:spcBef>
              <a:buNone/>
              <a:defRPr lang="en-US" sz="2400" b="0" kern="1200" dirty="0" smtClean="0">
                <a:solidFill>
                  <a:schemeClr val="accent2"/>
                </a:solidFill>
                <a:latin typeface="+mj-lt"/>
                <a:ea typeface="+mj-ea"/>
                <a:cs typeface="+mj-cs"/>
              </a:defRPr>
            </a:lvl1pPr>
            <a:lvl2pPr marL="0" indent="0" algn="l" defTabSz="914400" rtl="0" eaLnBrk="1" latinLnBrk="0" hangingPunct="1">
              <a:lnSpc>
                <a:spcPct val="110000"/>
              </a:lnSpc>
              <a:spcBef>
                <a:spcPct val="0"/>
              </a:spcBef>
              <a:buNone/>
              <a:defRPr lang="en-US" sz="2000" b="0" kern="1200" dirty="0" smtClean="0">
                <a:solidFill>
                  <a:schemeClr val="accent1"/>
                </a:solidFill>
                <a:latin typeface="+mj-lt"/>
                <a:ea typeface="+mj-ea"/>
                <a:cs typeface="+mj-cs"/>
              </a:defRPr>
            </a:lvl2pPr>
            <a:lvl3pPr marL="0" indent="0" algn="l" defTabSz="914400" rtl="0" eaLnBrk="1" latinLnBrk="0" hangingPunct="1">
              <a:lnSpc>
                <a:spcPct val="110000"/>
              </a:lnSpc>
              <a:spcBef>
                <a:spcPct val="0"/>
              </a:spcBef>
              <a:buNone/>
              <a:defRPr lang="en-US" sz="2000" b="0" kern="1200" dirty="0" smtClean="0">
                <a:solidFill>
                  <a:schemeClr val="accent1"/>
                </a:solidFill>
                <a:latin typeface="+mj-lt"/>
                <a:ea typeface="+mj-ea"/>
                <a:cs typeface="+mj-cs"/>
              </a:defRPr>
            </a:lvl3pPr>
            <a:lvl4pPr marL="0" indent="0" algn="l" defTabSz="914400" rtl="0" eaLnBrk="1" latinLnBrk="0" hangingPunct="1">
              <a:lnSpc>
                <a:spcPct val="110000"/>
              </a:lnSpc>
              <a:spcBef>
                <a:spcPct val="0"/>
              </a:spcBef>
              <a:buNone/>
              <a:defRPr lang="en-US" sz="2000" b="0" kern="1200" dirty="0" smtClean="0">
                <a:solidFill>
                  <a:schemeClr val="accent1"/>
                </a:solidFill>
                <a:latin typeface="+mj-lt"/>
                <a:ea typeface="+mj-ea"/>
                <a:cs typeface="+mj-cs"/>
              </a:defRPr>
            </a:lvl4pPr>
            <a:lvl5pPr marL="0" indent="0" algn="l" defTabSz="914400" rtl="0" eaLnBrk="1" latinLnBrk="0" hangingPunct="1">
              <a:lnSpc>
                <a:spcPct val="110000"/>
              </a:lnSpc>
              <a:spcBef>
                <a:spcPct val="0"/>
              </a:spcBef>
              <a:buNone/>
              <a:defRPr lang="en-US" sz="2000" b="0" kern="1200" dirty="0">
                <a:solidFill>
                  <a:schemeClr val="accent1"/>
                </a:solidFill>
                <a:latin typeface="+mj-lt"/>
                <a:ea typeface="+mj-ea"/>
                <a:cs typeface="+mj-cs"/>
              </a:defRPr>
            </a:lvl5pPr>
          </a:lstStyle>
          <a:p>
            <a:pPr lvl="0"/>
            <a:r>
              <a:rPr lang="en-US"/>
              <a:t>Edit Master text styles</a:t>
            </a:r>
          </a:p>
        </p:txBody>
      </p:sp>
    </p:spTree>
    <p:extLst>
      <p:ext uri="{BB962C8B-B14F-4D97-AF65-F5344CB8AC3E}">
        <p14:creationId xmlns:p14="http://schemas.microsoft.com/office/powerpoint/2010/main" val="475366870"/>
      </p:ext>
    </p:extLst>
  </p:cSld>
  <p:clrMapOvr>
    <a:masterClrMapping/>
  </p:clrMapOvr>
  <p:transition spd="med">
    <p:fade/>
  </p:transition>
</p:sldLayout>
</file>

<file path=ppt/slideLayouts/slideLayout3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5330679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1.xml><?xml version="1.0" encoding="utf-8"?>
<p:sldLayout xmlns:a="http://schemas.openxmlformats.org/drawingml/2006/main" xmlns:r="http://schemas.openxmlformats.org/officeDocument/2006/relationships" xmlns:p="http://schemas.openxmlformats.org/presentationml/2006/main" type="obj" preserve="1">
  <p:cSld name="Title and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45772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2.xml><?xml version="1.0" encoding="utf-8"?>
<p:sldLayout xmlns:a="http://schemas.openxmlformats.org/drawingml/2006/main" xmlns:r="http://schemas.openxmlformats.org/officeDocument/2006/relationships" xmlns:p="http://schemas.openxmlformats.org/presentationml/2006/main" preserve="1" userDrawn="1">
  <p:cSld name="2_Title and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838200" y="1970690"/>
            <a:ext cx="10515600" cy="401262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5"/>
          <p:cNvSpPr>
            <a:spLocks noGrp="1"/>
          </p:cNvSpPr>
          <p:nvPr>
            <p:ph type="body" sz="quarter" idx="10"/>
          </p:nvPr>
        </p:nvSpPr>
        <p:spPr>
          <a:xfrm>
            <a:off x="838200" y="1182057"/>
            <a:ext cx="10515600" cy="629977"/>
          </a:xfrm>
        </p:spPr>
        <p:txBody>
          <a:bodyPr/>
          <a:lstStyle>
            <a:lvl1pPr marL="0" indent="0" algn="l" defTabSz="914400" rtl="0" eaLnBrk="1" latinLnBrk="0" hangingPunct="1">
              <a:lnSpc>
                <a:spcPct val="110000"/>
              </a:lnSpc>
              <a:spcBef>
                <a:spcPct val="0"/>
              </a:spcBef>
              <a:buNone/>
              <a:defRPr lang="en-US" sz="2400" b="0" kern="1200" dirty="0" smtClean="0">
                <a:solidFill>
                  <a:schemeClr val="accent2"/>
                </a:solidFill>
                <a:latin typeface="+mj-lt"/>
                <a:ea typeface="+mj-ea"/>
                <a:cs typeface="+mj-cs"/>
              </a:defRPr>
            </a:lvl1pPr>
            <a:lvl2pPr marL="0" indent="0" algn="l" defTabSz="914400" rtl="0" eaLnBrk="1" latinLnBrk="0" hangingPunct="1">
              <a:lnSpc>
                <a:spcPct val="110000"/>
              </a:lnSpc>
              <a:spcBef>
                <a:spcPct val="0"/>
              </a:spcBef>
              <a:buNone/>
              <a:defRPr lang="en-US" sz="2000" b="0" kern="1200" dirty="0" smtClean="0">
                <a:solidFill>
                  <a:schemeClr val="accent1"/>
                </a:solidFill>
                <a:latin typeface="+mj-lt"/>
                <a:ea typeface="+mj-ea"/>
                <a:cs typeface="+mj-cs"/>
              </a:defRPr>
            </a:lvl2pPr>
            <a:lvl3pPr marL="0" indent="0" algn="l" defTabSz="914400" rtl="0" eaLnBrk="1" latinLnBrk="0" hangingPunct="1">
              <a:lnSpc>
                <a:spcPct val="110000"/>
              </a:lnSpc>
              <a:spcBef>
                <a:spcPct val="0"/>
              </a:spcBef>
              <a:buNone/>
              <a:defRPr lang="en-US" sz="2000" b="0" kern="1200" dirty="0" smtClean="0">
                <a:solidFill>
                  <a:schemeClr val="accent1"/>
                </a:solidFill>
                <a:latin typeface="+mj-lt"/>
                <a:ea typeface="+mj-ea"/>
                <a:cs typeface="+mj-cs"/>
              </a:defRPr>
            </a:lvl3pPr>
            <a:lvl4pPr marL="0" indent="0" algn="l" defTabSz="914400" rtl="0" eaLnBrk="1" latinLnBrk="0" hangingPunct="1">
              <a:lnSpc>
                <a:spcPct val="110000"/>
              </a:lnSpc>
              <a:spcBef>
                <a:spcPct val="0"/>
              </a:spcBef>
              <a:buNone/>
              <a:defRPr lang="en-US" sz="2000" b="0" kern="1200" dirty="0" smtClean="0">
                <a:solidFill>
                  <a:schemeClr val="accent1"/>
                </a:solidFill>
                <a:latin typeface="+mj-lt"/>
                <a:ea typeface="+mj-ea"/>
                <a:cs typeface="+mj-cs"/>
              </a:defRPr>
            </a:lvl4pPr>
            <a:lvl5pPr marL="0" indent="0" algn="l" defTabSz="914400" rtl="0" eaLnBrk="1" latinLnBrk="0" hangingPunct="1">
              <a:lnSpc>
                <a:spcPct val="110000"/>
              </a:lnSpc>
              <a:spcBef>
                <a:spcPct val="0"/>
              </a:spcBef>
              <a:buNone/>
              <a:defRPr lang="en-US" sz="2000" b="0" kern="1200" dirty="0">
                <a:solidFill>
                  <a:schemeClr val="accent1"/>
                </a:solidFill>
                <a:latin typeface="+mj-lt"/>
                <a:ea typeface="+mj-ea"/>
                <a:cs typeface="+mj-cs"/>
              </a:defRPr>
            </a:lvl5pPr>
          </a:lstStyle>
          <a:p>
            <a:pPr lvl="0"/>
            <a:r>
              <a:rPr lang="en-US" dirty="0"/>
              <a:t>Edit Master text styles</a:t>
            </a:r>
          </a:p>
        </p:txBody>
      </p:sp>
    </p:spTree>
    <p:extLst>
      <p:ext uri="{BB962C8B-B14F-4D97-AF65-F5344CB8AC3E}">
        <p14:creationId xmlns:p14="http://schemas.microsoft.com/office/powerpoint/2010/main" val="9061215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3.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solidFill>
        <a:effectLst/>
      </p:bgPr>
    </p:bg>
    <p:spTree>
      <p:nvGrpSpPr>
        <p:cNvPr id="1" name=""/>
        <p:cNvGrpSpPr/>
        <p:nvPr/>
      </p:nvGrpSpPr>
      <p:grpSpPr>
        <a:xfrm>
          <a:off x="0" y="0"/>
          <a:ext cx="0" cy="0"/>
          <a:chOff x="0" y="0"/>
          <a:chExt cx="0" cy="0"/>
        </a:xfrm>
      </p:grpSpPr>
      <p:sp>
        <p:nvSpPr>
          <p:cNvPr id="2" name="Rectangle 19">
            <a:extLst>
              <a:ext uri="{FF2B5EF4-FFF2-40B4-BE49-F238E27FC236}">
                <a16:creationId xmlns:a16="http://schemas.microsoft.com/office/drawing/2014/main" id="{ADAFC473-FD7A-9951-14E2-CDB15A0FCBC0}"/>
              </a:ext>
            </a:extLst>
          </p:cNvPr>
          <p:cNvSpPr>
            <a:spLocks noChangeArrowheads="1"/>
          </p:cNvSpPr>
          <p:nvPr/>
        </p:nvSpPr>
        <p:spPr bwMode="white">
          <a:xfrm>
            <a:off x="0" y="6705600"/>
            <a:ext cx="12192000" cy="152400"/>
          </a:xfrm>
          <a:prstGeom prst="rect">
            <a:avLst/>
          </a:prstGeom>
          <a:solidFill>
            <a:srgbClr val="FFFFFF"/>
          </a:solidFill>
          <a:ln>
            <a:noFill/>
          </a:ln>
        </p:spPr>
        <p:txBody>
          <a:bodyPr wrap="none" anchor="ctr"/>
          <a:lstStyle>
            <a:lvl1pPr>
              <a:defRPr sz="2600">
                <a:solidFill>
                  <a:schemeClr val="tx1"/>
                </a:solidFill>
                <a:latin typeface="Arial" panose="020B0604020202020204" pitchFamily="34" charset="0"/>
              </a:defRPr>
            </a:lvl1pPr>
            <a:lvl2pPr marL="742950" indent="-285750">
              <a:defRPr sz="2600">
                <a:solidFill>
                  <a:schemeClr val="tx1"/>
                </a:solidFill>
                <a:latin typeface="Arial" panose="020B0604020202020204" pitchFamily="34" charset="0"/>
              </a:defRPr>
            </a:lvl2pPr>
            <a:lvl3pPr marL="1143000" indent="-228600">
              <a:defRPr sz="2600">
                <a:solidFill>
                  <a:schemeClr val="tx1"/>
                </a:solidFill>
                <a:latin typeface="Arial" panose="020B0604020202020204" pitchFamily="34" charset="0"/>
              </a:defRPr>
            </a:lvl3pPr>
            <a:lvl4pPr marL="1600200" indent="-228600">
              <a:defRPr sz="2600">
                <a:solidFill>
                  <a:schemeClr val="tx1"/>
                </a:solidFill>
                <a:latin typeface="Arial" panose="020B0604020202020204" pitchFamily="34" charset="0"/>
              </a:defRPr>
            </a:lvl4pPr>
            <a:lvl5pPr marL="2057400" indent="-228600">
              <a:defRPr sz="2600">
                <a:solidFill>
                  <a:schemeClr val="tx1"/>
                </a:solidFill>
                <a:latin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Arial" panose="020B0604020202020204" pitchFamily="34" charset="0"/>
              </a:defRPr>
            </a:lvl9pPr>
          </a:lstStyle>
          <a:p>
            <a:pPr algn="ctr" eaLnBrk="1" hangingPunct="1">
              <a:spcBef>
                <a:spcPct val="20000"/>
              </a:spcBef>
              <a:buClr>
                <a:schemeClr val="accent2"/>
              </a:buClr>
              <a:buSzPct val="70000"/>
              <a:buFont typeface="Wingdings" panose="05000000000000000000" pitchFamily="2" charset="2"/>
              <a:buChar char="l"/>
              <a:defRPr/>
            </a:pPr>
            <a:endParaRPr lang="en-US" altLang="zh-CN" sz="2600">
              <a:ea typeface="SimSun" panose="02010600030101010101" pitchFamily="2" charset="-122"/>
            </a:endParaRPr>
          </a:p>
        </p:txBody>
      </p:sp>
      <p:sp>
        <p:nvSpPr>
          <p:cNvPr id="3" name="Rectangle 20">
            <a:extLst>
              <a:ext uri="{FF2B5EF4-FFF2-40B4-BE49-F238E27FC236}">
                <a16:creationId xmlns:a16="http://schemas.microsoft.com/office/drawing/2014/main" id="{049AD093-C9E3-0848-AE3A-26C78C35DA3E}"/>
              </a:ext>
            </a:extLst>
          </p:cNvPr>
          <p:cNvSpPr>
            <a:spLocks noChangeArrowheads="1"/>
          </p:cNvSpPr>
          <p:nvPr/>
        </p:nvSpPr>
        <p:spPr bwMode="white">
          <a:xfrm>
            <a:off x="11988800" y="3175"/>
            <a:ext cx="203200" cy="6858000"/>
          </a:xfrm>
          <a:prstGeom prst="rect">
            <a:avLst/>
          </a:prstGeom>
          <a:solidFill>
            <a:srgbClr val="FFFFFF"/>
          </a:solidFill>
          <a:ln>
            <a:noFill/>
          </a:ln>
        </p:spPr>
        <p:txBody>
          <a:bodyPr wrap="none" anchor="ctr"/>
          <a:lstStyle>
            <a:lvl1pPr>
              <a:defRPr sz="2600">
                <a:solidFill>
                  <a:schemeClr val="tx1"/>
                </a:solidFill>
                <a:latin typeface="Arial" panose="020B0604020202020204" pitchFamily="34" charset="0"/>
              </a:defRPr>
            </a:lvl1pPr>
            <a:lvl2pPr marL="742950" indent="-285750">
              <a:defRPr sz="2600">
                <a:solidFill>
                  <a:schemeClr val="tx1"/>
                </a:solidFill>
                <a:latin typeface="Arial" panose="020B0604020202020204" pitchFamily="34" charset="0"/>
              </a:defRPr>
            </a:lvl2pPr>
            <a:lvl3pPr marL="1143000" indent="-228600">
              <a:defRPr sz="2600">
                <a:solidFill>
                  <a:schemeClr val="tx1"/>
                </a:solidFill>
                <a:latin typeface="Arial" panose="020B0604020202020204" pitchFamily="34" charset="0"/>
              </a:defRPr>
            </a:lvl3pPr>
            <a:lvl4pPr marL="1600200" indent="-228600">
              <a:defRPr sz="2600">
                <a:solidFill>
                  <a:schemeClr val="tx1"/>
                </a:solidFill>
                <a:latin typeface="Arial" panose="020B0604020202020204" pitchFamily="34" charset="0"/>
              </a:defRPr>
            </a:lvl4pPr>
            <a:lvl5pPr marL="2057400" indent="-228600">
              <a:defRPr sz="2600">
                <a:solidFill>
                  <a:schemeClr val="tx1"/>
                </a:solidFill>
                <a:latin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Arial" panose="020B0604020202020204" pitchFamily="34" charset="0"/>
              </a:defRPr>
            </a:lvl9pPr>
          </a:lstStyle>
          <a:p>
            <a:pPr algn="ctr" eaLnBrk="1" hangingPunct="1">
              <a:spcBef>
                <a:spcPct val="20000"/>
              </a:spcBef>
              <a:buClr>
                <a:schemeClr val="accent2"/>
              </a:buClr>
              <a:buSzPct val="70000"/>
              <a:buFont typeface="Wingdings" panose="05000000000000000000" pitchFamily="2" charset="2"/>
              <a:buChar char="l"/>
              <a:defRPr/>
            </a:pPr>
            <a:endParaRPr lang="en-US" altLang="zh-CN" sz="2600">
              <a:ea typeface="SimSun" panose="02010600030101010101" pitchFamily="2" charset="-122"/>
            </a:endParaRPr>
          </a:p>
        </p:txBody>
      </p:sp>
      <p:sp>
        <p:nvSpPr>
          <p:cNvPr id="4" name="Rectangle 21">
            <a:extLst>
              <a:ext uri="{FF2B5EF4-FFF2-40B4-BE49-F238E27FC236}">
                <a16:creationId xmlns:a16="http://schemas.microsoft.com/office/drawing/2014/main" id="{EFFCD636-5252-D84E-BBAD-1D0D68AC7180}"/>
              </a:ext>
            </a:extLst>
          </p:cNvPr>
          <p:cNvSpPr>
            <a:spLocks noChangeArrowheads="1"/>
          </p:cNvSpPr>
          <p:nvPr/>
        </p:nvSpPr>
        <p:spPr bwMode="white">
          <a:xfrm>
            <a:off x="0" y="0"/>
            <a:ext cx="203200" cy="6858000"/>
          </a:xfrm>
          <a:prstGeom prst="rect">
            <a:avLst/>
          </a:prstGeom>
          <a:solidFill>
            <a:srgbClr val="FFFFFF"/>
          </a:solidFill>
          <a:ln>
            <a:noFill/>
          </a:ln>
        </p:spPr>
        <p:txBody>
          <a:bodyPr wrap="none" anchor="ctr"/>
          <a:lstStyle>
            <a:lvl1pPr>
              <a:defRPr sz="2600">
                <a:solidFill>
                  <a:schemeClr val="tx1"/>
                </a:solidFill>
                <a:latin typeface="Arial" panose="020B0604020202020204" pitchFamily="34" charset="0"/>
              </a:defRPr>
            </a:lvl1pPr>
            <a:lvl2pPr marL="742950" indent="-285750">
              <a:defRPr sz="2600">
                <a:solidFill>
                  <a:schemeClr val="tx1"/>
                </a:solidFill>
                <a:latin typeface="Arial" panose="020B0604020202020204" pitchFamily="34" charset="0"/>
              </a:defRPr>
            </a:lvl2pPr>
            <a:lvl3pPr marL="1143000" indent="-228600">
              <a:defRPr sz="2600">
                <a:solidFill>
                  <a:schemeClr val="tx1"/>
                </a:solidFill>
                <a:latin typeface="Arial" panose="020B0604020202020204" pitchFamily="34" charset="0"/>
              </a:defRPr>
            </a:lvl3pPr>
            <a:lvl4pPr marL="1600200" indent="-228600">
              <a:defRPr sz="2600">
                <a:solidFill>
                  <a:schemeClr val="tx1"/>
                </a:solidFill>
                <a:latin typeface="Arial" panose="020B0604020202020204" pitchFamily="34" charset="0"/>
              </a:defRPr>
            </a:lvl4pPr>
            <a:lvl5pPr marL="2057400" indent="-228600">
              <a:defRPr sz="2600">
                <a:solidFill>
                  <a:schemeClr val="tx1"/>
                </a:solidFill>
                <a:latin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Arial" panose="020B0604020202020204" pitchFamily="34" charset="0"/>
              </a:defRPr>
            </a:lvl9pPr>
          </a:lstStyle>
          <a:p>
            <a:pPr algn="ctr" eaLnBrk="1" hangingPunct="1">
              <a:spcBef>
                <a:spcPct val="20000"/>
              </a:spcBef>
              <a:buClr>
                <a:schemeClr val="accent2"/>
              </a:buClr>
              <a:buSzPct val="70000"/>
              <a:buFont typeface="Wingdings" panose="05000000000000000000" pitchFamily="2" charset="2"/>
              <a:buChar char="l"/>
              <a:defRPr/>
            </a:pPr>
            <a:endParaRPr lang="en-US" altLang="zh-CN" sz="2600">
              <a:ea typeface="SimSun" panose="02010600030101010101" pitchFamily="2" charset="-122"/>
            </a:endParaRPr>
          </a:p>
        </p:txBody>
      </p:sp>
      <p:sp>
        <p:nvSpPr>
          <p:cNvPr id="5" name="Rectangle 23">
            <a:extLst>
              <a:ext uri="{FF2B5EF4-FFF2-40B4-BE49-F238E27FC236}">
                <a16:creationId xmlns:a16="http://schemas.microsoft.com/office/drawing/2014/main" id="{98136E57-8040-DDF7-D156-75E538249A73}"/>
              </a:ext>
            </a:extLst>
          </p:cNvPr>
          <p:cNvSpPr>
            <a:spLocks noChangeArrowheads="1"/>
          </p:cNvSpPr>
          <p:nvPr/>
        </p:nvSpPr>
        <p:spPr bwMode="white">
          <a:xfrm>
            <a:off x="0" y="0"/>
            <a:ext cx="12192000" cy="2514600"/>
          </a:xfrm>
          <a:prstGeom prst="rect">
            <a:avLst/>
          </a:prstGeom>
          <a:solidFill>
            <a:srgbClr val="FFFFFF"/>
          </a:solidFill>
          <a:ln>
            <a:noFill/>
          </a:ln>
        </p:spPr>
        <p:txBody>
          <a:bodyPr wrap="none" anchor="ctr"/>
          <a:lstStyle>
            <a:lvl1pPr>
              <a:defRPr sz="2600">
                <a:solidFill>
                  <a:schemeClr val="tx1"/>
                </a:solidFill>
                <a:latin typeface="Arial" panose="020B0604020202020204" pitchFamily="34" charset="0"/>
              </a:defRPr>
            </a:lvl1pPr>
            <a:lvl2pPr marL="742950" indent="-285750">
              <a:defRPr sz="2600">
                <a:solidFill>
                  <a:schemeClr val="tx1"/>
                </a:solidFill>
                <a:latin typeface="Arial" panose="020B0604020202020204" pitchFamily="34" charset="0"/>
              </a:defRPr>
            </a:lvl2pPr>
            <a:lvl3pPr marL="1143000" indent="-228600">
              <a:defRPr sz="2600">
                <a:solidFill>
                  <a:schemeClr val="tx1"/>
                </a:solidFill>
                <a:latin typeface="Arial" panose="020B0604020202020204" pitchFamily="34" charset="0"/>
              </a:defRPr>
            </a:lvl3pPr>
            <a:lvl4pPr marL="1600200" indent="-228600">
              <a:defRPr sz="2600">
                <a:solidFill>
                  <a:schemeClr val="tx1"/>
                </a:solidFill>
                <a:latin typeface="Arial" panose="020B0604020202020204" pitchFamily="34" charset="0"/>
              </a:defRPr>
            </a:lvl4pPr>
            <a:lvl5pPr marL="2057400" indent="-228600">
              <a:defRPr sz="2600">
                <a:solidFill>
                  <a:schemeClr val="tx1"/>
                </a:solidFill>
                <a:latin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Arial" panose="020B0604020202020204" pitchFamily="34" charset="0"/>
              </a:defRPr>
            </a:lvl9pPr>
          </a:lstStyle>
          <a:p>
            <a:pPr algn="ctr" eaLnBrk="1" hangingPunct="1">
              <a:spcBef>
                <a:spcPct val="20000"/>
              </a:spcBef>
              <a:buClr>
                <a:schemeClr val="accent2"/>
              </a:buClr>
              <a:buSzPct val="70000"/>
              <a:buFont typeface="Wingdings" panose="05000000000000000000" pitchFamily="2" charset="2"/>
              <a:buChar char="l"/>
              <a:defRPr/>
            </a:pPr>
            <a:endParaRPr lang="en-US" altLang="zh-CN" sz="2600">
              <a:ea typeface="SimSun" panose="02010600030101010101" pitchFamily="2" charset="-122"/>
            </a:endParaRPr>
          </a:p>
        </p:txBody>
      </p:sp>
      <p:sp>
        <p:nvSpPr>
          <p:cNvPr id="6" name="Rectangle 6">
            <a:extLst>
              <a:ext uri="{FF2B5EF4-FFF2-40B4-BE49-F238E27FC236}">
                <a16:creationId xmlns:a16="http://schemas.microsoft.com/office/drawing/2014/main" id="{8E95FA2F-8745-7BC1-0DC6-2BBD915D4060}"/>
              </a:ext>
            </a:extLst>
          </p:cNvPr>
          <p:cNvSpPr>
            <a:spLocks noChangeArrowheads="1"/>
          </p:cNvSpPr>
          <p:nvPr/>
        </p:nvSpPr>
        <p:spPr bwMode="auto">
          <a:xfrm>
            <a:off x="194734" y="6391276"/>
            <a:ext cx="11777133"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lvl1pPr>
              <a:defRPr sz="2600">
                <a:solidFill>
                  <a:schemeClr val="tx1"/>
                </a:solidFill>
                <a:latin typeface="Arial" panose="020B0604020202020204" pitchFamily="34" charset="0"/>
              </a:defRPr>
            </a:lvl1pPr>
            <a:lvl2pPr marL="742950" indent="-285750">
              <a:defRPr sz="2600">
                <a:solidFill>
                  <a:schemeClr val="tx1"/>
                </a:solidFill>
                <a:latin typeface="Arial" panose="020B0604020202020204" pitchFamily="34" charset="0"/>
              </a:defRPr>
            </a:lvl2pPr>
            <a:lvl3pPr marL="1143000" indent="-228600">
              <a:defRPr sz="2600">
                <a:solidFill>
                  <a:schemeClr val="tx1"/>
                </a:solidFill>
                <a:latin typeface="Arial" panose="020B0604020202020204" pitchFamily="34" charset="0"/>
              </a:defRPr>
            </a:lvl3pPr>
            <a:lvl4pPr marL="1600200" indent="-228600">
              <a:defRPr sz="2600">
                <a:solidFill>
                  <a:schemeClr val="tx1"/>
                </a:solidFill>
                <a:latin typeface="Arial" panose="020B0604020202020204" pitchFamily="34" charset="0"/>
              </a:defRPr>
            </a:lvl4pPr>
            <a:lvl5pPr marL="2057400" indent="-228600">
              <a:defRPr sz="2600">
                <a:solidFill>
                  <a:schemeClr val="tx1"/>
                </a:solidFill>
                <a:latin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Arial" panose="020B0604020202020204" pitchFamily="34" charset="0"/>
              </a:defRPr>
            </a:lvl9pPr>
          </a:lstStyle>
          <a:p>
            <a:pPr algn="ctr" eaLnBrk="1" hangingPunct="1">
              <a:spcBef>
                <a:spcPct val="20000"/>
              </a:spcBef>
              <a:buClr>
                <a:schemeClr val="accent2"/>
              </a:buClr>
              <a:buSzPct val="70000"/>
              <a:buFont typeface="Wingdings" panose="05000000000000000000" pitchFamily="2" charset="2"/>
              <a:buChar char="l"/>
              <a:defRPr/>
            </a:pPr>
            <a:endParaRPr lang="en-US" altLang="zh-CN" sz="2600">
              <a:ea typeface="SimSun" panose="02010600030101010101" pitchFamily="2" charset="-122"/>
            </a:endParaRPr>
          </a:p>
        </p:txBody>
      </p:sp>
      <p:sp>
        <p:nvSpPr>
          <p:cNvPr id="7" name="Straight Connector 7">
            <a:extLst>
              <a:ext uri="{FF2B5EF4-FFF2-40B4-BE49-F238E27FC236}">
                <a16:creationId xmlns:a16="http://schemas.microsoft.com/office/drawing/2014/main" id="{D46BB342-CC9E-58B5-209B-EE51269B381C}"/>
              </a:ext>
            </a:extLst>
          </p:cNvPr>
          <p:cNvSpPr>
            <a:spLocks noChangeShapeType="1"/>
          </p:cNvSpPr>
          <p:nvPr/>
        </p:nvSpPr>
        <p:spPr bwMode="auto">
          <a:xfrm>
            <a:off x="207434" y="2419350"/>
            <a:ext cx="11777133"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algn="ctr" eaLnBrk="1" hangingPunct="1">
              <a:spcBef>
                <a:spcPct val="20000"/>
              </a:spcBef>
              <a:buClr>
                <a:schemeClr val="accent2"/>
              </a:buClr>
              <a:buSzPct val="70000"/>
              <a:buFont typeface="Wingdings" panose="05000000000000000000" pitchFamily="2" charset="2"/>
              <a:buChar char="l"/>
              <a:defRPr/>
            </a:pPr>
            <a:endParaRPr lang="en-US" sz="1800">
              <a:latin typeface="Arial" charset="0"/>
            </a:endParaRPr>
          </a:p>
        </p:txBody>
      </p:sp>
      <p:sp>
        <p:nvSpPr>
          <p:cNvPr id="10" name="Rectangle 9">
            <a:extLst>
              <a:ext uri="{FF2B5EF4-FFF2-40B4-BE49-F238E27FC236}">
                <a16:creationId xmlns:a16="http://schemas.microsoft.com/office/drawing/2014/main" id="{FEC494D5-FD98-A743-C1BD-51ACAF732172}"/>
              </a:ext>
            </a:extLst>
          </p:cNvPr>
          <p:cNvSpPr>
            <a:spLocks noChangeArrowheads="1"/>
          </p:cNvSpPr>
          <p:nvPr/>
        </p:nvSpPr>
        <p:spPr bwMode="auto">
          <a:xfrm>
            <a:off x="203200" y="152400"/>
            <a:ext cx="11777133"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lvl1pPr>
              <a:defRPr sz="2600">
                <a:solidFill>
                  <a:schemeClr val="tx1"/>
                </a:solidFill>
                <a:latin typeface="Arial" panose="020B0604020202020204" pitchFamily="34" charset="0"/>
              </a:defRPr>
            </a:lvl1pPr>
            <a:lvl2pPr marL="742950" indent="-285750">
              <a:defRPr sz="2600">
                <a:solidFill>
                  <a:schemeClr val="tx1"/>
                </a:solidFill>
                <a:latin typeface="Arial" panose="020B0604020202020204" pitchFamily="34" charset="0"/>
              </a:defRPr>
            </a:lvl2pPr>
            <a:lvl3pPr marL="1143000" indent="-228600">
              <a:defRPr sz="2600">
                <a:solidFill>
                  <a:schemeClr val="tx1"/>
                </a:solidFill>
                <a:latin typeface="Arial" panose="020B0604020202020204" pitchFamily="34" charset="0"/>
              </a:defRPr>
            </a:lvl3pPr>
            <a:lvl4pPr marL="1600200" indent="-228600">
              <a:defRPr sz="2600">
                <a:solidFill>
                  <a:schemeClr val="tx1"/>
                </a:solidFill>
                <a:latin typeface="Arial" panose="020B0604020202020204" pitchFamily="34" charset="0"/>
              </a:defRPr>
            </a:lvl4pPr>
            <a:lvl5pPr marL="2057400" indent="-228600">
              <a:defRPr sz="2600">
                <a:solidFill>
                  <a:schemeClr val="tx1"/>
                </a:solidFill>
                <a:latin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Arial" panose="020B0604020202020204" pitchFamily="34" charset="0"/>
              </a:defRPr>
            </a:lvl9pPr>
          </a:lstStyle>
          <a:p>
            <a:pPr algn="ctr" eaLnBrk="1" hangingPunct="1">
              <a:spcBef>
                <a:spcPct val="20000"/>
              </a:spcBef>
              <a:buClr>
                <a:schemeClr val="accent2"/>
              </a:buClr>
              <a:buSzPct val="70000"/>
              <a:buFont typeface="Wingdings" panose="05000000000000000000" pitchFamily="2" charset="2"/>
              <a:buChar char="l"/>
              <a:defRPr/>
            </a:pPr>
            <a:endParaRPr lang="en-US" altLang="zh-CN" sz="2600">
              <a:ea typeface="SimSun" panose="02010600030101010101" pitchFamily="2" charset="-122"/>
            </a:endParaRPr>
          </a:p>
        </p:txBody>
      </p:sp>
      <p:sp>
        <p:nvSpPr>
          <p:cNvPr id="11" name="Oval 10">
            <a:extLst>
              <a:ext uri="{FF2B5EF4-FFF2-40B4-BE49-F238E27FC236}">
                <a16:creationId xmlns:a16="http://schemas.microsoft.com/office/drawing/2014/main" id="{0189715C-D5B3-46CF-C6FF-CE96AC5F90B3}"/>
              </a:ext>
            </a:extLst>
          </p:cNvPr>
          <p:cNvSpPr/>
          <p:nvPr/>
        </p:nvSpPr>
        <p:spPr>
          <a:xfrm>
            <a:off x="5689600" y="2114550"/>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lvl1pPr>
              <a:defRPr sz="2600">
                <a:solidFill>
                  <a:schemeClr val="tx1"/>
                </a:solidFill>
                <a:latin typeface="Arial" panose="020B0604020202020204" pitchFamily="34" charset="0"/>
              </a:defRPr>
            </a:lvl1pPr>
            <a:lvl2pPr marL="742950" indent="-285750">
              <a:defRPr sz="2600">
                <a:solidFill>
                  <a:schemeClr val="tx1"/>
                </a:solidFill>
                <a:latin typeface="Arial" panose="020B0604020202020204" pitchFamily="34" charset="0"/>
              </a:defRPr>
            </a:lvl2pPr>
            <a:lvl3pPr marL="1143000" indent="-228600">
              <a:defRPr sz="2600">
                <a:solidFill>
                  <a:schemeClr val="tx1"/>
                </a:solidFill>
                <a:latin typeface="Arial" panose="020B0604020202020204" pitchFamily="34" charset="0"/>
              </a:defRPr>
            </a:lvl3pPr>
            <a:lvl4pPr marL="1600200" indent="-228600">
              <a:defRPr sz="2600">
                <a:solidFill>
                  <a:schemeClr val="tx1"/>
                </a:solidFill>
                <a:latin typeface="Arial" panose="020B0604020202020204" pitchFamily="34" charset="0"/>
              </a:defRPr>
            </a:lvl4pPr>
            <a:lvl5pPr marL="2057400" indent="-228600">
              <a:defRPr sz="2600">
                <a:solidFill>
                  <a:schemeClr val="tx1"/>
                </a:solidFill>
                <a:latin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Arial" panose="020B0604020202020204" pitchFamily="34" charset="0"/>
              </a:defRPr>
            </a:lvl9pPr>
          </a:lstStyle>
          <a:p>
            <a:pPr algn="ctr" eaLnBrk="1" hangingPunct="1">
              <a:spcBef>
                <a:spcPct val="20000"/>
              </a:spcBef>
              <a:buClr>
                <a:schemeClr val="accent2"/>
              </a:buClr>
              <a:buSzPct val="70000"/>
              <a:buFont typeface="Wingdings" panose="05000000000000000000" pitchFamily="2" charset="2"/>
              <a:buChar char="l"/>
              <a:defRPr/>
            </a:pPr>
            <a:endParaRPr lang="en-US" altLang="zh-CN" sz="2600">
              <a:solidFill>
                <a:srgbClr val="FFFFFF"/>
              </a:solidFill>
              <a:latin typeface="Georgia" panose="02040502050405020303" pitchFamily="18" charset="0"/>
              <a:ea typeface="SimSun" panose="02010600030101010101" pitchFamily="2" charset="-122"/>
            </a:endParaRPr>
          </a:p>
        </p:txBody>
      </p:sp>
      <p:sp>
        <p:nvSpPr>
          <p:cNvPr id="12" name="Oval 11">
            <a:extLst>
              <a:ext uri="{FF2B5EF4-FFF2-40B4-BE49-F238E27FC236}">
                <a16:creationId xmlns:a16="http://schemas.microsoft.com/office/drawing/2014/main" id="{B66CCDF1-7854-21A7-A246-7532A758834B}"/>
              </a:ext>
            </a:extLst>
          </p:cNvPr>
          <p:cNvSpPr/>
          <p:nvPr/>
        </p:nvSpPr>
        <p:spPr>
          <a:xfrm>
            <a:off x="5816600" y="2209800"/>
            <a:ext cx="5588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lvl1pPr>
              <a:defRPr sz="2600">
                <a:solidFill>
                  <a:schemeClr val="tx1"/>
                </a:solidFill>
                <a:latin typeface="Arial" panose="020B0604020202020204" pitchFamily="34" charset="0"/>
              </a:defRPr>
            </a:lvl1pPr>
            <a:lvl2pPr marL="742950" indent="-285750">
              <a:defRPr sz="2600">
                <a:solidFill>
                  <a:schemeClr val="tx1"/>
                </a:solidFill>
                <a:latin typeface="Arial" panose="020B0604020202020204" pitchFamily="34" charset="0"/>
              </a:defRPr>
            </a:lvl2pPr>
            <a:lvl3pPr marL="1143000" indent="-228600">
              <a:defRPr sz="2600">
                <a:solidFill>
                  <a:schemeClr val="tx1"/>
                </a:solidFill>
                <a:latin typeface="Arial" panose="020B0604020202020204" pitchFamily="34" charset="0"/>
              </a:defRPr>
            </a:lvl3pPr>
            <a:lvl4pPr marL="1600200" indent="-228600">
              <a:defRPr sz="2600">
                <a:solidFill>
                  <a:schemeClr val="tx1"/>
                </a:solidFill>
                <a:latin typeface="Arial" panose="020B0604020202020204" pitchFamily="34" charset="0"/>
              </a:defRPr>
            </a:lvl4pPr>
            <a:lvl5pPr marL="2057400" indent="-228600">
              <a:defRPr sz="2600">
                <a:solidFill>
                  <a:schemeClr val="tx1"/>
                </a:solidFill>
                <a:latin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Arial" panose="020B0604020202020204" pitchFamily="34" charset="0"/>
              </a:defRPr>
            </a:lvl9pPr>
          </a:lstStyle>
          <a:p>
            <a:pPr algn="ctr" eaLnBrk="1" hangingPunct="1">
              <a:spcBef>
                <a:spcPct val="20000"/>
              </a:spcBef>
              <a:buClr>
                <a:schemeClr val="accent2"/>
              </a:buClr>
              <a:buSzPct val="70000"/>
              <a:buFont typeface="Wingdings" panose="05000000000000000000" pitchFamily="2" charset="2"/>
              <a:buChar char="l"/>
              <a:defRPr/>
            </a:pPr>
            <a:endParaRPr lang="en-US" altLang="zh-CN" sz="2600">
              <a:solidFill>
                <a:srgbClr val="FFFFFF"/>
              </a:solidFill>
              <a:latin typeface="Georgia" panose="02040502050405020303" pitchFamily="18" charset="0"/>
              <a:ea typeface="SimSun" panose="02010600030101010101" pitchFamily="2" charset="-122"/>
            </a:endParaRPr>
          </a:p>
        </p:txBody>
      </p:sp>
      <p:sp>
        <p:nvSpPr>
          <p:cNvPr id="9" name="Subtitle 8"/>
          <p:cNvSpPr>
            <a:spLocks noGrp="1"/>
          </p:cNvSpPr>
          <p:nvPr>
            <p:ph type="subTitle" idx="1"/>
          </p:nvPr>
        </p:nvSpPr>
        <p:spPr>
          <a:xfrm>
            <a:off x="1828800" y="2819400"/>
            <a:ext cx="8534400" cy="1752600"/>
          </a:xfrm>
        </p:spPr>
        <p:txBody>
          <a:bodyPr/>
          <a:lstStyle>
            <a:lvl1pPr marL="0" indent="0" algn="ctr">
              <a:buNone/>
              <a:defRPr sz="1600" b="1" cap="all" spc="25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8" name="Title 7"/>
          <p:cNvSpPr>
            <a:spLocks noGrp="1"/>
          </p:cNvSpPr>
          <p:nvPr>
            <p:ph type="ctrTitle"/>
          </p:nvPr>
        </p:nvSpPr>
        <p:spPr>
          <a:xfrm>
            <a:off x="914400" y="381000"/>
            <a:ext cx="10363200" cy="1752600"/>
          </a:xfrm>
        </p:spPr>
        <p:txBody>
          <a:bodyPr/>
          <a:lstStyle>
            <a:lvl1pPr>
              <a:defRPr sz="4200">
                <a:solidFill>
                  <a:schemeClr val="accent1"/>
                </a:solidFill>
              </a:defRPr>
            </a:lvl1pPr>
          </a:lstStyle>
          <a:p>
            <a:r>
              <a:rPr lang="en-US"/>
              <a:t>Click to edit Master title style</a:t>
            </a:r>
          </a:p>
        </p:txBody>
      </p:sp>
      <p:sp>
        <p:nvSpPr>
          <p:cNvPr id="13" name="Date Placeholder 27">
            <a:extLst>
              <a:ext uri="{FF2B5EF4-FFF2-40B4-BE49-F238E27FC236}">
                <a16:creationId xmlns:a16="http://schemas.microsoft.com/office/drawing/2014/main" id="{9B4BA079-2B0C-B23E-CB2A-D5CCA0CF90A8}"/>
              </a:ext>
            </a:extLst>
          </p:cNvPr>
          <p:cNvSpPr>
            <a:spLocks noGrp="1"/>
          </p:cNvSpPr>
          <p:nvPr>
            <p:ph type="dt" sz="half" idx="10"/>
          </p:nvPr>
        </p:nvSpPr>
        <p:spPr/>
        <p:txBody>
          <a:bodyPr/>
          <a:lstStyle>
            <a:lvl1pPr>
              <a:defRPr/>
            </a:lvl1pPr>
          </a:lstStyle>
          <a:p>
            <a:pPr>
              <a:defRPr/>
            </a:pPr>
            <a:endParaRPr lang="en-US" altLang="en-US"/>
          </a:p>
        </p:txBody>
      </p:sp>
      <p:sp>
        <p:nvSpPr>
          <p:cNvPr id="14" name="Footer Placeholder 16">
            <a:extLst>
              <a:ext uri="{FF2B5EF4-FFF2-40B4-BE49-F238E27FC236}">
                <a16:creationId xmlns:a16="http://schemas.microsoft.com/office/drawing/2014/main" id="{410A3DB1-57E5-E8B5-7FAA-1706C47BA201}"/>
              </a:ext>
            </a:extLst>
          </p:cNvPr>
          <p:cNvSpPr>
            <a:spLocks noGrp="1"/>
          </p:cNvSpPr>
          <p:nvPr>
            <p:ph type="ftr" sz="quarter" idx="11"/>
          </p:nvPr>
        </p:nvSpPr>
        <p:spPr/>
        <p:txBody>
          <a:bodyPr/>
          <a:lstStyle>
            <a:lvl1pPr>
              <a:defRPr/>
            </a:lvl1pPr>
          </a:lstStyle>
          <a:p>
            <a:pPr>
              <a:defRPr/>
            </a:pPr>
            <a:endParaRPr lang="en-US" altLang="en-US"/>
          </a:p>
        </p:txBody>
      </p:sp>
      <p:sp>
        <p:nvSpPr>
          <p:cNvPr id="15" name="Slide Number Placeholder 28">
            <a:extLst>
              <a:ext uri="{FF2B5EF4-FFF2-40B4-BE49-F238E27FC236}">
                <a16:creationId xmlns:a16="http://schemas.microsoft.com/office/drawing/2014/main" id="{2360A593-1E24-C1BF-BEEC-5F525F193812}"/>
              </a:ext>
            </a:extLst>
          </p:cNvPr>
          <p:cNvSpPr>
            <a:spLocks noGrp="1"/>
          </p:cNvSpPr>
          <p:nvPr>
            <p:ph type="sldNum" sz="quarter" idx="12"/>
          </p:nvPr>
        </p:nvSpPr>
        <p:spPr>
          <a:xfrm>
            <a:off x="5791200" y="2198689"/>
            <a:ext cx="609600" cy="441325"/>
          </a:xfrm>
          <a:prstGeom prst="rect">
            <a:avLst/>
          </a:prstGeom>
        </p:spPr>
        <p:txBody>
          <a:bodyPr/>
          <a:lstStyle>
            <a:lvl1pPr>
              <a:defRPr/>
            </a:lvl1pPr>
          </a:lstStyle>
          <a:p>
            <a:pPr>
              <a:defRPr/>
            </a:pPr>
            <a:fld id="{21DD9467-696E-4A4C-918E-4D5B489A302F}" type="slidenum">
              <a:rPr lang="en-US" altLang="en-US"/>
              <a:pPr>
                <a:defRPr/>
              </a:pPr>
              <a:t>‹#›</a:t>
            </a:fld>
            <a:endParaRPr lang="en-US" altLang="en-US"/>
          </a:p>
        </p:txBody>
      </p:sp>
    </p:spTree>
    <p:extLst>
      <p:ext uri="{BB962C8B-B14F-4D97-AF65-F5344CB8AC3E}">
        <p14:creationId xmlns:p14="http://schemas.microsoft.com/office/powerpoint/2010/main" val="291620435"/>
      </p:ext>
    </p:extLst>
  </p:cSld>
  <p:clrMapOvr>
    <a:overrideClrMapping bg1="lt1" tx1="dk1" bg2="lt2" tx2="dk2" accent1="accent1" accent2="accent2" accent3="accent3" accent4="accent4" accent5="accent5" accent6="accent6" hlink="hlink" folHlink="folHlink"/>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hade val="75000"/>
                  </a:schemeClr>
                </a:solidFill>
              </a:defRPr>
            </a:lvl1pPr>
          </a:lstStyle>
          <a:p>
            <a:r>
              <a:rPr lang="en-US"/>
              <a:t>Click to edit Master title style</a:t>
            </a:r>
          </a:p>
        </p:txBody>
      </p:sp>
      <p:sp>
        <p:nvSpPr>
          <p:cNvPr id="8" name="Content Placeholder 7"/>
          <p:cNvSpPr>
            <a:spLocks noGrp="1"/>
          </p:cNvSpPr>
          <p:nvPr>
            <p:ph sz="quarter" idx="1"/>
          </p:nvPr>
        </p:nvSpPr>
        <p:spPr>
          <a:xfrm>
            <a:off x="1323824" y="1833563"/>
            <a:ext cx="1133856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3">
            <a:extLst>
              <a:ext uri="{FF2B5EF4-FFF2-40B4-BE49-F238E27FC236}">
                <a16:creationId xmlns:a16="http://schemas.microsoft.com/office/drawing/2014/main" id="{E6A12FCE-73E0-D9C4-8D82-5D1516EC2EB1}"/>
              </a:ext>
            </a:extLst>
          </p:cNvPr>
          <p:cNvSpPr>
            <a:spLocks noGrp="1"/>
          </p:cNvSpPr>
          <p:nvPr>
            <p:ph type="dt" sz="half" idx="10"/>
          </p:nvPr>
        </p:nvSpPr>
        <p:spPr/>
        <p:txBody>
          <a:bodyPr/>
          <a:lstStyle>
            <a:lvl1pPr>
              <a:defRPr/>
            </a:lvl1pPr>
          </a:lstStyle>
          <a:p>
            <a:pPr>
              <a:defRPr/>
            </a:pPr>
            <a:endParaRPr lang="en-US" altLang="en-US"/>
          </a:p>
        </p:txBody>
      </p:sp>
      <p:sp>
        <p:nvSpPr>
          <p:cNvPr id="4" name="Footer Placeholder 4">
            <a:extLst>
              <a:ext uri="{FF2B5EF4-FFF2-40B4-BE49-F238E27FC236}">
                <a16:creationId xmlns:a16="http://schemas.microsoft.com/office/drawing/2014/main" id="{91100F0C-2DA3-D489-F7EE-65D3E9C3922C}"/>
              </a:ext>
            </a:extLst>
          </p:cNvPr>
          <p:cNvSpPr>
            <a:spLocks noGrp="1"/>
          </p:cNvSpPr>
          <p:nvPr>
            <p:ph type="ftr" sz="quarter" idx="11"/>
          </p:nvPr>
        </p:nvSpPr>
        <p:spPr/>
        <p:txBody>
          <a:bodyPr/>
          <a:lstStyle>
            <a:lvl1pPr>
              <a:defRPr/>
            </a:lvl1pPr>
          </a:lstStyle>
          <a:p>
            <a:pPr>
              <a:defRPr/>
            </a:pPr>
            <a:endParaRPr lang="en-US" altLang="en-US"/>
          </a:p>
        </p:txBody>
      </p:sp>
      <p:sp>
        <p:nvSpPr>
          <p:cNvPr id="5" name="Slide Number Placeholder 5">
            <a:extLst>
              <a:ext uri="{FF2B5EF4-FFF2-40B4-BE49-F238E27FC236}">
                <a16:creationId xmlns:a16="http://schemas.microsoft.com/office/drawing/2014/main" id="{57C6BF30-C46C-9EFF-2BA4-64824A9B9DC4}"/>
              </a:ext>
            </a:extLst>
          </p:cNvPr>
          <p:cNvSpPr>
            <a:spLocks noGrp="1"/>
          </p:cNvSpPr>
          <p:nvPr>
            <p:ph type="sldNum" sz="quarter" idx="12"/>
          </p:nvPr>
        </p:nvSpPr>
        <p:spPr>
          <a:xfrm>
            <a:off x="5816600" y="1027114"/>
            <a:ext cx="609600" cy="441325"/>
          </a:xfrm>
          <a:prstGeom prst="rect">
            <a:avLst/>
          </a:prstGeom>
        </p:spPr>
        <p:txBody>
          <a:bodyPr/>
          <a:lstStyle>
            <a:lvl1pPr>
              <a:defRPr/>
            </a:lvl1pPr>
          </a:lstStyle>
          <a:p>
            <a:pPr>
              <a:defRPr/>
            </a:pPr>
            <a:fld id="{3167B8E5-C42F-4FCE-B301-43B427C2331F}" type="slidenum">
              <a:rPr lang="en-US" altLang="en-US"/>
              <a:pPr>
                <a:defRPr/>
              </a:pPr>
              <a:t>‹#›</a:t>
            </a:fld>
            <a:endParaRPr lang="en-US" altLang="en-US"/>
          </a:p>
        </p:txBody>
      </p:sp>
    </p:spTree>
    <p:extLst>
      <p:ext uri="{BB962C8B-B14F-4D97-AF65-F5344CB8AC3E}">
        <p14:creationId xmlns:p14="http://schemas.microsoft.com/office/powerpoint/2010/main" val="3626668805"/>
      </p:ext>
    </p:extLst>
  </p:cSld>
  <p:clrMapOvr>
    <a:overrideClrMapping bg1="lt1" tx1="dk1" bg2="lt2" tx2="dk2" accent1="accent1" accent2="accent2" accent3="accent3" accent4="accent4" accent5="accent5" accent6="accent6" hlink="hlink" folHlink="folHlink"/>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Rectangle 19">
            <a:extLst>
              <a:ext uri="{FF2B5EF4-FFF2-40B4-BE49-F238E27FC236}">
                <a16:creationId xmlns:a16="http://schemas.microsoft.com/office/drawing/2014/main" id="{0A4F7D67-E5F1-E6D0-7205-FAC52ECE29B1}"/>
              </a:ext>
            </a:extLst>
          </p:cNvPr>
          <p:cNvSpPr>
            <a:spLocks noChangeArrowheads="1"/>
          </p:cNvSpPr>
          <p:nvPr/>
        </p:nvSpPr>
        <p:spPr bwMode="white">
          <a:xfrm>
            <a:off x="0" y="0"/>
            <a:ext cx="203200" cy="6858000"/>
          </a:xfrm>
          <a:prstGeom prst="rect">
            <a:avLst/>
          </a:prstGeom>
          <a:solidFill>
            <a:srgbClr val="FFFFFF"/>
          </a:solidFill>
          <a:ln>
            <a:noFill/>
          </a:ln>
        </p:spPr>
        <p:txBody>
          <a:bodyPr wrap="none" anchor="ctr"/>
          <a:lstStyle>
            <a:lvl1pPr>
              <a:defRPr sz="2600">
                <a:solidFill>
                  <a:schemeClr val="tx1"/>
                </a:solidFill>
                <a:latin typeface="Arial" panose="020B0604020202020204" pitchFamily="34" charset="0"/>
              </a:defRPr>
            </a:lvl1pPr>
            <a:lvl2pPr marL="742950" indent="-285750">
              <a:defRPr sz="2600">
                <a:solidFill>
                  <a:schemeClr val="tx1"/>
                </a:solidFill>
                <a:latin typeface="Arial" panose="020B0604020202020204" pitchFamily="34" charset="0"/>
              </a:defRPr>
            </a:lvl2pPr>
            <a:lvl3pPr marL="1143000" indent="-228600">
              <a:defRPr sz="2600">
                <a:solidFill>
                  <a:schemeClr val="tx1"/>
                </a:solidFill>
                <a:latin typeface="Arial" panose="020B0604020202020204" pitchFamily="34" charset="0"/>
              </a:defRPr>
            </a:lvl3pPr>
            <a:lvl4pPr marL="1600200" indent="-228600">
              <a:defRPr sz="2600">
                <a:solidFill>
                  <a:schemeClr val="tx1"/>
                </a:solidFill>
                <a:latin typeface="Arial" panose="020B0604020202020204" pitchFamily="34" charset="0"/>
              </a:defRPr>
            </a:lvl4pPr>
            <a:lvl5pPr marL="2057400" indent="-228600">
              <a:defRPr sz="2600">
                <a:solidFill>
                  <a:schemeClr val="tx1"/>
                </a:solidFill>
                <a:latin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Arial" panose="020B0604020202020204" pitchFamily="34" charset="0"/>
              </a:defRPr>
            </a:lvl9pPr>
          </a:lstStyle>
          <a:p>
            <a:pPr algn="ctr" eaLnBrk="1" hangingPunct="1">
              <a:spcBef>
                <a:spcPct val="20000"/>
              </a:spcBef>
              <a:buClr>
                <a:schemeClr val="accent2"/>
              </a:buClr>
              <a:buSzPct val="70000"/>
              <a:buFont typeface="Wingdings" panose="05000000000000000000" pitchFamily="2" charset="2"/>
              <a:buChar char="l"/>
              <a:defRPr/>
            </a:pPr>
            <a:endParaRPr lang="en-US" altLang="zh-CN" sz="2600">
              <a:ea typeface="SimSun" panose="02010600030101010101" pitchFamily="2" charset="-122"/>
            </a:endParaRPr>
          </a:p>
        </p:txBody>
      </p:sp>
      <p:sp>
        <p:nvSpPr>
          <p:cNvPr id="5" name="Rectangle 20">
            <a:extLst>
              <a:ext uri="{FF2B5EF4-FFF2-40B4-BE49-F238E27FC236}">
                <a16:creationId xmlns:a16="http://schemas.microsoft.com/office/drawing/2014/main" id="{4C0AD42A-9847-C562-613F-860F055B7107}"/>
              </a:ext>
            </a:extLst>
          </p:cNvPr>
          <p:cNvSpPr>
            <a:spLocks noChangeArrowheads="1"/>
          </p:cNvSpPr>
          <p:nvPr/>
        </p:nvSpPr>
        <p:spPr bwMode="white">
          <a:xfrm>
            <a:off x="0" y="6705600"/>
            <a:ext cx="12192000" cy="152400"/>
          </a:xfrm>
          <a:prstGeom prst="rect">
            <a:avLst/>
          </a:prstGeom>
          <a:solidFill>
            <a:srgbClr val="FFFFFF"/>
          </a:solidFill>
          <a:ln>
            <a:noFill/>
          </a:ln>
        </p:spPr>
        <p:txBody>
          <a:bodyPr wrap="none" anchor="ctr"/>
          <a:lstStyle>
            <a:lvl1pPr>
              <a:defRPr sz="2600">
                <a:solidFill>
                  <a:schemeClr val="tx1"/>
                </a:solidFill>
                <a:latin typeface="Arial" panose="020B0604020202020204" pitchFamily="34" charset="0"/>
              </a:defRPr>
            </a:lvl1pPr>
            <a:lvl2pPr marL="742950" indent="-285750">
              <a:defRPr sz="2600">
                <a:solidFill>
                  <a:schemeClr val="tx1"/>
                </a:solidFill>
                <a:latin typeface="Arial" panose="020B0604020202020204" pitchFamily="34" charset="0"/>
              </a:defRPr>
            </a:lvl2pPr>
            <a:lvl3pPr marL="1143000" indent="-228600">
              <a:defRPr sz="2600">
                <a:solidFill>
                  <a:schemeClr val="tx1"/>
                </a:solidFill>
                <a:latin typeface="Arial" panose="020B0604020202020204" pitchFamily="34" charset="0"/>
              </a:defRPr>
            </a:lvl3pPr>
            <a:lvl4pPr marL="1600200" indent="-228600">
              <a:defRPr sz="2600">
                <a:solidFill>
                  <a:schemeClr val="tx1"/>
                </a:solidFill>
                <a:latin typeface="Arial" panose="020B0604020202020204" pitchFamily="34" charset="0"/>
              </a:defRPr>
            </a:lvl4pPr>
            <a:lvl5pPr marL="2057400" indent="-228600">
              <a:defRPr sz="2600">
                <a:solidFill>
                  <a:schemeClr val="tx1"/>
                </a:solidFill>
                <a:latin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Arial" panose="020B0604020202020204" pitchFamily="34" charset="0"/>
              </a:defRPr>
            </a:lvl9pPr>
          </a:lstStyle>
          <a:p>
            <a:pPr algn="ctr" eaLnBrk="1" hangingPunct="1">
              <a:spcBef>
                <a:spcPct val="20000"/>
              </a:spcBef>
              <a:buClr>
                <a:schemeClr val="accent2"/>
              </a:buClr>
              <a:buSzPct val="70000"/>
              <a:buFont typeface="Wingdings" panose="05000000000000000000" pitchFamily="2" charset="2"/>
              <a:buChar char="l"/>
              <a:defRPr/>
            </a:pPr>
            <a:endParaRPr lang="en-US" altLang="zh-CN" sz="2600">
              <a:ea typeface="SimSun" panose="02010600030101010101" pitchFamily="2" charset="-122"/>
            </a:endParaRPr>
          </a:p>
        </p:txBody>
      </p:sp>
      <p:sp>
        <p:nvSpPr>
          <p:cNvPr id="6" name="Rectangle 21">
            <a:extLst>
              <a:ext uri="{FF2B5EF4-FFF2-40B4-BE49-F238E27FC236}">
                <a16:creationId xmlns:a16="http://schemas.microsoft.com/office/drawing/2014/main" id="{F9BDC4F7-30DB-0ECA-910E-166EBA64F0DA}"/>
              </a:ext>
            </a:extLst>
          </p:cNvPr>
          <p:cNvSpPr>
            <a:spLocks noChangeArrowheads="1"/>
          </p:cNvSpPr>
          <p:nvPr/>
        </p:nvSpPr>
        <p:spPr bwMode="white">
          <a:xfrm>
            <a:off x="0" y="0"/>
            <a:ext cx="12192000" cy="152400"/>
          </a:xfrm>
          <a:prstGeom prst="rect">
            <a:avLst/>
          </a:prstGeom>
          <a:solidFill>
            <a:srgbClr val="FFFFFF"/>
          </a:solidFill>
          <a:ln>
            <a:noFill/>
          </a:ln>
        </p:spPr>
        <p:txBody>
          <a:bodyPr wrap="none" anchor="ctr"/>
          <a:lstStyle>
            <a:lvl1pPr>
              <a:defRPr sz="2600">
                <a:solidFill>
                  <a:schemeClr val="tx1"/>
                </a:solidFill>
                <a:latin typeface="Arial" panose="020B0604020202020204" pitchFamily="34" charset="0"/>
              </a:defRPr>
            </a:lvl1pPr>
            <a:lvl2pPr marL="742950" indent="-285750">
              <a:defRPr sz="2600">
                <a:solidFill>
                  <a:schemeClr val="tx1"/>
                </a:solidFill>
                <a:latin typeface="Arial" panose="020B0604020202020204" pitchFamily="34" charset="0"/>
              </a:defRPr>
            </a:lvl2pPr>
            <a:lvl3pPr marL="1143000" indent="-228600">
              <a:defRPr sz="2600">
                <a:solidFill>
                  <a:schemeClr val="tx1"/>
                </a:solidFill>
                <a:latin typeface="Arial" panose="020B0604020202020204" pitchFamily="34" charset="0"/>
              </a:defRPr>
            </a:lvl3pPr>
            <a:lvl4pPr marL="1600200" indent="-228600">
              <a:defRPr sz="2600">
                <a:solidFill>
                  <a:schemeClr val="tx1"/>
                </a:solidFill>
                <a:latin typeface="Arial" panose="020B0604020202020204" pitchFamily="34" charset="0"/>
              </a:defRPr>
            </a:lvl4pPr>
            <a:lvl5pPr marL="2057400" indent="-228600">
              <a:defRPr sz="2600">
                <a:solidFill>
                  <a:schemeClr val="tx1"/>
                </a:solidFill>
                <a:latin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Arial" panose="020B0604020202020204" pitchFamily="34" charset="0"/>
              </a:defRPr>
            </a:lvl9pPr>
          </a:lstStyle>
          <a:p>
            <a:pPr algn="ctr" eaLnBrk="1" hangingPunct="1">
              <a:spcBef>
                <a:spcPct val="20000"/>
              </a:spcBef>
              <a:buClr>
                <a:schemeClr val="accent2"/>
              </a:buClr>
              <a:buSzPct val="70000"/>
              <a:buFont typeface="Wingdings" panose="05000000000000000000" pitchFamily="2" charset="2"/>
              <a:buChar char="l"/>
              <a:defRPr/>
            </a:pPr>
            <a:endParaRPr lang="en-US" altLang="zh-CN" sz="2600">
              <a:ea typeface="SimSun" panose="02010600030101010101" pitchFamily="2" charset="-122"/>
            </a:endParaRPr>
          </a:p>
        </p:txBody>
      </p:sp>
      <p:sp>
        <p:nvSpPr>
          <p:cNvPr id="7" name="Rectangle 23">
            <a:extLst>
              <a:ext uri="{FF2B5EF4-FFF2-40B4-BE49-F238E27FC236}">
                <a16:creationId xmlns:a16="http://schemas.microsoft.com/office/drawing/2014/main" id="{99B15E63-E54C-4066-1254-65D40AC09BE7}"/>
              </a:ext>
            </a:extLst>
          </p:cNvPr>
          <p:cNvSpPr>
            <a:spLocks noChangeArrowheads="1"/>
          </p:cNvSpPr>
          <p:nvPr/>
        </p:nvSpPr>
        <p:spPr bwMode="white">
          <a:xfrm>
            <a:off x="11988800" y="19050"/>
            <a:ext cx="203200" cy="6858000"/>
          </a:xfrm>
          <a:prstGeom prst="rect">
            <a:avLst/>
          </a:prstGeom>
          <a:solidFill>
            <a:srgbClr val="FFFFFF"/>
          </a:solidFill>
          <a:ln>
            <a:noFill/>
          </a:ln>
        </p:spPr>
        <p:txBody>
          <a:bodyPr wrap="none" anchor="ctr"/>
          <a:lstStyle>
            <a:lvl1pPr>
              <a:defRPr sz="2600">
                <a:solidFill>
                  <a:schemeClr val="tx1"/>
                </a:solidFill>
                <a:latin typeface="Arial" panose="020B0604020202020204" pitchFamily="34" charset="0"/>
              </a:defRPr>
            </a:lvl1pPr>
            <a:lvl2pPr marL="742950" indent="-285750">
              <a:defRPr sz="2600">
                <a:solidFill>
                  <a:schemeClr val="tx1"/>
                </a:solidFill>
                <a:latin typeface="Arial" panose="020B0604020202020204" pitchFamily="34" charset="0"/>
              </a:defRPr>
            </a:lvl2pPr>
            <a:lvl3pPr marL="1143000" indent="-228600">
              <a:defRPr sz="2600">
                <a:solidFill>
                  <a:schemeClr val="tx1"/>
                </a:solidFill>
                <a:latin typeface="Arial" panose="020B0604020202020204" pitchFamily="34" charset="0"/>
              </a:defRPr>
            </a:lvl3pPr>
            <a:lvl4pPr marL="1600200" indent="-228600">
              <a:defRPr sz="2600">
                <a:solidFill>
                  <a:schemeClr val="tx1"/>
                </a:solidFill>
                <a:latin typeface="Arial" panose="020B0604020202020204" pitchFamily="34" charset="0"/>
              </a:defRPr>
            </a:lvl4pPr>
            <a:lvl5pPr marL="2057400" indent="-228600">
              <a:defRPr sz="2600">
                <a:solidFill>
                  <a:schemeClr val="tx1"/>
                </a:solidFill>
                <a:latin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Arial" panose="020B0604020202020204" pitchFamily="34" charset="0"/>
              </a:defRPr>
            </a:lvl9pPr>
          </a:lstStyle>
          <a:p>
            <a:pPr algn="ctr" eaLnBrk="1" hangingPunct="1">
              <a:spcBef>
                <a:spcPct val="20000"/>
              </a:spcBef>
              <a:buClr>
                <a:schemeClr val="accent2"/>
              </a:buClr>
              <a:buSzPct val="70000"/>
              <a:buFont typeface="Wingdings" panose="05000000000000000000" pitchFamily="2" charset="2"/>
              <a:buChar char="l"/>
              <a:defRPr/>
            </a:pPr>
            <a:endParaRPr lang="en-US" altLang="zh-CN" sz="2600">
              <a:ea typeface="SimSun" panose="02010600030101010101" pitchFamily="2" charset="-122"/>
            </a:endParaRPr>
          </a:p>
        </p:txBody>
      </p:sp>
      <p:sp>
        <p:nvSpPr>
          <p:cNvPr id="8" name="Rectangle 24">
            <a:extLst>
              <a:ext uri="{FF2B5EF4-FFF2-40B4-BE49-F238E27FC236}">
                <a16:creationId xmlns:a16="http://schemas.microsoft.com/office/drawing/2014/main" id="{B24DCAB8-7B31-C92A-2B32-37DE53781473}"/>
              </a:ext>
            </a:extLst>
          </p:cNvPr>
          <p:cNvSpPr>
            <a:spLocks noChangeArrowheads="1"/>
          </p:cNvSpPr>
          <p:nvPr/>
        </p:nvSpPr>
        <p:spPr bwMode="white">
          <a:xfrm>
            <a:off x="203200" y="2286000"/>
            <a:ext cx="11777133" cy="304800"/>
          </a:xfrm>
          <a:prstGeom prst="rect">
            <a:avLst/>
          </a:prstGeom>
          <a:solidFill>
            <a:srgbClr val="FFFFFF"/>
          </a:solidFill>
          <a:ln>
            <a:noFill/>
          </a:ln>
        </p:spPr>
        <p:txBody>
          <a:bodyPr wrap="none" anchor="ctr"/>
          <a:lstStyle>
            <a:lvl1pPr>
              <a:defRPr sz="2600">
                <a:solidFill>
                  <a:schemeClr val="tx1"/>
                </a:solidFill>
                <a:latin typeface="Arial" panose="020B0604020202020204" pitchFamily="34" charset="0"/>
              </a:defRPr>
            </a:lvl1pPr>
            <a:lvl2pPr marL="742950" indent="-285750">
              <a:defRPr sz="2600">
                <a:solidFill>
                  <a:schemeClr val="tx1"/>
                </a:solidFill>
                <a:latin typeface="Arial" panose="020B0604020202020204" pitchFamily="34" charset="0"/>
              </a:defRPr>
            </a:lvl2pPr>
            <a:lvl3pPr marL="1143000" indent="-228600">
              <a:defRPr sz="2600">
                <a:solidFill>
                  <a:schemeClr val="tx1"/>
                </a:solidFill>
                <a:latin typeface="Arial" panose="020B0604020202020204" pitchFamily="34" charset="0"/>
              </a:defRPr>
            </a:lvl3pPr>
            <a:lvl4pPr marL="1600200" indent="-228600">
              <a:defRPr sz="2600">
                <a:solidFill>
                  <a:schemeClr val="tx1"/>
                </a:solidFill>
                <a:latin typeface="Arial" panose="020B0604020202020204" pitchFamily="34" charset="0"/>
              </a:defRPr>
            </a:lvl4pPr>
            <a:lvl5pPr marL="2057400" indent="-228600">
              <a:defRPr sz="2600">
                <a:solidFill>
                  <a:schemeClr val="tx1"/>
                </a:solidFill>
                <a:latin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Arial" panose="020B0604020202020204" pitchFamily="34" charset="0"/>
              </a:defRPr>
            </a:lvl9pPr>
          </a:lstStyle>
          <a:p>
            <a:pPr algn="ctr" eaLnBrk="1" hangingPunct="1">
              <a:spcBef>
                <a:spcPct val="20000"/>
              </a:spcBef>
              <a:buClr>
                <a:schemeClr val="accent2"/>
              </a:buClr>
              <a:buSzPct val="70000"/>
              <a:buFont typeface="Wingdings" panose="05000000000000000000" pitchFamily="2" charset="2"/>
              <a:buChar char="l"/>
              <a:defRPr/>
            </a:pPr>
            <a:endParaRPr lang="en-US" altLang="zh-CN" sz="2600">
              <a:ea typeface="SimSun" panose="02010600030101010101" pitchFamily="2" charset="-122"/>
            </a:endParaRPr>
          </a:p>
        </p:txBody>
      </p:sp>
      <p:sp>
        <p:nvSpPr>
          <p:cNvPr id="9" name="Rectangle 25">
            <a:extLst>
              <a:ext uri="{FF2B5EF4-FFF2-40B4-BE49-F238E27FC236}">
                <a16:creationId xmlns:a16="http://schemas.microsoft.com/office/drawing/2014/main" id="{0126919E-59B4-CE1E-23B8-ED42B0CA30D3}"/>
              </a:ext>
            </a:extLst>
          </p:cNvPr>
          <p:cNvSpPr>
            <a:spLocks noChangeArrowheads="1"/>
          </p:cNvSpPr>
          <p:nvPr/>
        </p:nvSpPr>
        <p:spPr bwMode="auto">
          <a:xfrm>
            <a:off x="207434" y="142875"/>
            <a:ext cx="11777133" cy="2139950"/>
          </a:xfrm>
          <a:prstGeom prst="rect">
            <a:avLst/>
          </a:prstGeom>
          <a:solidFill>
            <a:schemeClr val="accent1"/>
          </a:solidFill>
          <a:ln>
            <a:noFill/>
          </a:ln>
        </p:spPr>
        <p:txBody>
          <a:bodyPr wrap="none" anchor="ctr"/>
          <a:lstStyle>
            <a:lvl1pPr>
              <a:defRPr sz="2600">
                <a:solidFill>
                  <a:schemeClr val="tx1"/>
                </a:solidFill>
                <a:latin typeface="Arial" panose="020B0604020202020204" pitchFamily="34" charset="0"/>
              </a:defRPr>
            </a:lvl1pPr>
            <a:lvl2pPr marL="742950" indent="-285750">
              <a:defRPr sz="2600">
                <a:solidFill>
                  <a:schemeClr val="tx1"/>
                </a:solidFill>
                <a:latin typeface="Arial" panose="020B0604020202020204" pitchFamily="34" charset="0"/>
              </a:defRPr>
            </a:lvl2pPr>
            <a:lvl3pPr marL="1143000" indent="-228600">
              <a:defRPr sz="2600">
                <a:solidFill>
                  <a:schemeClr val="tx1"/>
                </a:solidFill>
                <a:latin typeface="Arial" panose="020B0604020202020204" pitchFamily="34" charset="0"/>
              </a:defRPr>
            </a:lvl3pPr>
            <a:lvl4pPr marL="1600200" indent="-228600">
              <a:defRPr sz="2600">
                <a:solidFill>
                  <a:schemeClr val="tx1"/>
                </a:solidFill>
                <a:latin typeface="Arial" panose="020B0604020202020204" pitchFamily="34" charset="0"/>
              </a:defRPr>
            </a:lvl4pPr>
            <a:lvl5pPr marL="2057400" indent="-228600">
              <a:defRPr sz="2600">
                <a:solidFill>
                  <a:schemeClr val="tx1"/>
                </a:solidFill>
                <a:latin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Arial" panose="020B0604020202020204" pitchFamily="34" charset="0"/>
              </a:defRPr>
            </a:lvl9pPr>
          </a:lstStyle>
          <a:p>
            <a:pPr algn="ctr" eaLnBrk="1" hangingPunct="1">
              <a:spcBef>
                <a:spcPct val="20000"/>
              </a:spcBef>
              <a:buClr>
                <a:schemeClr val="accent2"/>
              </a:buClr>
              <a:buSzPct val="70000"/>
              <a:buFont typeface="Wingdings" panose="05000000000000000000" pitchFamily="2" charset="2"/>
              <a:buChar char="l"/>
              <a:defRPr/>
            </a:pPr>
            <a:endParaRPr lang="en-US" altLang="zh-CN" sz="2600">
              <a:ea typeface="SimSun" panose="02010600030101010101" pitchFamily="2" charset="-122"/>
            </a:endParaRPr>
          </a:p>
        </p:txBody>
      </p:sp>
      <p:sp>
        <p:nvSpPr>
          <p:cNvPr id="10" name="Rectangle 9">
            <a:extLst>
              <a:ext uri="{FF2B5EF4-FFF2-40B4-BE49-F238E27FC236}">
                <a16:creationId xmlns:a16="http://schemas.microsoft.com/office/drawing/2014/main" id="{3FF2116E-EB33-6A95-F29C-2A696825F1CD}"/>
              </a:ext>
            </a:extLst>
          </p:cNvPr>
          <p:cNvSpPr>
            <a:spLocks noChangeArrowheads="1"/>
          </p:cNvSpPr>
          <p:nvPr/>
        </p:nvSpPr>
        <p:spPr bwMode="auto">
          <a:xfrm>
            <a:off x="194734" y="6391276"/>
            <a:ext cx="11777133"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lvl1pPr>
              <a:defRPr sz="2600">
                <a:solidFill>
                  <a:schemeClr val="tx1"/>
                </a:solidFill>
                <a:latin typeface="Arial" panose="020B0604020202020204" pitchFamily="34" charset="0"/>
              </a:defRPr>
            </a:lvl1pPr>
            <a:lvl2pPr marL="742950" indent="-285750">
              <a:defRPr sz="2600">
                <a:solidFill>
                  <a:schemeClr val="tx1"/>
                </a:solidFill>
                <a:latin typeface="Arial" panose="020B0604020202020204" pitchFamily="34" charset="0"/>
              </a:defRPr>
            </a:lvl2pPr>
            <a:lvl3pPr marL="1143000" indent="-228600">
              <a:defRPr sz="2600">
                <a:solidFill>
                  <a:schemeClr val="tx1"/>
                </a:solidFill>
                <a:latin typeface="Arial" panose="020B0604020202020204" pitchFamily="34" charset="0"/>
              </a:defRPr>
            </a:lvl3pPr>
            <a:lvl4pPr marL="1600200" indent="-228600">
              <a:defRPr sz="2600">
                <a:solidFill>
                  <a:schemeClr val="tx1"/>
                </a:solidFill>
                <a:latin typeface="Arial" panose="020B0604020202020204" pitchFamily="34" charset="0"/>
              </a:defRPr>
            </a:lvl4pPr>
            <a:lvl5pPr marL="2057400" indent="-228600">
              <a:defRPr sz="2600">
                <a:solidFill>
                  <a:schemeClr val="tx1"/>
                </a:solidFill>
                <a:latin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Arial" panose="020B0604020202020204" pitchFamily="34" charset="0"/>
              </a:defRPr>
            </a:lvl9pPr>
          </a:lstStyle>
          <a:p>
            <a:pPr algn="ctr" eaLnBrk="1" hangingPunct="1">
              <a:spcBef>
                <a:spcPct val="20000"/>
              </a:spcBef>
              <a:buClr>
                <a:schemeClr val="accent2"/>
              </a:buClr>
              <a:buSzPct val="70000"/>
              <a:buFont typeface="Wingdings" panose="05000000000000000000" pitchFamily="2" charset="2"/>
              <a:buChar char="l"/>
              <a:defRPr/>
            </a:pPr>
            <a:endParaRPr lang="en-US" altLang="zh-CN" sz="2600">
              <a:ea typeface="SimSun" panose="02010600030101010101" pitchFamily="2" charset="-122"/>
            </a:endParaRPr>
          </a:p>
        </p:txBody>
      </p:sp>
      <p:sp>
        <p:nvSpPr>
          <p:cNvPr id="11" name="Rectangle 10">
            <a:extLst>
              <a:ext uri="{FF2B5EF4-FFF2-40B4-BE49-F238E27FC236}">
                <a16:creationId xmlns:a16="http://schemas.microsoft.com/office/drawing/2014/main" id="{70A47D69-481A-691A-423D-9B03E3D9DDDB}"/>
              </a:ext>
            </a:extLst>
          </p:cNvPr>
          <p:cNvSpPr>
            <a:spLocks noChangeArrowheads="1"/>
          </p:cNvSpPr>
          <p:nvPr/>
        </p:nvSpPr>
        <p:spPr bwMode="auto">
          <a:xfrm>
            <a:off x="203200" y="152400"/>
            <a:ext cx="11777133"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lvl1pPr>
              <a:defRPr sz="2600">
                <a:solidFill>
                  <a:schemeClr val="tx1"/>
                </a:solidFill>
                <a:latin typeface="Arial" panose="020B0604020202020204" pitchFamily="34" charset="0"/>
              </a:defRPr>
            </a:lvl1pPr>
            <a:lvl2pPr marL="742950" indent="-285750">
              <a:defRPr sz="2600">
                <a:solidFill>
                  <a:schemeClr val="tx1"/>
                </a:solidFill>
                <a:latin typeface="Arial" panose="020B0604020202020204" pitchFamily="34" charset="0"/>
              </a:defRPr>
            </a:lvl2pPr>
            <a:lvl3pPr marL="1143000" indent="-228600">
              <a:defRPr sz="2600">
                <a:solidFill>
                  <a:schemeClr val="tx1"/>
                </a:solidFill>
                <a:latin typeface="Arial" panose="020B0604020202020204" pitchFamily="34" charset="0"/>
              </a:defRPr>
            </a:lvl3pPr>
            <a:lvl4pPr marL="1600200" indent="-228600">
              <a:defRPr sz="2600">
                <a:solidFill>
                  <a:schemeClr val="tx1"/>
                </a:solidFill>
                <a:latin typeface="Arial" panose="020B0604020202020204" pitchFamily="34" charset="0"/>
              </a:defRPr>
            </a:lvl4pPr>
            <a:lvl5pPr marL="2057400" indent="-228600">
              <a:defRPr sz="2600">
                <a:solidFill>
                  <a:schemeClr val="tx1"/>
                </a:solidFill>
                <a:latin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Arial" panose="020B0604020202020204" pitchFamily="34" charset="0"/>
              </a:defRPr>
            </a:lvl9pPr>
          </a:lstStyle>
          <a:p>
            <a:pPr algn="ctr" eaLnBrk="1" hangingPunct="1">
              <a:spcBef>
                <a:spcPct val="20000"/>
              </a:spcBef>
              <a:buClr>
                <a:schemeClr val="accent2"/>
              </a:buClr>
              <a:buSzPct val="70000"/>
              <a:buFont typeface="Wingdings" panose="05000000000000000000" pitchFamily="2" charset="2"/>
              <a:buChar char="l"/>
              <a:defRPr/>
            </a:pPr>
            <a:endParaRPr lang="en-US" altLang="zh-CN" sz="2600">
              <a:ea typeface="SimSun" panose="02010600030101010101" pitchFamily="2" charset="-122"/>
            </a:endParaRPr>
          </a:p>
        </p:txBody>
      </p:sp>
      <p:sp>
        <p:nvSpPr>
          <p:cNvPr id="12" name="Straight Connector 11">
            <a:extLst>
              <a:ext uri="{FF2B5EF4-FFF2-40B4-BE49-F238E27FC236}">
                <a16:creationId xmlns:a16="http://schemas.microsoft.com/office/drawing/2014/main" id="{C1F7ED0A-3A87-85BB-9998-635ED11E3857}"/>
              </a:ext>
            </a:extLst>
          </p:cNvPr>
          <p:cNvSpPr>
            <a:spLocks noChangeShapeType="1"/>
          </p:cNvSpPr>
          <p:nvPr/>
        </p:nvSpPr>
        <p:spPr bwMode="auto">
          <a:xfrm>
            <a:off x="203200" y="2438400"/>
            <a:ext cx="11777133"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algn="ctr" eaLnBrk="1" hangingPunct="1">
              <a:spcBef>
                <a:spcPct val="20000"/>
              </a:spcBef>
              <a:buClr>
                <a:schemeClr val="accent2"/>
              </a:buClr>
              <a:buSzPct val="70000"/>
              <a:buFont typeface="Wingdings" panose="05000000000000000000" pitchFamily="2" charset="2"/>
              <a:buChar char="l"/>
              <a:defRPr/>
            </a:pPr>
            <a:endParaRPr lang="en-US" sz="1800">
              <a:latin typeface="Arial" charset="0"/>
            </a:endParaRPr>
          </a:p>
        </p:txBody>
      </p:sp>
      <p:sp>
        <p:nvSpPr>
          <p:cNvPr id="13" name="Oval 12">
            <a:extLst>
              <a:ext uri="{FF2B5EF4-FFF2-40B4-BE49-F238E27FC236}">
                <a16:creationId xmlns:a16="http://schemas.microsoft.com/office/drawing/2014/main" id="{A04DE9D7-5ABE-2A23-733C-784FF92435C1}"/>
              </a:ext>
            </a:extLst>
          </p:cNvPr>
          <p:cNvSpPr/>
          <p:nvPr/>
        </p:nvSpPr>
        <p:spPr>
          <a:xfrm>
            <a:off x="5689600" y="2114550"/>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lvl1pPr>
              <a:defRPr sz="2600">
                <a:solidFill>
                  <a:schemeClr val="tx1"/>
                </a:solidFill>
                <a:latin typeface="Arial" panose="020B0604020202020204" pitchFamily="34" charset="0"/>
              </a:defRPr>
            </a:lvl1pPr>
            <a:lvl2pPr marL="742950" indent="-285750">
              <a:defRPr sz="2600">
                <a:solidFill>
                  <a:schemeClr val="tx1"/>
                </a:solidFill>
                <a:latin typeface="Arial" panose="020B0604020202020204" pitchFamily="34" charset="0"/>
              </a:defRPr>
            </a:lvl2pPr>
            <a:lvl3pPr marL="1143000" indent="-228600">
              <a:defRPr sz="2600">
                <a:solidFill>
                  <a:schemeClr val="tx1"/>
                </a:solidFill>
                <a:latin typeface="Arial" panose="020B0604020202020204" pitchFamily="34" charset="0"/>
              </a:defRPr>
            </a:lvl3pPr>
            <a:lvl4pPr marL="1600200" indent="-228600">
              <a:defRPr sz="2600">
                <a:solidFill>
                  <a:schemeClr val="tx1"/>
                </a:solidFill>
                <a:latin typeface="Arial" panose="020B0604020202020204" pitchFamily="34" charset="0"/>
              </a:defRPr>
            </a:lvl4pPr>
            <a:lvl5pPr marL="2057400" indent="-228600">
              <a:defRPr sz="2600">
                <a:solidFill>
                  <a:schemeClr val="tx1"/>
                </a:solidFill>
                <a:latin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Arial" panose="020B0604020202020204" pitchFamily="34" charset="0"/>
              </a:defRPr>
            </a:lvl9pPr>
          </a:lstStyle>
          <a:p>
            <a:pPr algn="ctr" eaLnBrk="1" hangingPunct="1">
              <a:spcBef>
                <a:spcPct val="20000"/>
              </a:spcBef>
              <a:buClr>
                <a:schemeClr val="accent2"/>
              </a:buClr>
              <a:buSzPct val="70000"/>
              <a:buFont typeface="Wingdings" panose="05000000000000000000" pitchFamily="2" charset="2"/>
              <a:buChar char="l"/>
              <a:defRPr/>
            </a:pPr>
            <a:endParaRPr lang="en-US" altLang="zh-CN" sz="2600">
              <a:solidFill>
                <a:srgbClr val="FFFFFF"/>
              </a:solidFill>
              <a:latin typeface="Georgia" panose="02040502050405020303" pitchFamily="18" charset="0"/>
              <a:ea typeface="SimSun" panose="02010600030101010101" pitchFamily="2" charset="-122"/>
            </a:endParaRPr>
          </a:p>
        </p:txBody>
      </p:sp>
      <p:sp>
        <p:nvSpPr>
          <p:cNvPr id="14" name="Oval 14">
            <a:extLst>
              <a:ext uri="{FF2B5EF4-FFF2-40B4-BE49-F238E27FC236}">
                <a16:creationId xmlns:a16="http://schemas.microsoft.com/office/drawing/2014/main" id="{1BDCFF89-AC2F-5B47-5818-4AC302F74547}"/>
              </a:ext>
            </a:extLst>
          </p:cNvPr>
          <p:cNvSpPr/>
          <p:nvPr/>
        </p:nvSpPr>
        <p:spPr>
          <a:xfrm>
            <a:off x="5816600" y="2209800"/>
            <a:ext cx="5588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lvl1pPr>
              <a:defRPr sz="2600">
                <a:solidFill>
                  <a:schemeClr val="tx1"/>
                </a:solidFill>
                <a:latin typeface="Arial" panose="020B0604020202020204" pitchFamily="34" charset="0"/>
              </a:defRPr>
            </a:lvl1pPr>
            <a:lvl2pPr marL="742950" indent="-285750">
              <a:defRPr sz="2600">
                <a:solidFill>
                  <a:schemeClr val="tx1"/>
                </a:solidFill>
                <a:latin typeface="Arial" panose="020B0604020202020204" pitchFamily="34" charset="0"/>
              </a:defRPr>
            </a:lvl2pPr>
            <a:lvl3pPr marL="1143000" indent="-228600">
              <a:defRPr sz="2600">
                <a:solidFill>
                  <a:schemeClr val="tx1"/>
                </a:solidFill>
                <a:latin typeface="Arial" panose="020B0604020202020204" pitchFamily="34" charset="0"/>
              </a:defRPr>
            </a:lvl3pPr>
            <a:lvl4pPr marL="1600200" indent="-228600">
              <a:defRPr sz="2600">
                <a:solidFill>
                  <a:schemeClr val="tx1"/>
                </a:solidFill>
                <a:latin typeface="Arial" panose="020B0604020202020204" pitchFamily="34" charset="0"/>
              </a:defRPr>
            </a:lvl4pPr>
            <a:lvl5pPr marL="2057400" indent="-228600">
              <a:defRPr sz="2600">
                <a:solidFill>
                  <a:schemeClr val="tx1"/>
                </a:solidFill>
                <a:latin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Arial" panose="020B0604020202020204" pitchFamily="34" charset="0"/>
              </a:defRPr>
            </a:lvl9pPr>
          </a:lstStyle>
          <a:p>
            <a:pPr algn="ctr" eaLnBrk="1" hangingPunct="1">
              <a:spcBef>
                <a:spcPct val="20000"/>
              </a:spcBef>
              <a:buClr>
                <a:schemeClr val="accent2"/>
              </a:buClr>
              <a:buSzPct val="70000"/>
              <a:buFont typeface="Wingdings" panose="05000000000000000000" pitchFamily="2" charset="2"/>
              <a:buChar char="l"/>
              <a:defRPr/>
            </a:pPr>
            <a:endParaRPr lang="en-US" altLang="zh-CN" sz="2600">
              <a:solidFill>
                <a:srgbClr val="FFFFFF"/>
              </a:solidFill>
              <a:latin typeface="Georgia" panose="02040502050405020303" pitchFamily="18" charset="0"/>
              <a:ea typeface="SimSun" panose="02010600030101010101" pitchFamily="2" charset="-122"/>
            </a:endParaRPr>
          </a:p>
        </p:txBody>
      </p:sp>
      <p:sp>
        <p:nvSpPr>
          <p:cNvPr id="3" name="Text Placeholder 2"/>
          <p:cNvSpPr>
            <a:spLocks noGrp="1"/>
          </p:cNvSpPr>
          <p:nvPr>
            <p:ph type="body" idx="1"/>
          </p:nvPr>
        </p:nvSpPr>
        <p:spPr>
          <a:xfrm>
            <a:off x="1824568" y="2743200"/>
            <a:ext cx="8640232" cy="1673225"/>
          </a:xfrm>
        </p:spPr>
        <p:txBody>
          <a:bodyPr/>
          <a:lstStyle>
            <a:lvl1pPr marL="0" indent="0" algn="ctr">
              <a:buNone/>
              <a:defRPr sz="1600" b="1" cap="all" spc="25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2" name="Title 1"/>
          <p:cNvSpPr>
            <a:spLocks noGrp="1"/>
          </p:cNvSpPr>
          <p:nvPr>
            <p:ph type="title"/>
          </p:nvPr>
        </p:nvSpPr>
        <p:spPr>
          <a:xfrm>
            <a:off x="963084" y="533400"/>
            <a:ext cx="10363200" cy="1524000"/>
          </a:xfrm>
        </p:spPr>
        <p:txBody>
          <a:bodyPr/>
          <a:lstStyle>
            <a:lvl1pPr algn="ctr">
              <a:buNone/>
              <a:defRPr sz="4200" b="0" cap="none" baseline="0">
                <a:solidFill>
                  <a:srgbClr val="FFFFFF"/>
                </a:solidFill>
              </a:defRPr>
            </a:lvl1pPr>
          </a:lstStyle>
          <a:p>
            <a:r>
              <a:rPr lang="en-US"/>
              <a:t>Click to edit Master title style</a:t>
            </a:r>
          </a:p>
        </p:txBody>
      </p:sp>
      <p:sp>
        <p:nvSpPr>
          <p:cNvPr id="15" name="Footer Placeholder 4">
            <a:extLst>
              <a:ext uri="{FF2B5EF4-FFF2-40B4-BE49-F238E27FC236}">
                <a16:creationId xmlns:a16="http://schemas.microsoft.com/office/drawing/2014/main" id="{DA6C073B-652D-9B85-7E98-DC8EA814B131}"/>
              </a:ext>
            </a:extLst>
          </p:cNvPr>
          <p:cNvSpPr>
            <a:spLocks noGrp="1"/>
          </p:cNvSpPr>
          <p:nvPr>
            <p:ph type="ftr" sz="quarter" idx="10"/>
          </p:nvPr>
        </p:nvSpPr>
        <p:spPr/>
        <p:txBody>
          <a:bodyPr/>
          <a:lstStyle>
            <a:lvl1pPr>
              <a:defRPr/>
            </a:lvl1pPr>
          </a:lstStyle>
          <a:p>
            <a:pPr>
              <a:defRPr/>
            </a:pPr>
            <a:endParaRPr lang="en-US" altLang="en-US"/>
          </a:p>
        </p:txBody>
      </p:sp>
      <p:sp>
        <p:nvSpPr>
          <p:cNvPr id="16" name="Date Placeholder 3">
            <a:extLst>
              <a:ext uri="{FF2B5EF4-FFF2-40B4-BE49-F238E27FC236}">
                <a16:creationId xmlns:a16="http://schemas.microsoft.com/office/drawing/2014/main" id="{84F2976B-5500-0890-FDEE-3F15F8105428}"/>
              </a:ext>
            </a:extLst>
          </p:cNvPr>
          <p:cNvSpPr>
            <a:spLocks noGrp="1"/>
          </p:cNvSpPr>
          <p:nvPr>
            <p:ph type="dt" sz="half" idx="11"/>
          </p:nvPr>
        </p:nvSpPr>
        <p:spPr/>
        <p:txBody>
          <a:bodyPr/>
          <a:lstStyle>
            <a:lvl1pPr>
              <a:defRPr/>
            </a:lvl1pPr>
          </a:lstStyle>
          <a:p>
            <a:pPr>
              <a:defRPr/>
            </a:pPr>
            <a:endParaRPr lang="en-US" altLang="en-US"/>
          </a:p>
        </p:txBody>
      </p:sp>
      <p:sp>
        <p:nvSpPr>
          <p:cNvPr id="17" name="Slide Number Placeholder 5">
            <a:extLst>
              <a:ext uri="{FF2B5EF4-FFF2-40B4-BE49-F238E27FC236}">
                <a16:creationId xmlns:a16="http://schemas.microsoft.com/office/drawing/2014/main" id="{7E18C077-C031-A0E2-93C1-80B8FEA88C81}"/>
              </a:ext>
            </a:extLst>
          </p:cNvPr>
          <p:cNvSpPr>
            <a:spLocks noGrp="1"/>
          </p:cNvSpPr>
          <p:nvPr>
            <p:ph type="sldNum" sz="quarter" idx="12"/>
          </p:nvPr>
        </p:nvSpPr>
        <p:spPr>
          <a:xfrm>
            <a:off x="5791200" y="2198689"/>
            <a:ext cx="609600" cy="441325"/>
          </a:xfrm>
          <a:prstGeom prst="rect">
            <a:avLst/>
          </a:prstGeom>
        </p:spPr>
        <p:txBody>
          <a:bodyPr/>
          <a:lstStyle>
            <a:lvl1pPr>
              <a:defRPr/>
            </a:lvl1pPr>
          </a:lstStyle>
          <a:p>
            <a:pPr>
              <a:defRPr/>
            </a:pPr>
            <a:fld id="{0C3FFA92-146C-4245-BF89-CAFE6C996A28}" type="slidenum">
              <a:rPr lang="en-US" altLang="en-US"/>
              <a:pPr>
                <a:defRPr/>
              </a:pPr>
              <a:t>‹#›</a:t>
            </a:fld>
            <a:endParaRPr lang="en-US" altLang="en-US"/>
          </a:p>
        </p:txBody>
      </p:sp>
    </p:spTree>
    <p:extLst>
      <p:ext uri="{BB962C8B-B14F-4D97-AF65-F5344CB8AC3E}">
        <p14:creationId xmlns:p14="http://schemas.microsoft.com/office/powerpoint/2010/main" val="863850031"/>
      </p:ext>
    </p:extLst>
  </p:cSld>
  <p:clrMapOvr>
    <a:overrideClrMapping bg1="lt1" tx1="dk1" bg2="lt2" tx2="dk2" accent1="accent1" accent2="accent2" accent3="accent3" accent4="accent4" accent5="accent5" accent6="accent6" hlink="hlink" folHlink="folHlink"/>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twoObj" preserve="1">
  <p:cSld name="Two Content">
    <p:bg>
      <p:bgPr>
        <a:solidFill>
          <a:schemeClr val="bg2"/>
        </a:solidFill>
        <a:effectLst/>
      </p:bgPr>
    </p:bg>
    <p:spTree>
      <p:nvGrpSpPr>
        <p:cNvPr id="1" name=""/>
        <p:cNvGrpSpPr/>
        <p:nvPr/>
      </p:nvGrpSpPr>
      <p:grpSpPr>
        <a:xfrm>
          <a:off x="0" y="0"/>
          <a:ext cx="0" cy="0"/>
          <a:chOff x="0" y="0"/>
          <a:chExt cx="0" cy="0"/>
        </a:xfrm>
      </p:grpSpPr>
      <p:sp>
        <p:nvSpPr>
          <p:cNvPr id="3" name="Straight Connector 19">
            <a:extLst>
              <a:ext uri="{FF2B5EF4-FFF2-40B4-BE49-F238E27FC236}">
                <a16:creationId xmlns:a16="http://schemas.microsoft.com/office/drawing/2014/main" id="{555B2E92-4049-A513-1E27-947F27927D43}"/>
              </a:ext>
            </a:extLst>
          </p:cNvPr>
          <p:cNvSpPr>
            <a:spLocks noChangeShapeType="1"/>
          </p:cNvSpPr>
          <p:nvPr/>
        </p:nvSpPr>
        <p:spPr bwMode="auto">
          <a:xfrm flipV="1">
            <a:off x="6083301" y="1576388"/>
            <a:ext cx="12700" cy="4818062"/>
          </a:xfrm>
          <a:prstGeom prst="line">
            <a:avLst/>
          </a:prstGeom>
          <a:noFill/>
          <a:ln w="9525" algn="ctr">
            <a:solidFill>
              <a:schemeClr val="tx2"/>
            </a:solidFill>
            <a:prstDash val="sysDash"/>
            <a:round/>
            <a:headEnd/>
            <a:tailEnd/>
          </a:ln>
          <a:extLst>
            <a:ext uri="{909E8E84-426E-40DD-AFC4-6F175D3DCCD1}">
              <a14:hiddenFill xmlns:a14="http://schemas.microsoft.com/office/drawing/2010/main">
                <a:noFill/>
              </a14:hiddenFill>
            </a:ext>
          </a:extLst>
        </p:spPr>
        <p:txBody>
          <a:bodyPr wrap="none" anchor="ctr"/>
          <a:lstStyle/>
          <a:p>
            <a:endParaRPr lang="en-US" sz="1800"/>
          </a:p>
        </p:txBody>
      </p:sp>
      <p:sp>
        <p:nvSpPr>
          <p:cNvPr id="2" name="Title 1"/>
          <p:cNvSpPr>
            <a:spLocks noGrp="1"/>
          </p:cNvSpPr>
          <p:nvPr>
            <p:ph type="title"/>
          </p:nvPr>
        </p:nvSpPr>
        <p:spPr>
          <a:xfrm>
            <a:off x="402336" y="228600"/>
            <a:ext cx="11379200" cy="758952"/>
          </a:xfrm>
        </p:spPr>
        <p:txBody>
          <a:bodyPr/>
          <a:lstStyle/>
          <a:p>
            <a:r>
              <a:rPr lang="en-US"/>
              <a:t>Click to edit Master title style</a:t>
            </a:r>
          </a:p>
        </p:txBody>
      </p:sp>
      <p:sp>
        <p:nvSpPr>
          <p:cNvPr id="10" name="Content Placeholder 9"/>
          <p:cNvSpPr>
            <a:spLocks noGrp="1"/>
          </p:cNvSpPr>
          <p:nvPr>
            <p:ph sz="half" idx="1"/>
          </p:nvPr>
        </p:nvSpPr>
        <p:spPr>
          <a:xfrm>
            <a:off x="402336" y="1371600"/>
            <a:ext cx="5384800" cy="4681728"/>
          </a:xfrm>
        </p:spPr>
        <p:txBody>
          <a:bodyPr/>
          <a:lstStyle>
            <a:lvl1pPr>
              <a:defRPr sz="25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11"/>
          <p:cNvSpPr>
            <a:spLocks noGrp="1"/>
          </p:cNvSpPr>
          <p:nvPr>
            <p:ph sz="half" idx="2"/>
          </p:nvPr>
        </p:nvSpPr>
        <p:spPr>
          <a:xfrm>
            <a:off x="6400800" y="1371600"/>
            <a:ext cx="5384800" cy="4681728"/>
          </a:xfrm>
        </p:spPr>
        <p:txBody>
          <a:bodyPr/>
          <a:lstStyle>
            <a:lvl1pPr>
              <a:defRPr sz="25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4">
            <a:extLst>
              <a:ext uri="{FF2B5EF4-FFF2-40B4-BE49-F238E27FC236}">
                <a16:creationId xmlns:a16="http://schemas.microsoft.com/office/drawing/2014/main" id="{C8A6FCB7-31BF-E888-EA6A-FC8602952399}"/>
              </a:ext>
            </a:extLst>
          </p:cNvPr>
          <p:cNvSpPr>
            <a:spLocks noGrp="1"/>
          </p:cNvSpPr>
          <p:nvPr>
            <p:ph type="dt" sz="half" idx="10"/>
          </p:nvPr>
        </p:nvSpPr>
        <p:spPr>
          <a:xfrm>
            <a:off x="7721601" y="6410326"/>
            <a:ext cx="4059767" cy="365125"/>
          </a:xfrm>
        </p:spPr>
        <p:txBody>
          <a:bodyPr/>
          <a:lstStyle>
            <a:lvl1pPr>
              <a:defRPr/>
            </a:lvl1pPr>
          </a:lstStyle>
          <a:p>
            <a:pPr>
              <a:defRPr/>
            </a:pPr>
            <a:endParaRPr lang="en-US" altLang="en-US"/>
          </a:p>
        </p:txBody>
      </p:sp>
      <p:sp>
        <p:nvSpPr>
          <p:cNvPr id="5" name="Footer Placeholder 5">
            <a:extLst>
              <a:ext uri="{FF2B5EF4-FFF2-40B4-BE49-F238E27FC236}">
                <a16:creationId xmlns:a16="http://schemas.microsoft.com/office/drawing/2014/main" id="{14D0AFAD-8351-A605-43F2-12D6D9F0F79C}"/>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6">
            <a:extLst>
              <a:ext uri="{FF2B5EF4-FFF2-40B4-BE49-F238E27FC236}">
                <a16:creationId xmlns:a16="http://schemas.microsoft.com/office/drawing/2014/main" id="{96756930-A3CA-960A-7405-3C1A309E1A77}"/>
              </a:ext>
            </a:extLst>
          </p:cNvPr>
          <p:cNvSpPr>
            <a:spLocks noGrp="1"/>
          </p:cNvSpPr>
          <p:nvPr>
            <p:ph type="sldNum" sz="quarter" idx="12"/>
          </p:nvPr>
        </p:nvSpPr>
        <p:spPr>
          <a:xfrm>
            <a:off x="5791200" y="1039814"/>
            <a:ext cx="609600" cy="441325"/>
          </a:xfrm>
          <a:prstGeom prst="rect">
            <a:avLst/>
          </a:prstGeom>
        </p:spPr>
        <p:txBody>
          <a:bodyPr/>
          <a:lstStyle>
            <a:lvl1pPr>
              <a:defRPr/>
            </a:lvl1pPr>
          </a:lstStyle>
          <a:p>
            <a:pPr>
              <a:defRPr/>
            </a:pPr>
            <a:fld id="{A5FC1DCF-8AC2-4742-B183-918090C83287}" type="slidenum">
              <a:rPr lang="en-US" altLang="en-US"/>
              <a:pPr>
                <a:defRPr/>
              </a:pPr>
              <a:t>‹#›</a:t>
            </a:fld>
            <a:endParaRPr lang="en-US" altLang="en-US"/>
          </a:p>
        </p:txBody>
      </p:sp>
    </p:spTree>
    <p:extLst>
      <p:ext uri="{BB962C8B-B14F-4D97-AF65-F5344CB8AC3E}">
        <p14:creationId xmlns:p14="http://schemas.microsoft.com/office/powerpoint/2010/main" val="1640331760"/>
      </p:ext>
    </p:extLst>
  </p:cSld>
  <p:clrMapOvr>
    <a:overrideClrMapping bg1="lt1" tx1="dk1" bg2="lt2" tx2="dk2" accent1="accent1" accent2="accent2" accent3="accent3" accent4="accent4" accent5="accent5" accent6="accent6" hlink="hlink" folHlink="folHlink"/>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Pr>
        <a:solidFill>
          <a:schemeClr val="bg2"/>
        </a:solidFill>
        <a:effectLst/>
      </p:bgPr>
    </p:bg>
    <p:spTree>
      <p:nvGrpSpPr>
        <p:cNvPr id="1" name=""/>
        <p:cNvGrpSpPr/>
        <p:nvPr/>
      </p:nvGrpSpPr>
      <p:grpSpPr>
        <a:xfrm>
          <a:off x="0" y="0"/>
          <a:ext cx="0" cy="0"/>
          <a:chOff x="0" y="0"/>
          <a:chExt cx="0" cy="0"/>
        </a:xfrm>
      </p:grpSpPr>
      <p:sp>
        <p:nvSpPr>
          <p:cNvPr id="2" name="Straight Connector 19">
            <a:extLst>
              <a:ext uri="{FF2B5EF4-FFF2-40B4-BE49-F238E27FC236}">
                <a16:creationId xmlns:a16="http://schemas.microsoft.com/office/drawing/2014/main" id="{6C9179B1-29FB-1DD2-7547-CBD3F043762F}"/>
              </a:ext>
            </a:extLst>
          </p:cNvPr>
          <p:cNvSpPr>
            <a:spLocks noChangeShapeType="1"/>
          </p:cNvSpPr>
          <p:nvPr/>
        </p:nvSpPr>
        <p:spPr bwMode="auto">
          <a:xfrm flipV="1">
            <a:off x="6096000" y="2200276"/>
            <a:ext cx="0" cy="4187825"/>
          </a:xfrm>
          <a:prstGeom prst="line">
            <a:avLst/>
          </a:prstGeom>
          <a:noFill/>
          <a:ln w="9525" algn="ctr">
            <a:solidFill>
              <a:schemeClr val="tx2"/>
            </a:solidFill>
            <a:prstDash val="sysDash"/>
            <a:round/>
            <a:headEnd/>
            <a:tailEnd/>
          </a:ln>
          <a:extLst>
            <a:ext uri="{909E8E84-426E-40DD-AFC4-6F175D3DCCD1}">
              <a14:hiddenFill xmlns:a14="http://schemas.microsoft.com/office/drawing/2010/main">
                <a:noFill/>
              </a14:hiddenFill>
            </a:ext>
          </a:extLst>
        </p:spPr>
        <p:txBody>
          <a:bodyPr wrap="none" anchor="ctr"/>
          <a:lstStyle/>
          <a:p>
            <a:endParaRPr lang="en-US" sz="1800"/>
          </a:p>
        </p:txBody>
      </p:sp>
      <p:sp>
        <p:nvSpPr>
          <p:cNvPr id="5" name="Rectangle 20">
            <a:extLst>
              <a:ext uri="{FF2B5EF4-FFF2-40B4-BE49-F238E27FC236}">
                <a16:creationId xmlns:a16="http://schemas.microsoft.com/office/drawing/2014/main" id="{885FB898-86E3-B91F-D2D3-EAD890CFAB5B}"/>
              </a:ext>
            </a:extLst>
          </p:cNvPr>
          <p:cNvSpPr>
            <a:spLocks noChangeArrowheads="1"/>
          </p:cNvSpPr>
          <p:nvPr/>
        </p:nvSpPr>
        <p:spPr bwMode="white">
          <a:xfrm>
            <a:off x="0" y="0"/>
            <a:ext cx="12192000" cy="1447800"/>
          </a:xfrm>
          <a:prstGeom prst="rect">
            <a:avLst/>
          </a:prstGeom>
          <a:solidFill>
            <a:srgbClr val="FFFFFF"/>
          </a:solidFill>
          <a:ln>
            <a:noFill/>
          </a:ln>
        </p:spPr>
        <p:txBody>
          <a:bodyPr wrap="none" anchor="ctr"/>
          <a:lstStyle>
            <a:lvl1pPr>
              <a:defRPr sz="2600">
                <a:solidFill>
                  <a:schemeClr val="tx1"/>
                </a:solidFill>
                <a:latin typeface="Arial" panose="020B0604020202020204" pitchFamily="34" charset="0"/>
              </a:defRPr>
            </a:lvl1pPr>
            <a:lvl2pPr marL="742950" indent="-285750">
              <a:defRPr sz="2600">
                <a:solidFill>
                  <a:schemeClr val="tx1"/>
                </a:solidFill>
                <a:latin typeface="Arial" panose="020B0604020202020204" pitchFamily="34" charset="0"/>
              </a:defRPr>
            </a:lvl2pPr>
            <a:lvl3pPr marL="1143000" indent="-228600">
              <a:defRPr sz="2600">
                <a:solidFill>
                  <a:schemeClr val="tx1"/>
                </a:solidFill>
                <a:latin typeface="Arial" panose="020B0604020202020204" pitchFamily="34" charset="0"/>
              </a:defRPr>
            </a:lvl3pPr>
            <a:lvl4pPr marL="1600200" indent="-228600">
              <a:defRPr sz="2600">
                <a:solidFill>
                  <a:schemeClr val="tx1"/>
                </a:solidFill>
                <a:latin typeface="Arial" panose="020B0604020202020204" pitchFamily="34" charset="0"/>
              </a:defRPr>
            </a:lvl4pPr>
            <a:lvl5pPr marL="2057400" indent="-228600">
              <a:defRPr sz="2600">
                <a:solidFill>
                  <a:schemeClr val="tx1"/>
                </a:solidFill>
                <a:latin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Arial" panose="020B0604020202020204" pitchFamily="34" charset="0"/>
              </a:defRPr>
            </a:lvl9pPr>
          </a:lstStyle>
          <a:p>
            <a:pPr algn="ctr" eaLnBrk="1" hangingPunct="1">
              <a:spcBef>
                <a:spcPct val="20000"/>
              </a:spcBef>
              <a:buClr>
                <a:schemeClr val="accent2"/>
              </a:buClr>
              <a:buSzPct val="70000"/>
              <a:buFont typeface="Wingdings" panose="05000000000000000000" pitchFamily="2" charset="2"/>
              <a:buChar char="l"/>
              <a:defRPr/>
            </a:pPr>
            <a:endParaRPr lang="en-US" altLang="zh-CN" sz="2600">
              <a:ea typeface="SimSun" panose="02010600030101010101" pitchFamily="2" charset="-122"/>
            </a:endParaRPr>
          </a:p>
        </p:txBody>
      </p:sp>
      <p:sp>
        <p:nvSpPr>
          <p:cNvPr id="6" name="Rectangle 21">
            <a:extLst>
              <a:ext uri="{FF2B5EF4-FFF2-40B4-BE49-F238E27FC236}">
                <a16:creationId xmlns:a16="http://schemas.microsoft.com/office/drawing/2014/main" id="{6F03FE1B-E99A-B693-61C5-F12837AC9EDD}"/>
              </a:ext>
            </a:extLst>
          </p:cNvPr>
          <p:cNvSpPr>
            <a:spLocks noChangeArrowheads="1"/>
          </p:cNvSpPr>
          <p:nvPr/>
        </p:nvSpPr>
        <p:spPr bwMode="white">
          <a:xfrm>
            <a:off x="0" y="6705600"/>
            <a:ext cx="12192000" cy="152400"/>
          </a:xfrm>
          <a:prstGeom prst="rect">
            <a:avLst/>
          </a:prstGeom>
          <a:solidFill>
            <a:srgbClr val="FFFFFF"/>
          </a:solidFill>
          <a:ln>
            <a:noFill/>
          </a:ln>
        </p:spPr>
        <p:txBody>
          <a:bodyPr wrap="none" anchor="ctr"/>
          <a:lstStyle>
            <a:lvl1pPr>
              <a:defRPr sz="2600">
                <a:solidFill>
                  <a:schemeClr val="tx1"/>
                </a:solidFill>
                <a:latin typeface="Arial" panose="020B0604020202020204" pitchFamily="34" charset="0"/>
              </a:defRPr>
            </a:lvl1pPr>
            <a:lvl2pPr marL="742950" indent="-285750">
              <a:defRPr sz="2600">
                <a:solidFill>
                  <a:schemeClr val="tx1"/>
                </a:solidFill>
                <a:latin typeface="Arial" panose="020B0604020202020204" pitchFamily="34" charset="0"/>
              </a:defRPr>
            </a:lvl2pPr>
            <a:lvl3pPr marL="1143000" indent="-228600">
              <a:defRPr sz="2600">
                <a:solidFill>
                  <a:schemeClr val="tx1"/>
                </a:solidFill>
                <a:latin typeface="Arial" panose="020B0604020202020204" pitchFamily="34" charset="0"/>
              </a:defRPr>
            </a:lvl3pPr>
            <a:lvl4pPr marL="1600200" indent="-228600">
              <a:defRPr sz="2600">
                <a:solidFill>
                  <a:schemeClr val="tx1"/>
                </a:solidFill>
                <a:latin typeface="Arial" panose="020B0604020202020204" pitchFamily="34" charset="0"/>
              </a:defRPr>
            </a:lvl4pPr>
            <a:lvl5pPr marL="2057400" indent="-228600">
              <a:defRPr sz="2600">
                <a:solidFill>
                  <a:schemeClr val="tx1"/>
                </a:solidFill>
                <a:latin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Arial" panose="020B0604020202020204" pitchFamily="34" charset="0"/>
              </a:defRPr>
            </a:lvl9pPr>
          </a:lstStyle>
          <a:p>
            <a:pPr algn="ctr" eaLnBrk="1" hangingPunct="1">
              <a:spcBef>
                <a:spcPct val="20000"/>
              </a:spcBef>
              <a:buClr>
                <a:schemeClr val="accent2"/>
              </a:buClr>
              <a:buSzPct val="70000"/>
              <a:buFont typeface="Wingdings" panose="05000000000000000000" pitchFamily="2" charset="2"/>
              <a:buChar char="l"/>
              <a:defRPr/>
            </a:pPr>
            <a:endParaRPr lang="en-US" altLang="zh-CN" sz="2600">
              <a:ea typeface="SimSun" panose="02010600030101010101" pitchFamily="2" charset="-122"/>
            </a:endParaRPr>
          </a:p>
        </p:txBody>
      </p:sp>
      <p:sp>
        <p:nvSpPr>
          <p:cNvPr id="7" name="Rectangle 23">
            <a:extLst>
              <a:ext uri="{FF2B5EF4-FFF2-40B4-BE49-F238E27FC236}">
                <a16:creationId xmlns:a16="http://schemas.microsoft.com/office/drawing/2014/main" id="{FBC2655E-3530-1CFA-A6B9-6EF0EE89A7A1}"/>
              </a:ext>
            </a:extLst>
          </p:cNvPr>
          <p:cNvSpPr>
            <a:spLocks noChangeArrowheads="1"/>
          </p:cNvSpPr>
          <p:nvPr/>
        </p:nvSpPr>
        <p:spPr bwMode="white">
          <a:xfrm>
            <a:off x="0" y="0"/>
            <a:ext cx="203200" cy="6858000"/>
          </a:xfrm>
          <a:prstGeom prst="rect">
            <a:avLst/>
          </a:prstGeom>
          <a:solidFill>
            <a:srgbClr val="FFFFFF"/>
          </a:solidFill>
          <a:ln>
            <a:noFill/>
          </a:ln>
        </p:spPr>
        <p:txBody>
          <a:bodyPr wrap="none" anchor="ctr"/>
          <a:lstStyle>
            <a:lvl1pPr>
              <a:defRPr sz="2600">
                <a:solidFill>
                  <a:schemeClr val="tx1"/>
                </a:solidFill>
                <a:latin typeface="Arial" panose="020B0604020202020204" pitchFamily="34" charset="0"/>
              </a:defRPr>
            </a:lvl1pPr>
            <a:lvl2pPr marL="742950" indent="-285750">
              <a:defRPr sz="2600">
                <a:solidFill>
                  <a:schemeClr val="tx1"/>
                </a:solidFill>
                <a:latin typeface="Arial" panose="020B0604020202020204" pitchFamily="34" charset="0"/>
              </a:defRPr>
            </a:lvl2pPr>
            <a:lvl3pPr marL="1143000" indent="-228600">
              <a:defRPr sz="2600">
                <a:solidFill>
                  <a:schemeClr val="tx1"/>
                </a:solidFill>
                <a:latin typeface="Arial" panose="020B0604020202020204" pitchFamily="34" charset="0"/>
              </a:defRPr>
            </a:lvl3pPr>
            <a:lvl4pPr marL="1600200" indent="-228600">
              <a:defRPr sz="2600">
                <a:solidFill>
                  <a:schemeClr val="tx1"/>
                </a:solidFill>
                <a:latin typeface="Arial" panose="020B0604020202020204" pitchFamily="34" charset="0"/>
              </a:defRPr>
            </a:lvl4pPr>
            <a:lvl5pPr marL="2057400" indent="-228600">
              <a:defRPr sz="2600">
                <a:solidFill>
                  <a:schemeClr val="tx1"/>
                </a:solidFill>
                <a:latin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Arial" panose="020B0604020202020204" pitchFamily="34" charset="0"/>
              </a:defRPr>
            </a:lvl9pPr>
          </a:lstStyle>
          <a:p>
            <a:pPr algn="ctr" eaLnBrk="1" hangingPunct="1">
              <a:spcBef>
                <a:spcPct val="20000"/>
              </a:spcBef>
              <a:buClr>
                <a:schemeClr val="accent2"/>
              </a:buClr>
              <a:buSzPct val="70000"/>
              <a:buFont typeface="Wingdings" panose="05000000000000000000" pitchFamily="2" charset="2"/>
              <a:buChar char="l"/>
              <a:defRPr/>
            </a:pPr>
            <a:endParaRPr lang="en-US" altLang="zh-CN" sz="2600">
              <a:ea typeface="SimSun" panose="02010600030101010101" pitchFamily="2" charset="-122"/>
            </a:endParaRPr>
          </a:p>
        </p:txBody>
      </p:sp>
      <p:sp>
        <p:nvSpPr>
          <p:cNvPr id="8" name="Rectangle 24">
            <a:extLst>
              <a:ext uri="{FF2B5EF4-FFF2-40B4-BE49-F238E27FC236}">
                <a16:creationId xmlns:a16="http://schemas.microsoft.com/office/drawing/2014/main" id="{1BE2952D-44E4-C124-AAB3-50F1B1BF9A05}"/>
              </a:ext>
            </a:extLst>
          </p:cNvPr>
          <p:cNvSpPr>
            <a:spLocks noChangeArrowheads="1"/>
          </p:cNvSpPr>
          <p:nvPr/>
        </p:nvSpPr>
        <p:spPr bwMode="white">
          <a:xfrm>
            <a:off x="11988800" y="0"/>
            <a:ext cx="203200" cy="6858000"/>
          </a:xfrm>
          <a:prstGeom prst="rect">
            <a:avLst/>
          </a:prstGeom>
          <a:solidFill>
            <a:srgbClr val="FFFFFF"/>
          </a:solidFill>
          <a:ln>
            <a:noFill/>
          </a:ln>
        </p:spPr>
        <p:txBody>
          <a:bodyPr wrap="none" anchor="ctr"/>
          <a:lstStyle>
            <a:lvl1pPr>
              <a:defRPr sz="2600">
                <a:solidFill>
                  <a:schemeClr val="tx1"/>
                </a:solidFill>
                <a:latin typeface="Arial" panose="020B0604020202020204" pitchFamily="34" charset="0"/>
              </a:defRPr>
            </a:lvl1pPr>
            <a:lvl2pPr marL="742950" indent="-285750">
              <a:defRPr sz="2600">
                <a:solidFill>
                  <a:schemeClr val="tx1"/>
                </a:solidFill>
                <a:latin typeface="Arial" panose="020B0604020202020204" pitchFamily="34" charset="0"/>
              </a:defRPr>
            </a:lvl2pPr>
            <a:lvl3pPr marL="1143000" indent="-228600">
              <a:defRPr sz="2600">
                <a:solidFill>
                  <a:schemeClr val="tx1"/>
                </a:solidFill>
                <a:latin typeface="Arial" panose="020B0604020202020204" pitchFamily="34" charset="0"/>
              </a:defRPr>
            </a:lvl3pPr>
            <a:lvl4pPr marL="1600200" indent="-228600">
              <a:defRPr sz="2600">
                <a:solidFill>
                  <a:schemeClr val="tx1"/>
                </a:solidFill>
                <a:latin typeface="Arial" panose="020B0604020202020204" pitchFamily="34" charset="0"/>
              </a:defRPr>
            </a:lvl4pPr>
            <a:lvl5pPr marL="2057400" indent="-228600">
              <a:defRPr sz="2600">
                <a:solidFill>
                  <a:schemeClr val="tx1"/>
                </a:solidFill>
                <a:latin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Arial" panose="020B0604020202020204" pitchFamily="34" charset="0"/>
              </a:defRPr>
            </a:lvl9pPr>
          </a:lstStyle>
          <a:p>
            <a:pPr algn="ctr" eaLnBrk="1" hangingPunct="1">
              <a:spcBef>
                <a:spcPct val="20000"/>
              </a:spcBef>
              <a:buClr>
                <a:schemeClr val="accent2"/>
              </a:buClr>
              <a:buSzPct val="70000"/>
              <a:buFont typeface="Wingdings" panose="05000000000000000000" pitchFamily="2" charset="2"/>
              <a:buChar char="l"/>
              <a:defRPr/>
            </a:pPr>
            <a:endParaRPr lang="en-US" altLang="zh-CN" sz="2600">
              <a:ea typeface="SimSun" panose="02010600030101010101" pitchFamily="2" charset="-122"/>
            </a:endParaRPr>
          </a:p>
        </p:txBody>
      </p:sp>
      <p:sp>
        <p:nvSpPr>
          <p:cNvPr id="9" name="Rectangle 7">
            <a:extLst>
              <a:ext uri="{FF2B5EF4-FFF2-40B4-BE49-F238E27FC236}">
                <a16:creationId xmlns:a16="http://schemas.microsoft.com/office/drawing/2014/main" id="{D4DDB7C1-29A9-EBEB-1326-04DFF493EAED}"/>
              </a:ext>
            </a:extLst>
          </p:cNvPr>
          <p:cNvSpPr/>
          <p:nvPr/>
        </p:nvSpPr>
        <p:spPr>
          <a:xfrm>
            <a:off x="203200" y="1371600"/>
            <a:ext cx="11777133" cy="914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lvl1pPr>
              <a:defRPr sz="2600">
                <a:solidFill>
                  <a:schemeClr val="tx1"/>
                </a:solidFill>
                <a:latin typeface="Arial" panose="020B0604020202020204" pitchFamily="34" charset="0"/>
              </a:defRPr>
            </a:lvl1pPr>
            <a:lvl2pPr marL="742950" indent="-285750">
              <a:defRPr sz="2600">
                <a:solidFill>
                  <a:schemeClr val="tx1"/>
                </a:solidFill>
                <a:latin typeface="Arial" panose="020B0604020202020204" pitchFamily="34" charset="0"/>
              </a:defRPr>
            </a:lvl2pPr>
            <a:lvl3pPr marL="1143000" indent="-228600">
              <a:defRPr sz="2600">
                <a:solidFill>
                  <a:schemeClr val="tx1"/>
                </a:solidFill>
                <a:latin typeface="Arial" panose="020B0604020202020204" pitchFamily="34" charset="0"/>
              </a:defRPr>
            </a:lvl3pPr>
            <a:lvl4pPr marL="1600200" indent="-228600">
              <a:defRPr sz="2600">
                <a:solidFill>
                  <a:schemeClr val="tx1"/>
                </a:solidFill>
                <a:latin typeface="Arial" panose="020B0604020202020204" pitchFamily="34" charset="0"/>
              </a:defRPr>
            </a:lvl4pPr>
            <a:lvl5pPr marL="2057400" indent="-228600">
              <a:defRPr sz="2600">
                <a:solidFill>
                  <a:schemeClr val="tx1"/>
                </a:solidFill>
                <a:latin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Arial" panose="020B0604020202020204" pitchFamily="34" charset="0"/>
              </a:defRPr>
            </a:lvl9pPr>
          </a:lstStyle>
          <a:p>
            <a:pPr algn="ctr" eaLnBrk="1" hangingPunct="1">
              <a:spcBef>
                <a:spcPct val="20000"/>
              </a:spcBef>
              <a:buClr>
                <a:schemeClr val="accent2"/>
              </a:buClr>
              <a:buSzPct val="70000"/>
              <a:buFont typeface="Wingdings" panose="05000000000000000000" pitchFamily="2" charset="2"/>
              <a:buChar char="l"/>
              <a:defRPr/>
            </a:pPr>
            <a:endParaRPr lang="en-US" altLang="zh-CN" sz="2600">
              <a:solidFill>
                <a:srgbClr val="FFFFFF"/>
              </a:solidFill>
              <a:latin typeface="Georgia" panose="02040502050405020303" pitchFamily="18" charset="0"/>
              <a:ea typeface="SimSun" panose="02010600030101010101" pitchFamily="2" charset="-122"/>
            </a:endParaRPr>
          </a:p>
        </p:txBody>
      </p:sp>
      <p:sp>
        <p:nvSpPr>
          <p:cNvPr id="10" name="Rectangle 9">
            <a:extLst>
              <a:ext uri="{FF2B5EF4-FFF2-40B4-BE49-F238E27FC236}">
                <a16:creationId xmlns:a16="http://schemas.microsoft.com/office/drawing/2014/main" id="{9A5B630D-B47E-E636-E98B-5EFE35A832C8}"/>
              </a:ext>
            </a:extLst>
          </p:cNvPr>
          <p:cNvSpPr>
            <a:spLocks noChangeArrowheads="1"/>
          </p:cNvSpPr>
          <p:nvPr/>
        </p:nvSpPr>
        <p:spPr bwMode="auto">
          <a:xfrm>
            <a:off x="194734" y="6391275"/>
            <a:ext cx="11777133" cy="311150"/>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lvl1pPr>
              <a:defRPr sz="2600">
                <a:solidFill>
                  <a:schemeClr val="tx1"/>
                </a:solidFill>
                <a:latin typeface="Arial" panose="020B0604020202020204" pitchFamily="34" charset="0"/>
              </a:defRPr>
            </a:lvl1pPr>
            <a:lvl2pPr marL="742950" indent="-285750">
              <a:defRPr sz="2600">
                <a:solidFill>
                  <a:schemeClr val="tx1"/>
                </a:solidFill>
                <a:latin typeface="Arial" panose="020B0604020202020204" pitchFamily="34" charset="0"/>
              </a:defRPr>
            </a:lvl2pPr>
            <a:lvl3pPr marL="1143000" indent="-228600">
              <a:defRPr sz="2600">
                <a:solidFill>
                  <a:schemeClr val="tx1"/>
                </a:solidFill>
                <a:latin typeface="Arial" panose="020B0604020202020204" pitchFamily="34" charset="0"/>
              </a:defRPr>
            </a:lvl3pPr>
            <a:lvl4pPr marL="1600200" indent="-228600">
              <a:defRPr sz="2600">
                <a:solidFill>
                  <a:schemeClr val="tx1"/>
                </a:solidFill>
                <a:latin typeface="Arial" panose="020B0604020202020204" pitchFamily="34" charset="0"/>
              </a:defRPr>
            </a:lvl4pPr>
            <a:lvl5pPr marL="2057400" indent="-228600">
              <a:defRPr sz="2600">
                <a:solidFill>
                  <a:schemeClr val="tx1"/>
                </a:solidFill>
                <a:latin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Arial" panose="020B0604020202020204" pitchFamily="34" charset="0"/>
              </a:defRPr>
            </a:lvl9pPr>
          </a:lstStyle>
          <a:p>
            <a:pPr algn="ctr" eaLnBrk="1" hangingPunct="1">
              <a:spcBef>
                <a:spcPct val="20000"/>
              </a:spcBef>
              <a:buClr>
                <a:schemeClr val="accent2"/>
              </a:buClr>
              <a:buSzPct val="70000"/>
              <a:buFont typeface="Wingdings" panose="05000000000000000000" pitchFamily="2" charset="2"/>
              <a:buChar char="l"/>
              <a:defRPr/>
            </a:pPr>
            <a:endParaRPr lang="en-US" altLang="zh-CN" sz="2600">
              <a:ea typeface="SimSun" panose="02010600030101010101" pitchFamily="2" charset="-122"/>
            </a:endParaRPr>
          </a:p>
        </p:txBody>
      </p:sp>
      <p:sp>
        <p:nvSpPr>
          <p:cNvPr id="11" name="Straight Connector 10">
            <a:extLst>
              <a:ext uri="{FF2B5EF4-FFF2-40B4-BE49-F238E27FC236}">
                <a16:creationId xmlns:a16="http://schemas.microsoft.com/office/drawing/2014/main" id="{7964F748-0427-8026-FC9C-C6A92296BD96}"/>
              </a:ext>
            </a:extLst>
          </p:cNvPr>
          <p:cNvSpPr>
            <a:spLocks noChangeShapeType="1"/>
          </p:cNvSpPr>
          <p:nvPr/>
        </p:nvSpPr>
        <p:spPr bwMode="auto">
          <a:xfrm>
            <a:off x="203200" y="1279525"/>
            <a:ext cx="11777133"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algn="ctr" eaLnBrk="1" hangingPunct="1">
              <a:spcBef>
                <a:spcPct val="20000"/>
              </a:spcBef>
              <a:buClr>
                <a:schemeClr val="accent2"/>
              </a:buClr>
              <a:buSzPct val="70000"/>
              <a:buFont typeface="Wingdings" panose="05000000000000000000" pitchFamily="2" charset="2"/>
              <a:buChar char="l"/>
              <a:defRPr/>
            </a:pPr>
            <a:endParaRPr lang="en-US" sz="1800">
              <a:latin typeface="Arial" charset="0"/>
            </a:endParaRPr>
          </a:p>
        </p:txBody>
      </p:sp>
      <p:sp>
        <p:nvSpPr>
          <p:cNvPr id="12" name="Rectangle 11">
            <a:extLst>
              <a:ext uri="{FF2B5EF4-FFF2-40B4-BE49-F238E27FC236}">
                <a16:creationId xmlns:a16="http://schemas.microsoft.com/office/drawing/2014/main" id="{B337B70E-9BD0-AA9F-DB9A-FB47A7361C79}"/>
              </a:ext>
            </a:extLst>
          </p:cNvPr>
          <p:cNvSpPr>
            <a:spLocks noChangeArrowheads="1"/>
          </p:cNvSpPr>
          <p:nvPr/>
        </p:nvSpPr>
        <p:spPr bwMode="auto">
          <a:xfrm>
            <a:off x="203200" y="155575"/>
            <a:ext cx="11777133"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lvl1pPr>
              <a:defRPr sz="2600">
                <a:solidFill>
                  <a:schemeClr val="tx1"/>
                </a:solidFill>
                <a:latin typeface="Arial" panose="020B0604020202020204" pitchFamily="34" charset="0"/>
              </a:defRPr>
            </a:lvl1pPr>
            <a:lvl2pPr marL="742950" indent="-285750">
              <a:defRPr sz="2600">
                <a:solidFill>
                  <a:schemeClr val="tx1"/>
                </a:solidFill>
                <a:latin typeface="Arial" panose="020B0604020202020204" pitchFamily="34" charset="0"/>
              </a:defRPr>
            </a:lvl2pPr>
            <a:lvl3pPr marL="1143000" indent="-228600">
              <a:defRPr sz="2600">
                <a:solidFill>
                  <a:schemeClr val="tx1"/>
                </a:solidFill>
                <a:latin typeface="Arial" panose="020B0604020202020204" pitchFamily="34" charset="0"/>
              </a:defRPr>
            </a:lvl3pPr>
            <a:lvl4pPr marL="1600200" indent="-228600">
              <a:defRPr sz="2600">
                <a:solidFill>
                  <a:schemeClr val="tx1"/>
                </a:solidFill>
                <a:latin typeface="Arial" panose="020B0604020202020204" pitchFamily="34" charset="0"/>
              </a:defRPr>
            </a:lvl4pPr>
            <a:lvl5pPr marL="2057400" indent="-228600">
              <a:defRPr sz="2600">
                <a:solidFill>
                  <a:schemeClr val="tx1"/>
                </a:solidFill>
                <a:latin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Arial" panose="020B0604020202020204" pitchFamily="34" charset="0"/>
              </a:defRPr>
            </a:lvl9pPr>
          </a:lstStyle>
          <a:p>
            <a:pPr algn="ctr" eaLnBrk="1" hangingPunct="1">
              <a:spcBef>
                <a:spcPct val="20000"/>
              </a:spcBef>
              <a:buClr>
                <a:schemeClr val="accent2"/>
              </a:buClr>
              <a:buSzPct val="70000"/>
              <a:buFont typeface="Wingdings" panose="05000000000000000000" pitchFamily="2" charset="2"/>
              <a:buChar char="l"/>
              <a:defRPr/>
            </a:pPr>
            <a:endParaRPr lang="en-US" altLang="zh-CN" sz="2600">
              <a:ea typeface="SimSun" panose="02010600030101010101" pitchFamily="2" charset="-122"/>
            </a:endParaRPr>
          </a:p>
        </p:txBody>
      </p:sp>
      <p:sp>
        <p:nvSpPr>
          <p:cNvPr id="13" name="Oval 12">
            <a:extLst>
              <a:ext uri="{FF2B5EF4-FFF2-40B4-BE49-F238E27FC236}">
                <a16:creationId xmlns:a16="http://schemas.microsoft.com/office/drawing/2014/main" id="{872FBD54-ED26-F17F-991D-EBCB6004A545}"/>
              </a:ext>
            </a:extLst>
          </p:cNvPr>
          <p:cNvSpPr/>
          <p:nvPr/>
        </p:nvSpPr>
        <p:spPr>
          <a:xfrm>
            <a:off x="5689600" y="955675"/>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lvl1pPr>
              <a:defRPr sz="2600">
                <a:solidFill>
                  <a:schemeClr val="tx1"/>
                </a:solidFill>
                <a:latin typeface="Arial" panose="020B0604020202020204" pitchFamily="34" charset="0"/>
              </a:defRPr>
            </a:lvl1pPr>
            <a:lvl2pPr marL="742950" indent="-285750">
              <a:defRPr sz="2600">
                <a:solidFill>
                  <a:schemeClr val="tx1"/>
                </a:solidFill>
                <a:latin typeface="Arial" panose="020B0604020202020204" pitchFamily="34" charset="0"/>
              </a:defRPr>
            </a:lvl2pPr>
            <a:lvl3pPr marL="1143000" indent="-228600">
              <a:defRPr sz="2600">
                <a:solidFill>
                  <a:schemeClr val="tx1"/>
                </a:solidFill>
                <a:latin typeface="Arial" panose="020B0604020202020204" pitchFamily="34" charset="0"/>
              </a:defRPr>
            </a:lvl3pPr>
            <a:lvl4pPr marL="1600200" indent="-228600">
              <a:defRPr sz="2600">
                <a:solidFill>
                  <a:schemeClr val="tx1"/>
                </a:solidFill>
                <a:latin typeface="Arial" panose="020B0604020202020204" pitchFamily="34" charset="0"/>
              </a:defRPr>
            </a:lvl4pPr>
            <a:lvl5pPr marL="2057400" indent="-228600">
              <a:defRPr sz="2600">
                <a:solidFill>
                  <a:schemeClr val="tx1"/>
                </a:solidFill>
                <a:latin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Arial" panose="020B0604020202020204" pitchFamily="34" charset="0"/>
              </a:defRPr>
            </a:lvl9pPr>
          </a:lstStyle>
          <a:p>
            <a:pPr algn="ctr" eaLnBrk="1" hangingPunct="1">
              <a:spcBef>
                <a:spcPct val="20000"/>
              </a:spcBef>
              <a:buClr>
                <a:schemeClr val="accent2"/>
              </a:buClr>
              <a:buSzPct val="70000"/>
              <a:buFont typeface="Wingdings" panose="05000000000000000000" pitchFamily="2" charset="2"/>
              <a:buChar char="l"/>
              <a:defRPr/>
            </a:pPr>
            <a:endParaRPr lang="en-US" altLang="zh-CN" sz="2600">
              <a:solidFill>
                <a:srgbClr val="FFFFFF"/>
              </a:solidFill>
              <a:latin typeface="Georgia" panose="02040502050405020303" pitchFamily="18" charset="0"/>
              <a:ea typeface="SimSun" panose="02010600030101010101" pitchFamily="2" charset="-122"/>
            </a:endParaRPr>
          </a:p>
        </p:txBody>
      </p:sp>
      <p:sp>
        <p:nvSpPr>
          <p:cNvPr id="14" name="Oval 14">
            <a:extLst>
              <a:ext uri="{FF2B5EF4-FFF2-40B4-BE49-F238E27FC236}">
                <a16:creationId xmlns:a16="http://schemas.microsoft.com/office/drawing/2014/main" id="{36B6C01C-204D-2464-006A-19C9D5A9355D}"/>
              </a:ext>
            </a:extLst>
          </p:cNvPr>
          <p:cNvSpPr/>
          <p:nvPr/>
        </p:nvSpPr>
        <p:spPr>
          <a:xfrm>
            <a:off x="5816600" y="1050925"/>
            <a:ext cx="5588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lvl1pPr>
              <a:defRPr sz="2600">
                <a:solidFill>
                  <a:schemeClr val="tx1"/>
                </a:solidFill>
                <a:latin typeface="Arial" panose="020B0604020202020204" pitchFamily="34" charset="0"/>
              </a:defRPr>
            </a:lvl1pPr>
            <a:lvl2pPr marL="742950" indent="-285750">
              <a:defRPr sz="2600">
                <a:solidFill>
                  <a:schemeClr val="tx1"/>
                </a:solidFill>
                <a:latin typeface="Arial" panose="020B0604020202020204" pitchFamily="34" charset="0"/>
              </a:defRPr>
            </a:lvl2pPr>
            <a:lvl3pPr marL="1143000" indent="-228600">
              <a:defRPr sz="2600">
                <a:solidFill>
                  <a:schemeClr val="tx1"/>
                </a:solidFill>
                <a:latin typeface="Arial" panose="020B0604020202020204" pitchFamily="34" charset="0"/>
              </a:defRPr>
            </a:lvl3pPr>
            <a:lvl4pPr marL="1600200" indent="-228600">
              <a:defRPr sz="2600">
                <a:solidFill>
                  <a:schemeClr val="tx1"/>
                </a:solidFill>
                <a:latin typeface="Arial" panose="020B0604020202020204" pitchFamily="34" charset="0"/>
              </a:defRPr>
            </a:lvl4pPr>
            <a:lvl5pPr marL="2057400" indent="-228600">
              <a:defRPr sz="2600">
                <a:solidFill>
                  <a:schemeClr val="tx1"/>
                </a:solidFill>
                <a:latin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Arial" panose="020B0604020202020204" pitchFamily="34" charset="0"/>
              </a:defRPr>
            </a:lvl9pPr>
          </a:lstStyle>
          <a:p>
            <a:pPr algn="ctr" eaLnBrk="1" hangingPunct="1">
              <a:spcBef>
                <a:spcPct val="20000"/>
              </a:spcBef>
              <a:buClr>
                <a:schemeClr val="accent2"/>
              </a:buClr>
              <a:buSzPct val="70000"/>
              <a:buFont typeface="Wingdings" panose="05000000000000000000" pitchFamily="2" charset="2"/>
              <a:buChar char="l"/>
              <a:defRPr/>
            </a:pPr>
            <a:endParaRPr lang="en-US" altLang="zh-CN" sz="2600">
              <a:solidFill>
                <a:srgbClr val="FFFFFF"/>
              </a:solidFill>
              <a:latin typeface="Georgia" panose="02040502050405020303" pitchFamily="18" charset="0"/>
              <a:ea typeface="SimSun" panose="02010600030101010101" pitchFamily="2" charset="-122"/>
            </a:endParaRPr>
          </a:p>
        </p:txBody>
      </p:sp>
      <p:sp>
        <p:nvSpPr>
          <p:cNvPr id="3" name="Text Placeholder 2"/>
          <p:cNvSpPr>
            <a:spLocks noGrp="1"/>
          </p:cNvSpPr>
          <p:nvPr>
            <p:ph type="body" idx="1"/>
          </p:nvPr>
        </p:nvSpPr>
        <p:spPr>
          <a:xfrm>
            <a:off x="402336" y="1524000"/>
            <a:ext cx="5386917" cy="732974"/>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200" b="1" dirty="0" smtClean="0">
                <a:solidFill>
                  <a:srgbClr val="FFFFFF"/>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4" name="Text Placeholder 3"/>
          <p:cNvSpPr>
            <a:spLocks noGrp="1"/>
          </p:cNvSpPr>
          <p:nvPr>
            <p:ph type="body" sz="half" idx="3"/>
          </p:nvPr>
        </p:nvSpPr>
        <p:spPr>
          <a:xfrm>
            <a:off x="6388441" y="1524000"/>
            <a:ext cx="5389033" cy="73152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200" b="1"/>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24" name="Content Placeholder 23"/>
          <p:cNvSpPr>
            <a:spLocks noGrp="1"/>
          </p:cNvSpPr>
          <p:nvPr>
            <p:ph sz="quarter" idx="2"/>
          </p:nvPr>
        </p:nvSpPr>
        <p:spPr>
          <a:xfrm>
            <a:off x="402336" y="2471383"/>
            <a:ext cx="5388864" cy="38184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Content Placeholder 25"/>
          <p:cNvSpPr>
            <a:spLocks noGrp="1"/>
          </p:cNvSpPr>
          <p:nvPr>
            <p:ph sz="quarter" idx="4"/>
          </p:nvPr>
        </p:nvSpPr>
        <p:spPr>
          <a:xfrm>
            <a:off x="6400800" y="2471383"/>
            <a:ext cx="5384800" cy="38221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itle 22"/>
          <p:cNvSpPr>
            <a:spLocks noGrp="1"/>
          </p:cNvSpPr>
          <p:nvPr>
            <p:ph type="title"/>
          </p:nvPr>
        </p:nvSpPr>
        <p:spPr/>
        <p:txBody>
          <a:bodyPr rtlCol="0"/>
          <a:lstStyle/>
          <a:p>
            <a:r>
              <a:rPr lang="en-US"/>
              <a:t>Click to edit Master title style</a:t>
            </a:r>
          </a:p>
        </p:txBody>
      </p:sp>
      <p:sp>
        <p:nvSpPr>
          <p:cNvPr id="15" name="Date Placeholder 6">
            <a:extLst>
              <a:ext uri="{FF2B5EF4-FFF2-40B4-BE49-F238E27FC236}">
                <a16:creationId xmlns:a16="http://schemas.microsoft.com/office/drawing/2014/main" id="{B3B76C2D-D646-E6F3-FC06-3066D710ECDC}"/>
              </a:ext>
            </a:extLst>
          </p:cNvPr>
          <p:cNvSpPr>
            <a:spLocks noGrp="1"/>
          </p:cNvSpPr>
          <p:nvPr>
            <p:ph type="dt" sz="half" idx="10"/>
          </p:nvPr>
        </p:nvSpPr>
        <p:spPr/>
        <p:txBody>
          <a:bodyPr/>
          <a:lstStyle>
            <a:lvl1pPr>
              <a:defRPr/>
            </a:lvl1pPr>
          </a:lstStyle>
          <a:p>
            <a:pPr>
              <a:defRPr/>
            </a:pPr>
            <a:endParaRPr lang="en-US" altLang="en-US"/>
          </a:p>
        </p:txBody>
      </p:sp>
      <p:sp>
        <p:nvSpPr>
          <p:cNvPr id="16" name="Footer Placeholder 7">
            <a:extLst>
              <a:ext uri="{FF2B5EF4-FFF2-40B4-BE49-F238E27FC236}">
                <a16:creationId xmlns:a16="http://schemas.microsoft.com/office/drawing/2014/main" id="{3F27830F-C739-398A-AEBE-4E6E3F570CCD}"/>
              </a:ext>
            </a:extLst>
          </p:cNvPr>
          <p:cNvSpPr>
            <a:spLocks noGrp="1"/>
          </p:cNvSpPr>
          <p:nvPr>
            <p:ph type="ftr" sz="quarter" idx="11"/>
          </p:nvPr>
        </p:nvSpPr>
        <p:spPr>
          <a:xfrm>
            <a:off x="406400" y="6410326"/>
            <a:ext cx="4775200" cy="365125"/>
          </a:xfrm>
        </p:spPr>
        <p:txBody>
          <a:bodyPr/>
          <a:lstStyle>
            <a:lvl1pPr>
              <a:defRPr/>
            </a:lvl1pPr>
          </a:lstStyle>
          <a:p>
            <a:pPr>
              <a:defRPr/>
            </a:pPr>
            <a:endParaRPr lang="en-US" altLang="en-US"/>
          </a:p>
        </p:txBody>
      </p:sp>
      <p:sp>
        <p:nvSpPr>
          <p:cNvPr id="17" name="Slide Number Placeholder 8">
            <a:extLst>
              <a:ext uri="{FF2B5EF4-FFF2-40B4-BE49-F238E27FC236}">
                <a16:creationId xmlns:a16="http://schemas.microsoft.com/office/drawing/2014/main" id="{91E6EFD2-83D4-AFE1-E40A-79A0F15479A3}"/>
              </a:ext>
            </a:extLst>
          </p:cNvPr>
          <p:cNvSpPr>
            <a:spLocks noGrp="1"/>
          </p:cNvSpPr>
          <p:nvPr>
            <p:ph type="sldNum" sz="quarter" idx="12"/>
          </p:nvPr>
        </p:nvSpPr>
        <p:spPr>
          <a:xfrm>
            <a:off x="5791200" y="1042989"/>
            <a:ext cx="609600" cy="441325"/>
          </a:xfrm>
          <a:prstGeom prst="rect">
            <a:avLst/>
          </a:prstGeom>
        </p:spPr>
        <p:txBody>
          <a:bodyPr/>
          <a:lstStyle>
            <a:lvl1pPr>
              <a:defRPr/>
            </a:lvl1pPr>
          </a:lstStyle>
          <a:p>
            <a:pPr>
              <a:defRPr/>
            </a:pPr>
            <a:fld id="{1338513D-454F-4583-850A-48CCEA51CECC}" type="slidenum">
              <a:rPr lang="en-US" altLang="en-US"/>
              <a:pPr>
                <a:defRPr/>
              </a:pPr>
              <a:t>‹#›</a:t>
            </a:fld>
            <a:endParaRPr lang="en-US" altLang="en-US"/>
          </a:p>
        </p:txBody>
      </p:sp>
    </p:spTree>
    <p:extLst>
      <p:ext uri="{BB962C8B-B14F-4D97-AF65-F5344CB8AC3E}">
        <p14:creationId xmlns:p14="http://schemas.microsoft.com/office/powerpoint/2010/main" val="438246053"/>
      </p:ext>
    </p:extLst>
  </p:cSld>
  <p:clrMapOvr>
    <a:overrideClrMapping bg1="lt1" tx1="dk1" bg2="lt2" tx2="dk2" accent1="accent1" accent2="accent2" accent3="accent3" accent4="accent4" accent5="accent5" accent6="accent6" hlink="hlink" folHlink="folHlink"/>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13">
            <a:extLst>
              <a:ext uri="{FF2B5EF4-FFF2-40B4-BE49-F238E27FC236}">
                <a16:creationId xmlns:a16="http://schemas.microsoft.com/office/drawing/2014/main" id="{7E466B89-456B-9CEF-2432-61F921CA3EAA}"/>
              </a:ext>
            </a:extLst>
          </p:cNvPr>
          <p:cNvSpPr>
            <a:spLocks noGrp="1"/>
          </p:cNvSpPr>
          <p:nvPr>
            <p:ph type="dt" sz="half" idx="10"/>
          </p:nvPr>
        </p:nvSpPr>
        <p:spPr/>
        <p:txBody>
          <a:bodyPr/>
          <a:lstStyle>
            <a:lvl1pPr>
              <a:defRPr/>
            </a:lvl1pPr>
          </a:lstStyle>
          <a:p>
            <a:pPr>
              <a:defRPr/>
            </a:pPr>
            <a:endParaRPr lang="en-US" altLang="en-US"/>
          </a:p>
        </p:txBody>
      </p:sp>
      <p:sp>
        <p:nvSpPr>
          <p:cNvPr id="4" name="Footer Placeholder 2">
            <a:extLst>
              <a:ext uri="{FF2B5EF4-FFF2-40B4-BE49-F238E27FC236}">
                <a16:creationId xmlns:a16="http://schemas.microsoft.com/office/drawing/2014/main" id="{A6D00C90-A4C8-DE3C-9907-0E46CA1F685E}"/>
              </a:ext>
            </a:extLst>
          </p:cNvPr>
          <p:cNvSpPr>
            <a:spLocks noGrp="1"/>
          </p:cNvSpPr>
          <p:nvPr>
            <p:ph type="ftr" sz="quarter" idx="11"/>
          </p:nvPr>
        </p:nvSpPr>
        <p:spPr/>
        <p:txBody>
          <a:bodyPr/>
          <a:lstStyle>
            <a:lvl1pPr>
              <a:defRPr/>
            </a:lvl1pPr>
          </a:lstStyle>
          <a:p>
            <a:pPr>
              <a:defRPr/>
            </a:pPr>
            <a:endParaRPr lang="en-US" altLang="en-US"/>
          </a:p>
        </p:txBody>
      </p:sp>
    </p:spTree>
    <p:extLst>
      <p:ext uri="{BB962C8B-B14F-4D97-AF65-F5344CB8AC3E}">
        <p14:creationId xmlns:p14="http://schemas.microsoft.com/office/powerpoint/2010/main" val="629720649"/>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19">
            <a:extLst>
              <a:ext uri="{FF2B5EF4-FFF2-40B4-BE49-F238E27FC236}">
                <a16:creationId xmlns:a16="http://schemas.microsoft.com/office/drawing/2014/main" id="{C94C95A1-61A8-0C68-0943-DA14026AE254}"/>
              </a:ext>
            </a:extLst>
          </p:cNvPr>
          <p:cNvSpPr>
            <a:spLocks noChangeArrowheads="1"/>
          </p:cNvSpPr>
          <p:nvPr/>
        </p:nvSpPr>
        <p:spPr bwMode="white">
          <a:xfrm>
            <a:off x="0" y="6705600"/>
            <a:ext cx="12192000" cy="152400"/>
          </a:xfrm>
          <a:prstGeom prst="rect">
            <a:avLst/>
          </a:prstGeom>
          <a:solidFill>
            <a:srgbClr val="FFFFFF"/>
          </a:solidFill>
          <a:ln>
            <a:noFill/>
          </a:ln>
        </p:spPr>
        <p:txBody>
          <a:bodyPr wrap="none" anchor="ctr"/>
          <a:lstStyle>
            <a:lvl1pPr>
              <a:defRPr sz="2600">
                <a:solidFill>
                  <a:schemeClr val="tx1"/>
                </a:solidFill>
                <a:latin typeface="Arial" panose="020B0604020202020204" pitchFamily="34" charset="0"/>
              </a:defRPr>
            </a:lvl1pPr>
            <a:lvl2pPr marL="742950" indent="-285750">
              <a:defRPr sz="2600">
                <a:solidFill>
                  <a:schemeClr val="tx1"/>
                </a:solidFill>
                <a:latin typeface="Arial" panose="020B0604020202020204" pitchFamily="34" charset="0"/>
              </a:defRPr>
            </a:lvl2pPr>
            <a:lvl3pPr marL="1143000" indent="-228600">
              <a:defRPr sz="2600">
                <a:solidFill>
                  <a:schemeClr val="tx1"/>
                </a:solidFill>
                <a:latin typeface="Arial" panose="020B0604020202020204" pitchFamily="34" charset="0"/>
              </a:defRPr>
            </a:lvl3pPr>
            <a:lvl4pPr marL="1600200" indent="-228600">
              <a:defRPr sz="2600">
                <a:solidFill>
                  <a:schemeClr val="tx1"/>
                </a:solidFill>
                <a:latin typeface="Arial" panose="020B0604020202020204" pitchFamily="34" charset="0"/>
              </a:defRPr>
            </a:lvl4pPr>
            <a:lvl5pPr marL="2057400" indent="-228600">
              <a:defRPr sz="2600">
                <a:solidFill>
                  <a:schemeClr val="tx1"/>
                </a:solidFill>
                <a:latin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Arial" panose="020B0604020202020204" pitchFamily="34" charset="0"/>
              </a:defRPr>
            </a:lvl9pPr>
          </a:lstStyle>
          <a:p>
            <a:pPr algn="ctr" eaLnBrk="1" hangingPunct="1">
              <a:spcBef>
                <a:spcPct val="20000"/>
              </a:spcBef>
              <a:buClr>
                <a:schemeClr val="accent2"/>
              </a:buClr>
              <a:buSzPct val="70000"/>
              <a:buFont typeface="Wingdings" panose="05000000000000000000" pitchFamily="2" charset="2"/>
              <a:buChar char="l"/>
              <a:defRPr/>
            </a:pPr>
            <a:endParaRPr lang="en-US" altLang="zh-CN" sz="2600">
              <a:ea typeface="SimSun" panose="02010600030101010101" pitchFamily="2" charset="-122"/>
            </a:endParaRPr>
          </a:p>
        </p:txBody>
      </p:sp>
      <p:sp>
        <p:nvSpPr>
          <p:cNvPr id="3" name="Rectangle 20">
            <a:extLst>
              <a:ext uri="{FF2B5EF4-FFF2-40B4-BE49-F238E27FC236}">
                <a16:creationId xmlns:a16="http://schemas.microsoft.com/office/drawing/2014/main" id="{045E83CF-3656-716E-BD8E-FDDF01B67FB1}"/>
              </a:ext>
            </a:extLst>
          </p:cNvPr>
          <p:cNvSpPr>
            <a:spLocks noChangeArrowheads="1"/>
          </p:cNvSpPr>
          <p:nvPr/>
        </p:nvSpPr>
        <p:spPr bwMode="white">
          <a:xfrm>
            <a:off x="0" y="1"/>
            <a:ext cx="12192000" cy="155575"/>
          </a:xfrm>
          <a:prstGeom prst="rect">
            <a:avLst/>
          </a:prstGeom>
          <a:solidFill>
            <a:srgbClr val="FFFFFF"/>
          </a:solidFill>
          <a:ln>
            <a:noFill/>
          </a:ln>
        </p:spPr>
        <p:txBody>
          <a:bodyPr wrap="none" anchor="ctr"/>
          <a:lstStyle>
            <a:lvl1pPr>
              <a:defRPr sz="2600">
                <a:solidFill>
                  <a:schemeClr val="tx1"/>
                </a:solidFill>
                <a:latin typeface="Arial" panose="020B0604020202020204" pitchFamily="34" charset="0"/>
              </a:defRPr>
            </a:lvl1pPr>
            <a:lvl2pPr marL="742950" indent="-285750">
              <a:defRPr sz="2600">
                <a:solidFill>
                  <a:schemeClr val="tx1"/>
                </a:solidFill>
                <a:latin typeface="Arial" panose="020B0604020202020204" pitchFamily="34" charset="0"/>
              </a:defRPr>
            </a:lvl2pPr>
            <a:lvl3pPr marL="1143000" indent="-228600">
              <a:defRPr sz="2600">
                <a:solidFill>
                  <a:schemeClr val="tx1"/>
                </a:solidFill>
                <a:latin typeface="Arial" panose="020B0604020202020204" pitchFamily="34" charset="0"/>
              </a:defRPr>
            </a:lvl3pPr>
            <a:lvl4pPr marL="1600200" indent="-228600">
              <a:defRPr sz="2600">
                <a:solidFill>
                  <a:schemeClr val="tx1"/>
                </a:solidFill>
                <a:latin typeface="Arial" panose="020B0604020202020204" pitchFamily="34" charset="0"/>
              </a:defRPr>
            </a:lvl4pPr>
            <a:lvl5pPr marL="2057400" indent="-228600">
              <a:defRPr sz="2600">
                <a:solidFill>
                  <a:schemeClr val="tx1"/>
                </a:solidFill>
                <a:latin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Arial" panose="020B0604020202020204" pitchFamily="34" charset="0"/>
              </a:defRPr>
            </a:lvl9pPr>
          </a:lstStyle>
          <a:p>
            <a:pPr algn="ctr" eaLnBrk="1" hangingPunct="1">
              <a:spcBef>
                <a:spcPct val="20000"/>
              </a:spcBef>
              <a:buClr>
                <a:schemeClr val="accent2"/>
              </a:buClr>
              <a:buSzPct val="70000"/>
              <a:buFont typeface="Wingdings" panose="05000000000000000000" pitchFamily="2" charset="2"/>
              <a:buChar char="l"/>
              <a:defRPr/>
            </a:pPr>
            <a:endParaRPr lang="en-US" altLang="zh-CN" sz="2600">
              <a:ea typeface="SimSun" panose="02010600030101010101" pitchFamily="2" charset="-122"/>
            </a:endParaRPr>
          </a:p>
        </p:txBody>
      </p:sp>
      <p:sp>
        <p:nvSpPr>
          <p:cNvPr id="4" name="Rectangle 21">
            <a:extLst>
              <a:ext uri="{FF2B5EF4-FFF2-40B4-BE49-F238E27FC236}">
                <a16:creationId xmlns:a16="http://schemas.microsoft.com/office/drawing/2014/main" id="{50F78CE0-5DDA-8A9A-9B23-D32FD3668519}"/>
              </a:ext>
            </a:extLst>
          </p:cNvPr>
          <p:cNvSpPr>
            <a:spLocks noChangeArrowheads="1"/>
          </p:cNvSpPr>
          <p:nvPr/>
        </p:nvSpPr>
        <p:spPr bwMode="white">
          <a:xfrm>
            <a:off x="11988800" y="0"/>
            <a:ext cx="203200" cy="6858000"/>
          </a:xfrm>
          <a:prstGeom prst="rect">
            <a:avLst/>
          </a:prstGeom>
          <a:solidFill>
            <a:srgbClr val="FFFFFF"/>
          </a:solidFill>
          <a:ln>
            <a:noFill/>
          </a:ln>
        </p:spPr>
        <p:txBody>
          <a:bodyPr wrap="none" anchor="ctr"/>
          <a:lstStyle>
            <a:lvl1pPr>
              <a:defRPr sz="2600">
                <a:solidFill>
                  <a:schemeClr val="tx1"/>
                </a:solidFill>
                <a:latin typeface="Arial" panose="020B0604020202020204" pitchFamily="34" charset="0"/>
              </a:defRPr>
            </a:lvl1pPr>
            <a:lvl2pPr marL="742950" indent="-285750">
              <a:defRPr sz="2600">
                <a:solidFill>
                  <a:schemeClr val="tx1"/>
                </a:solidFill>
                <a:latin typeface="Arial" panose="020B0604020202020204" pitchFamily="34" charset="0"/>
              </a:defRPr>
            </a:lvl2pPr>
            <a:lvl3pPr marL="1143000" indent="-228600">
              <a:defRPr sz="2600">
                <a:solidFill>
                  <a:schemeClr val="tx1"/>
                </a:solidFill>
                <a:latin typeface="Arial" panose="020B0604020202020204" pitchFamily="34" charset="0"/>
              </a:defRPr>
            </a:lvl3pPr>
            <a:lvl4pPr marL="1600200" indent="-228600">
              <a:defRPr sz="2600">
                <a:solidFill>
                  <a:schemeClr val="tx1"/>
                </a:solidFill>
                <a:latin typeface="Arial" panose="020B0604020202020204" pitchFamily="34" charset="0"/>
              </a:defRPr>
            </a:lvl4pPr>
            <a:lvl5pPr marL="2057400" indent="-228600">
              <a:defRPr sz="2600">
                <a:solidFill>
                  <a:schemeClr val="tx1"/>
                </a:solidFill>
                <a:latin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Arial" panose="020B0604020202020204" pitchFamily="34" charset="0"/>
              </a:defRPr>
            </a:lvl9pPr>
          </a:lstStyle>
          <a:p>
            <a:pPr algn="ctr" eaLnBrk="1" hangingPunct="1">
              <a:spcBef>
                <a:spcPct val="20000"/>
              </a:spcBef>
              <a:buClr>
                <a:schemeClr val="accent2"/>
              </a:buClr>
              <a:buSzPct val="70000"/>
              <a:buFont typeface="Wingdings" panose="05000000000000000000" pitchFamily="2" charset="2"/>
              <a:buChar char="l"/>
              <a:defRPr/>
            </a:pPr>
            <a:endParaRPr lang="en-US" altLang="zh-CN" sz="2600">
              <a:ea typeface="SimSun" panose="02010600030101010101" pitchFamily="2" charset="-122"/>
            </a:endParaRPr>
          </a:p>
        </p:txBody>
      </p:sp>
      <p:sp>
        <p:nvSpPr>
          <p:cNvPr id="5" name="Rectangle 23">
            <a:extLst>
              <a:ext uri="{FF2B5EF4-FFF2-40B4-BE49-F238E27FC236}">
                <a16:creationId xmlns:a16="http://schemas.microsoft.com/office/drawing/2014/main" id="{38DF2CC1-024D-6BF7-894C-E854A3C26CC1}"/>
              </a:ext>
            </a:extLst>
          </p:cNvPr>
          <p:cNvSpPr>
            <a:spLocks noChangeArrowheads="1"/>
          </p:cNvSpPr>
          <p:nvPr/>
        </p:nvSpPr>
        <p:spPr bwMode="white">
          <a:xfrm>
            <a:off x="0" y="0"/>
            <a:ext cx="203200" cy="6858000"/>
          </a:xfrm>
          <a:prstGeom prst="rect">
            <a:avLst/>
          </a:prstGeom>
          <a:solidFill>
            <a:srgbClr val="FFFFFF"/>
          </a:solidFill>
          <a:ln>
            <a:noFill/>
          </a:ln>
        </p:spPr>
        <p:txBody>
          <a:bodyPr wrap="none" anchor="ctr"/>
          <a:lstStyle>
            <a:lvl1pPr>
              <a:defRPr sz="2600">
                <a:solidFill>
                  <a:schemeClr val="tx1"/>
                </a:solidFill>
                <a:latin typeface="Arial" panose="020B0604020202020204" pitchFamily="34" charset="0"/>
              </a:defRPr>
            </a:lvl1pPr>
            <a:lvl2pPr marL="742950" indent="-285750">
              <a:defRPr sz="2600">
                <a:solidFill>
                  <a:schemeClr val="tx1"/>
                </a:solidFill>
                <a:latin typeface="Arial" panose="020B0604020202020204" pitchFamily="34" charset="0"/>
              </a:defRPr>
            </a:lvl2pPr>
            <a:lvl3pPr marL="1143000" indent="-228600">
              <a:defRPr sz="2600">
                <a:solidFill>
                  <a:schemeClr val="tx1"/>
                </a:solidFill>
                <a:latin typeface="Arial" panose="020B0604020202020204" pitchFamily="34" charset="0"/>
              </a:defRPr>
            </a:lvl3pPr>
            <a:lvl4pPr marL="1600200" indent="-228600">
              <a:defRPr sz="2600">
                <a:solidFill>
                  <a:schemeClr val="tx1"/>
                </a:solidFill>
                <a:latin typeface="Arial" panose="020B0604020202020204" pitchFamily="34" charset="0"/>
              </a:defRPr>
            </a:lvl4pPr>
            <a:lvl5pPr marL="2057400" indent="-228600">
              <a:defRPr sz="2600">
                <a:solidFill>
                  <a:schemeClr val="tx1"/>
                </a:solidFill>
                <a:latin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Arial" panose="020B0604020202020204" pitchFamily="34" charset="0"/>
              </a:defRPr>
            </a:lvl9pPr>
          </a:lstStyle>
          <a:p>
            <a:pPr algn="ctr" eaLnBrk="1" hangingPunct="1">
              <a:spcBef>
                <a:spcPct val="20000"/>
              </a:spcBef>
              <a:buClr>
                <a:schemeClr val="accent2"/>
              </a:buClr>
              <a:buSzPct val="70000"/>
              <a:buFont typeface="Wingdings" panose="05000000000000000000" pitchFamily="2" charset="2"/>
              <a:buChar char="l"/>
              <a:defRPr/>
            </a:pPr>
            <a:endParaRPr lang="en-US" altLang="zh-CN" sz="2600">
              <a:ea typeface="SimSun" panose="02010600030101010101" pitchFamily="2" charset="-122"/>
            </a:endParaRPr>
          </a:p>
        </p:txBody>
      </p:sp>
    </p:spTree>
    <p:extLst>
      <p:ext uri="{BB962C8B-B14F-4D97-AF65-F5344CB8AC3E}">
        <p14:creationId xmlns:p14="http://schemas.microsoft.com/office/powerpoint/2010/main" val="311835251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Paragraph">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marL="0" indent="0">
              <a:lnSpc>
                <a:spcPct val="110000"/>
              </a:lnSpc>
              <a:buNone/>
              <a:defRPr/>
            </a:lvl1pPr>
            <a:lvl2pPr marL="0" indent="0">
              <a:buNone/>
              <a:defRPr/>
            </a:lvl2pPr>
            <a:lvl3pPr marL="0" indent="0">
              <a:buNone/>
              <a:defRPr/>
            </a:lvl3pPr>
            <a:lvl4pPr marL="0" indent="0">
              <a:buNone/>
              <a:defRPr/>
            </a:lvl4pPr>
            <a:lvl5pPr marL="0" indent="0">
              <a:buNone/>
              <a:defRPr/>
            </a:lvl5pPr>
          </a:lstStyle>
          <a:p>
            <a:pPr lvl="0"/>
            <a:r>
              <a:rPr lang="en-US"/>
              <a:t>Click to edit Master text styles</a:t>
            </a:r>
          </a:p>
        </p:txBody>
      </p:sp>
    </p:spTree>
    <p:extLst>
      <p:ext uri="{BB962C8B-B14F-4D97-AF65-F5344CB8AC3E}">
        <p14:creationId xmlns:p14="http://schemas.microsoft.com/office/powerpoint/2010/main" val="1675718772"/>
      </p:ext>
    </p:extLst>
  </p:cSld>
  <p:clrMapOvr>
    <a:masterClrMapping/>
  </p:clrMapOvr>
  <p:transition spd="med">
    <p:fade/>
  </p:transition>
</p:sldLayout>
</file>

<file path=ppt/slideLayouts/slideLayout33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4" name="Rectangle 1">
            <a:extLst>
              <a:ext uri="{FF2B5EF4-FFF2-40B4-BE49-F238E27FC236}">
                <a16:creationId xmlns:a16="http://schemas.microsoft.com/office/drawing/2014/main" id="{FF110AFA-5F59-6EBD-713D-C2FBC523B203}"/>
              </a:ext>
            </a:extLst>
          </p:cNvPr>
          <p:cNvSpPr>
            <a:spLocks noChangeArrowheads="1"/>
          </p:cNvSpPr>
          <p:nvPr/>
        </p:nvSpPr>
        <p:spPr bwMode="auto">
          <a:xfrm>
            <a:off x="203200" y="152400"/>
            <a:ext cx="11777133" cy="304800"/>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lvl1pPr>
              <a:defRPr sz="2600">
                <a:solidFill>
                  <a:schemeClr val="tx1"/>
                </a:solidFill>
                <a:latin typeface="Arial" panose="020B0604020202020204" pitchFamily="34" charset="0"/>
              </a:defRPr>
            </a:lvl1pPr>
            <a:lvl2pPr marL="742950" indent="-285750">
              <a:defRPr sz="2600">
                <a:solidFill>
                  <a:schemeClr val="tx1"/>
                </a:solidFill>
                <a:latin typeface="Arial" panose="020B0604020202020204" pitchFamily="34" charset="0"/>
              </a:defRPr>
            </a:lvl2pPr>
            <a:lvl3pPr marL="1143000" indent="-228600">
              <a:defRPr sz="2600">
                <a:solidFill>
                  <a:schemeClr val="tx1"/>
                </a:solidFill>
                <a:latin typeface="Arial" panose="020B0604020202020204" pitchFamily="34" charset="0"/>
              </a:defRPr>
            </a:lvl3pPr>
            <a:lvl4pPr marL="1600200" indent="-228600">
              <a:defRPr sz="2600">
                <a:solidFill>
                  <a:schemeClr val="tx1"/>
                </a:solidFill>
                <a:latin typeface="Arial" panose="020B0604020202020204" pitchFamily="34" charset="0"/>
              </a:defRPr>
            </a:lvl4pPr>
            <a:lvl5pPr marL="2057400" indent="-228600">
              <a:defRPr sz="2600">
                <a:solidFill>
                  <a:schemeClr val="tx1"/>
                </a:solidFill>
                <a:latin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Arial" panose="020B0604020202020204" pitchFamily="34" charset="0"/>
              </a:defRPr>
            </a:lvl9pPr>
          </a:lstStyle>
          <a:p>
            <a:pPr algn="ctr" eaLnBrk="1" hangingPunct="1">
              <a:spcBef>
                <a:spcPct val="20000"/>
              </a:spcBef>
              <a:buClr>
                <a:schemeClr val="accent2"/>
              </a:buClr>
              <a:buSzPct val="70000"/>
              <a:buFont typeface="Wingdings" panose="05000000000000000000" pitchFamily="2" charset="2"/>
              <a:buChar char="l"/>
              <a:defRPr/>
            </a:pPr>
            <a:endParaRPr lang="en-US" altLang="zh-CN" sz="2600">
              <a:ea typeface="SimSun" panose="02010600030101010101" pitchFamily="2" charset="-122"/>
            </a:endParaRPr>
          </a:p>
        </p:txBody>
      </p:sp>
      <p:sp>
        <p:nvSpPr>
          <p:cNvPr id="5" name="Rectangle 20">
            <a:extLst>
              <a:ext uri="{FF2B5EF4-FFF2-40B4-BE49-F238E27FC236}">
                <a16:creationId xmlns:a16="http://schemas.microsoft.com/office/drawing/2014/main" id="{ED7D2927-BDC5-A616-844B-9A72BC30E558}"/>
              </a:ext>
            </a:extLst>
          </p:cNvPr>
          <p:cNvSpPr>
            <a:spLocks noChangeArrowheads="1"/>
          </p:cNvSpPr>
          <p:nvPr/>
        </p:nvSpPr>
        <p:spPr bwMode="white">
          <a:xfrm>
            <a:off x="0" y="6705600"/>
            <a:ext cx="12192000" cy="152400"/>
          </a:xfrm>
          <a:prstGeom prst="rect">
            <a:avLst/>
          </a:prstGeom>
          <a:solidFill>
            <a:srgbClr val="FFFFFF"/>
          </a:solidFill>
          <a:ln>
            <a:noFill/>
          </a:ln>
        </p:spPr>
        <p:txBody>
          <a:bodyPr wrap="none" anchor="ctr"/>
          <a:lstStyle>
            <a:lvl1pPr>
              <a:defRPr sz="2600">
                <a:solidFill>
                  <a:schemeClr val="tx1"/>
                </a:solidFill>
                <a:latin typeface="Arial" panose="020B0604020202020204" pitchFamily="34" charset="0"/>
              </a:defRPr>
            </a:lvl1pPr>
            <a:lvl2pPr marL="742950" indent="-285750">
              <a:defRPr sz="2600">
                <a:solidFill>
                  <a:schemeClr val="tx1"/>
                </a:solidFill>
                <a:latin typeface="Arial" panose="020B0604020202020204" pitchFamily="34" charset="0"/>
              </a:defRPr>
            </a:lvl2pPr>
            <a:lvl3pPr marL="1143000" indent="-228600">
              <a:defRPr sz="2600">
                <a:solidFill>
                  <a:schemeClr val="tx1"/>
                </a:solidFill>
                <a:latin typeface="Arial" panose="020B0604020202020204" pitchFamily="34" charset="0"/>
              </a:defRPr>
            </a:lvl3pPr>
            <a:lvl4pPr marL="1600200" indent="-228600">
              <a:defRPr sz="2600">
                <a:solidFill>
                  <a:schemeClr val="tx1"/>
                </a:solidFill>
                <a:latin typeface="Arial" panose="020B0604020202020204" pitchFamily="34" charset="0"/>
              </a:defRPr>
            </a:lvl4pPr>
            <a:lvl5pPr marL="2057400" indent="-228600">
              <a:defRPr sz="2600">
                <a:solidFill>
                  <a:schemeClr val="tx1"/>
                </a:solidFill>
                <a:latin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Arial" panose="020B0604020202020204" pitchFamily="34" charset="0"/>
              </a:defRPr>
            </a:lvl9pPr>
          </a:lstStyle>
          <a:p>
            <a:pPr algn="ctr" eaLnBrk="1" hangingPunct="1">
              <a:spcBef>
                <a:spcPct val="20000"/>
              </a:spcBef>
              <a:buClr>
                <a:schemeClr val="accent2"/>
              </a:buClr>
              <a:buSzPct val="70000"/>
              <a:buFont typeface="Wingdings" panose="05000000000000000000" pitchFamily="2" charset="2"/>
              <a:buChar char="l"/>
              <a:defRPr/>
            </a:pPr>
            <a:endParaRPr lang="en-US" altLang="zh-CN" sz="2600">
              <a:ea typeface="SimSun" panose="02010600030101010101" pitchFamily="2" charset="-122"/>
            </a:endParaRPr>
          </a:p>
        </p:txBody>
      </p:sp>
      <p:sp>
        <p:nvSpPr>
          <p:cNvPr id="6" name="Rectangle 21">
            <a:extLst>
              <a:ext uri="{FF2B5EF4-FFF2-40B4-BE49-F238E27FC236}">
                <a16:creationId xmlns:a16="http://schemas.microsoft.com/office/drawing/2014/main" id="{78AA37DE-6467-E2A1-3B3D-0A70B9FE16B6}"/>
              </a:ext>
            </a:extLst>
          </p:cNvPr>
          <p:cNvSpPr>
            <a:spLocks noChangeArrowheads="1"/>
          </p:cNvSpPr>
          <p:nvPr/>
        </p:nvSpPr>
        <p:spPr bwMode="white">
          <a:xfrm>
            <a:off x="11988800" y="0"/>
            <a:ext cx="203200" cy="6858000"/>
          </a:xfrm>
          <a:prstGeom prst="rect">
            <a:avLst/>
          </a:prstGeom>
          <a:solidFill>
            <a:srgbClr val="FFFFFF"/>
          </a:solidFill>
          <a:ln>
            <a:noFill/>
          </a:ln>
        </p:spPr>
        <p:txBody>
          <a:bodyPr wrap="none" anchor="ctr"/>
          <a:lstStyle>
            <a:lvl1pPr>
              <a:defRPr sz="2600">
                <a:solidFill>
                  <a:schemeClr val="tx1"/>
                </a:solidFill>
                <a:latin typeface="Arial" panose="020B0604020202020204" pitchFamily="34" charset="0"/>
              </a:defRPr>
            </a:lvl1pPr>
            <a:lvl2pPr marL="742950" indent="-285750">
              <a:defRPr sz="2600">
                <a:solidFill>
                  <a:schemeClr val="tx1"/>
                </a:solidFill>
                <a:latin typeface="Arial" panose="020B0604020202020204" pitchFamily="34" charset="0"/>
              </a:defRPr>
            </a:lvl2pPr>
            <a:lvl3pPr marL="1143000" indent="-228600">
              <a:defRPr sz="2600">
                <a:solidFill>
                  <a:schemeClr val="tx1"/>
                </a:solidFill>
                <a:latin typeface="Arial" panose="020B0604020202020204" pitchFamily="34" charset="0"/>
              </a:defRPr>
            </a:lvl3pPr>
            <a:lvl4pPr marL="1600200" indent="-228600">
              <a:defRPr sz="2600">
                <a:solidFill>
                  <a:schemeClr val="tx1"/>
                </a:solidFill>
                <a:latin typeface="Arial" panose="020B0604020202020204" pitchFamily="34" charset="0"/>
              </a:defRPr>
            </a:lvl4pPr>
            <a:lvl5pPr marL="2057400" indent="-228600">
              <a:defRPr sz="2600">
                <a:solidFill>
                  <a:schemeClr val="tx1"/>
                </a:solidFill>
                <a:latin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Arial" panose="020B0604020202020204" pitchFamily="34" charset="0"/>
              </a:defRPr>
            </a:lvl9pPr>
          </a:lstStyle>
          <a:p>
            <a:pPr algn="ctr" eaLnBrk="1" hangingPunct="1">
              <a:spcBef>
                <a:spcPct val="20000"/>
              </a:spcBef>
              <a:buClr>
                <a:schemeClr val="accent2"/>
              </a:buClr>
              <a:buSzPct val="70000"/>
              <a:buFont typeface="Wingdings" panose="05000000000000000000" pitchFamily="2" charset="2"/>
              <a:buChar char="l"/>
              <a:defRPr/>
            </a:pPr>
            <a:endParaRPr lang="en-US" altLang="zh-CN" sz="2600">
              <a:ea typeface="SimSun" panose="02010600030101010101" pitchFamily="2" charset="-122"/>
            </a:endParaRPr>
          </a:p>
        </p:txBody>
      </p:sp>
      <p:sp>
        <p:nvSpPr>
          <p:cNvPr id="7" name="Rectangle 23">
            <a:extLst>
              <a:ext uri="{FF2B5EF4-FFF2-40B4-BE49-F238E27FC236}">
                <a16:creationId xmlns:a16="http://schemas.microsoft.com/office/drawing/2014/main" id="{5454D91A-66AF-810E-15C1-E06AF0E63B0F}"/>
              </a:ext>
            </a:extLst>
          </p:cNvPr>
          <p:cNvSpPr>
            <a:spLocks noChangeArrowheads="1"/>
          </p:cNvSpPr>
          <p:nvPr/>
        </p:nvSpPr>
        <p:spPr bwMode="white">
          <a:xfrm>
            <a:off x="0" y="1"/>
            <a:ext cx="12192000" cy="119063"/>
          </a:xfrm>
          <a:prstGeom prst="rect">
            <a:avLst/>
          </a:prstGeom>
          <a:solidFill>
            <a:srgbClr val="FFFFFF"/>
          </a:solidFill>
          <a:ln>
            <a:noFill/>
          </a:ln>
        </p:spPr>
        <p:txBody>
          <a:bodyPr wrap="none" anchor="ctr"/>
          <a:lstStyle>
            <a:lvl1pPr>
              <a:defRPr sz="2600">
                <a:solidFill>
                  <a:schemeClr val="tx1"/>
                </a:solidFill>
                <a:latin typeface="Arial" panose="020B0604020202020204" pitchFamily="34" charset="0"/>
              </a:defRPr>
            </a:lvl1pPr>
            <a:lvl2pPr marL="742950" indent="-285750">
              <a:defRPr sz="2600">
                <a:solidFill>
                  <a:schemeClr val="tx1"/>
                </a:solidFill>
                <a:latin typeface="Arial" panose="020B0604020202020204" pitchFamily="34" charset="0"/>
              </a:defRPr>
            </a:lvl2pPr>
            <a:lvl3pPr marL="1143000" indent="-228600">
              <a:defRPr sz="2600">
                <a:solidFill>
                  <a:schemeClr val="tx1"/>
                </a:solidFill>
                <a:latin typeface="Arial" panose="020B0604020202020204" pitchFamily="34" charset="0"/>
              </a:defRPr>
            </a:lvl3pPr>
            <a:lvl4pPr marL="1600200" indent="-228600">
              <a:defRPr sz="2600">
                <a:solidFill>
                  <a:schemeClr val="tx1"/>
                </a:solidFill>
                <a:latin typeface="Arial" panose="020B0604020202020204" pitchFamily="34" charset="0"/>
              </a:defRPr>
            </a:lvl4pPr>
            <a:lvl5pPr marL="2057400" indent="-228600">
              <a:defRPr sz="2600">
                <a:solidFill>
                  <a:schemeClr val="tx1"/>
                </a:solidFill>
                <a:latin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Arial" panose="020B0604020202020204" pitchFamily="34" charset="0"/>
              </a:defRPr>
            </a:lvl9pPr>
          </a:lstStyle>
          <a:p>
            <a:pPr algn="ctr" eaLnBrk="1" hangingPunct="1">
              <a:spcBef>
                <a:spcPct val="20000"/>
              </a:spcBef>
              <a:buClr>
                <a:schemeClr val="accent2"/>
              </a:buClr>
              <a:buSzPct val="70000"/>
              <a:buFont typeface="Wingdings" panose="05000000000000000000" pitchFamily="2" charset="2"/>
              <a:buChar char="l"/>
              <a:defRPr/>
            </a:pPr>
            <a:endParaRPr lang="en-US" altLang="zh-CN" sz="2600">
              <a:ea typeface="SimSun" panose="02010600030101010101" pitchFamily="2" charset="-122"/>
            </a:endParaRPr>
          </a:p>
        </p:txBody>
      </p:sp>
      <p:sp>
        <p:nvSpPr>
          <p:cNvPr id="8" name="Rectangle 24">
            <a:extLst>
              <a:ext uri="{FF2B5EF4-FFF2-40B4-BE49-F238E27FC236}">
                <a16:creationId xmlns:a16="http://schemas.microsoft.com/office/drawing/2014/main" id="{194D95E5-B1BE-D28B-7402-4B44D91FE9DD}"/>
              </a:ext>
            </a:extLst>
          </p:cNvPr>
          <p:cNvSpPr>
            <a:spLocks noChangeArrowheads="1"/>
          </p:cNvSpPr>
          <p:nvPr/>
        </p:nvSpPr>
        <p:spPr bwMode="white">
          <a:xfrm>
            <a:off x="0" y="0"/>
            <a:ext cx="203200" cy="6858000"/>
          </a:xfrm>
          <a:prstGeom prst="rect">
            <a:avLst/>
          </a:prstGeom>
          <a:solidFill>
            <a:srgbClr val="FFFFFF"/>
          </a:solidFill>
          <a:ln>
            <a:noFill/>
          </a:ln>
        </p:spPr>
        <p:txBody>
          <a:bodyPr wrap="none" anchor="ctr"/>
          <a:lstStyle>
            <a:lvl1pPr>
              <a:defRPr sz="2600">
                <a:solidFill>
                  <a:schemeClr val="tx1"/>
                </a:solidFill>
                <a:latin typeface="Arial" panose="020B0604020202020204" pitchFamily="34" charset="0"/>
              </a:defRPr>
            </a:lvl1pPr>
            <a:lvl2pPr marL="742950" indent="-285750">
              <a:defRPr sz="2600">
                <a:solidFill>
                  <a:schemeClr val="tx1"/>
                </a:solidFill>
                <a:latin typeface="Arial" panose="020B0604020202020204" pitchFamily="34" charset="0"/>
              </a:defRPr>
            </a:lvl2pPr>
            <a:lvl3pPr marL="1143000" indent="-228600">
              <a:defRPr sz="2600">
                <a:solidFill>
                  <a:schemeClr val="tx1"/>
                </a:solidFill>
                <a:latin typeface="Arial" panose="020B0604020202020204" pitchFamily="34" charset="0"/>
              </a:defRPr>
            </a:lvl3pPr>
            <a:lvl4pPr marL="1600200" indent="-228600">
              <a:defRPr sz="2600">
                <a:solidFill>
                  <a:schemeClr val="tx1"/>
                </a:solidFill>
                <a:latin typeface="Arial" panose="020B0604020202020204" pitchFamily="34" charset="0"/>
              </a:defRPr>
            </a:lvl4pPr>
            <a:lvl5pPr marL="2057400" indent="-228600">
              <a:defRPr sz="2600">
                <a:solidFill>
                  <a:schemeClr val="tx1"/>
                </a:solidFill>
                <a:latin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Arial" panose="020B0604020202020204" pitchFamily="34" charset="0"/>
              </a:defRPr>
            </a:lvl9pPr>
          </a:lstStyle>
          <a:p>
            <a:pPr algn="ctr" eaLnBrk="1" hangingPunct="1">
              <a:spcBef>
                <a:spcPct val="20000"/>
              </a:spcBef>
              <a:buClr>
                <a:schemeClr val="accent2"/>
              </a:buClr>
              <a:buSzPct val="70000"/>
              <a:buFont typeface="Wingdings" panose="05000000000000000000" pitchFamily="2" charset="2"/>
              <a:buChar char="l"/>
              <a:defRPr/>
            </a:pPr>
            <a:endParaRPr lang="en-US" altLang="zh-CN" sz="2600">
              <a:ea typeface="SimSun" panose="02010600030101010101" pitchFamily="2" charset="-122"/>
            </a:endParaRPr>
          </a:p>
        </p:txBody>
      </p:sp>
      <p:sp>
        <p:nvSpPr>
          <p:cNvPr id="9" name="Rectangle 7">
            <a:extLst>
              <a:ext uri="{FF2B5EF4-FFF2-40B4-BE49-F238E27FC236}">
                <a16:creationId xmlns:a16="http://schemas.microsoft.com/office/drawing/2014/main" id="{C6CAAEA2-31D8-9B64-6A99-2C0EF341D536}"/>
              </a:ext>
            </a:extLst>
          </p:cNvPr>
          <p:cNvSpPr/>
          <p:nvPr/>
        </p:nvSpPr>
        <p:spPr>
          <a:xfrm>
            <a:off x="203200" y="609600"/>
            <a:ext cx="36576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lvl1pPr>
              <a:defRPr sz="2600">
                <a:solidFill>
                  <a:schemeClr val="tx1"/>
                </a:solidFill>
                <a:latin typeface="Arial" panose="020B0604020202020204" pitchFamily="34" charset="0"/>
              </a:defRPr>
            </a:lvl1pPr>
            <a:lvl2pPr marL="742950" indent="-285750">
              <a:defRPr sz="2600">
                <a:solidFill>
                  <a:schemeClr val="tx1"/>
                </a:solidFill>
                <a:latin typeface="Arial" panose="020B0604020202020204" pitchFamily="34" charset="0"/>
              </a:defRPr>
            </a:lvl2pPr>
            <a:lvl3pPr marL="1143000" indent="-228600">
              <a:defRPr sz="2600">
                <a:solidFill>
                  <a:schemeClr val="tx1"/>
                </a:solidFill>
                <a:latin typeface="Arial" panose="020B0604020202020204" pitchFamily="34" charset="0"/>
              </a:defRPr>
            </a:lvl3pPr>
            <a:lvl4pPr marL="1600200" indent="-228600">
              <a:defRPr sz="2600">
                <a:solidFill>
                  <a:schemeClr val="tx1"/>
                </a:solidFill>
                <a:latin typeface="Arial" panose="020B0604020202020204" pitchFamily="34" charset="0"/>
              </a:defRPr>
            </a:lvl4pPr>
            <a:lvl5pPr marL="2057400" indent="-228600">
              <a:defRPr sz="2600">
                <a:solidFill>
                  <a:schemeClr val="tx1"/>
                </a:solidFill>
                <a:latin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Arial" panose="020B0604020202020204" pitchFamily="34" charset="0"/>
              </a:defRPr>
            </a:lvl9pPr>
          </a:lstStyle>
          <a:p>
            <a:pPr algn="ctr" eaLnBrk="1" hangingPunct="1">
              <a:spcBef>
                <a:spcPct val="20000"/>
              </a:spcBef>
              <a:buClr>
                <a:schemeClr val="accent2"/>
              </a:buClr>
              <a:buSzPct val="70000"/>
              <a:buFont typeface="Wingdings" panose="05000000000000000000" pitchFamily="2" charset="2"/>
              <a:buChar char="l"/>
              <a:defRPr/>
            </a:pPr>
            <a:endParaRPr lang="en-US" altLang="zh-CN" sz="2600">
              <a:solidFill>
                <a:srgbClr val="FFFFFF"/>
              </a:solidFill>
              <a:latin typeface="Georgia" panose="02040502050405020303" pitchFamily="18" charset="0"/>
              <a:ea typeface="SimSun" panose="02010600030101010101" pitchFamily="2" charset="-122"/>
            </a:endParaRPr>
          </a:p>
        </p:txBody>
      </p:sp>
      <p:sp>
        <p:nvSpPr>
          <p:cNvPr id="10" name="Rectangle 9">
            <a:extLst>
              <a:ext uri="{FF2B5EF4-FFF2-40B4-BE49-F238E27FC236}">
                <a16:creationId xmlns:a16="http://schemas.microsoft.com/office/drawing/2014/main" id="{CEE78A96-FD5C-4623-C998-C7FEB93924F3}"/>
              </a:ext>
            </a:extLst>
          </p:cNvPr>
          <p:cNvSpPr>
            <a:spLocks noChangeArrowheads="1"/>
          </p:cNvSpPr>
          <p:nvPr/>
        </p:nvSpPr>
        <p:spPr bwMode="auto">
          <a:xfrm>
            <a:off x="203200" y="152400"/>
            <a:ext cx="11777133"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lvl1pPr>
              <a:defRPr sz="2600">
                <a:solidFill>
                  <a:schemeClr val="tx1"/>
                </a:solidFill>
                <a:latin typeface="Arial" panose="020B0604020202020204" pitchFamily="34" charset="0"/>
              </a:defRPr>
            </a:lvl1pPr>
            <a:lvl2pPr marL="742950" indent="-285750">
              <a:defRPr sz="2600">
                <a:solidFill>
                  <a:schemeClr val="tx1"/>
                </a:solidFill>
                <a:latin typeface="Arial" panose="020B0604020202020204" pitchFamily="34" charset="0"/>
              </a:defRPr>
            </a:lvl2pPr>
            <a:lvl3pPr marL="1143000" indent="-228600">
              <a:defRPr sz="2600">
                <a:solidFill>
                  <a:schemeClr val="tx1"/>
                </a:solidFill>
                <a:latin typeface="Arial" panose="020B0604020202020204" pitchFamily="34" charset="0"/>
              </a:defRPr>
            </a:lvl3pPr>
            <a:lvl4pPr marL="1600200" indent="-228600">
              <a:defRPr sz="2600">
                <a:solidFill>
                  <a:schemeClr val="tx1"/>
                </a:solidFill>
                <a:latin typeface="Arial" panose="020B0604020202020204" pitchFamily="34" charset="0"/>
              </a:defRPr>
            </a:lvl4pPr>
            <a:lvl5pPr marL="2057400" indent="-228600">
              <a:defRPr sz="2600">
                <a:solidFill>
                  <a:schemeClr val="tx1"/>
                </a:solidFill>
                <a:latin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Arial" panose="020B0604020202020204" pitchFamily="34" charset="0"/>
              </a:defRPr>
            </a:lvl9pPr>
          </a:lstStyle>
          <a:p>
            <a:pPr algn="ctr" eaLnBrk="1" hangingPunct="1">
              <a:spcBef>
                <a:spcPct val="20000"/>
              </a:spcBef>
              <a:buClr>
                <a:schemeClr val="accent2"/>
              </a:buClr>
              <a:buSzPct val="70000"/>
              <a:buFont typeface="Wingdings" panose="05000000000000000000" pitchFamily="2" charset="2"/>
              <a:buChar char="l"/>
              <a:defRPr/>
            </a:pPr>
            <a:endParaRPr lang="en-US" altLang="zh-CN" sz="2600">
              <a:ea typeface="SimSun" panose="02010600030101010101" pitchFamily="2" charset="-122"/>
            </a:endParaRPr>
          </a:p>
        </p:txBody>
      </p:sp>
      <p:sp>
        <p:nvSpPr>
          <p:cNvPr id="11" name="Straight Connector 10">
            <a:extLst>
              <a:ext uri="{FF2B5EF4-FFF2-40B4-BE49-F238E27FC236}">
                <a16:creationId xmlns:a16="http://schemas.microsoft.com/office/drawing/2014/main" id="{B6E60632-7D0E-6EA2-0BF9-AC19C1DAB96F}"/>
              </a:ext>
            </a:extLst>
          </p:cNvPr>
          <p:cNvSpPr>
            <a:spLocks noChangeShapeType="1"/>
          </p:cNvSpPr>
          <p:nvPr/>
        </p:nvSpPr>
        <p:spPr bwMode="auto">
          <a:xfrm>
            <a:off x="203200" y="533400"/>
            <a:ext cx="11777133"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algn="ctr" eaLnBrk="1" hangingPunct="1">
              <a:spcBef>
                <a:spcPct val="20000"/>
              </a:spcBef>
              <a:buClr>
                <a:schemeClr val="accent2"/>
              </a:buClr>
              <a:buSzPct val="70000"/>
              <a:buFont typeface="Wingdings" panose="05000000000000000000" pitchFamily="2" charset="2"/>
              <a:buChar char="l"/>
              <a:defRPr/>
            </a:pPr>
            <a:endParaRPr lang="en-US" sz="1800">
              <a:latin typeface="Arial" charset="0"/>
            </a:endParaRPr>
          </a:p>
        </p:txBody>
      </p:sp>
      <p:sp>
        <p:nvSpPr>
          <p:cNvPr id="12" name="Oval 11">
            <a:extLst>
              <a:ext uri="{FF2B5EF4-FFF2-40B4-BE49-F238E27FC236}">
                <a16:creationId xmlns:a16="http://schemas.microsoft.com/office/drawing/2014/main" id="{48A7295B-7D88-3E18-07F6-B01515DA6ABE}"/>
              </a:ext>
            </a:extLst>
          </p:cNvPr>
          <p:cNvSpPr/>
          <p:nvPr/>
        </p:nvSpPr>
        <p:spPr>
          <a:xfrm>
            <a:off x="1727200" y="228600"/>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lvl1pPr>
              <a:defRPr sz="2600">
                <a:solidFill>
                  <a:schemeClr val="tx1"/>
                </a:solidFill>
                <a:latin typeface="Arial" panose="020B0604020202020204" pitchFamily="34" charset="0"/>
              </a:defRPr>
            </a:lvl1pPr>
            <a:lvl2pPr marL="742950" indent="-285750">
              <a:defRPr sz="2600">
                <a:solidFill>
                  <a:schemeClr val="tx1"/>
                </a:solidFill>
                <a:latin typeface="Arial" panose="020B0604020202020204" pitchFamily="34" charset="0"/>
              </a:defRPr>
            </a:lvl2pPr>
            <a:lvl3pPr marL="1143000" indent="-228600">
              <a:defRPr sz="2600">
                <a:solidFill>
                  <a:schemeClr val="tx1"/>
                </a:solidFill>
                <a:latin typeface="Arial" panose="020B0604020202020204" pitchFamily="34" charset="0"/>
              </a:defRPr>
            </a:lvl3pPr>
            <a:lvl4pPr marL="1600200" indent="-228600">
              <a:defRPr sz="2600">
                <a:solidFill>
                  <a:schemeClr val="tx1"/>
                </a:solidFill>
                <a:latin typeface="Arial" panose="020B0604020202020204" pitchFamily="34" charset="0"/>
              </a:defRPr>
            </a:lvl4pPr>
            <a:lvl5pPr marL="2057400" indent="-228600">
              <a:defRPr sz="2600">
                <a:solidFill>
                  <a:schemeClr val="tx1"/>
                </a:solidFill>
                <a:latin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Arial" panose="020B0604020202020204" pitchFamily="34" charset="0"/>
              </a:defRPr>
            </a:lvl9pPr>
          </a:lstStyle>
          <a:p>
            <a:pPr algn="ctr" eaLnBrk="1" hangingPunct="1">
              <a:spcBef>
                <a:spcPct val="20000"/>
              </a:spcBef>
              <a:buClr>
                <a:schemeClr val="accent2"/>
              </a:buClr>
              <a:buSzPct val="70000"/>
              <a:buFont typeface="Wingdings" panose="05000000000000000000" pitchFamily="2" charset="2"/>
              <a:buChar char="l"/>
              <a:defRPr/>
            </a:pPr>
            <a:endParaRPr lang="en-US" altLang="zh-CN" sz="2600">
              <a:solidFill>
                <a:srgbClr val="FFFFFF"/>
              </a:solidFill>
              <a:latin typeface="Georgia" panose="02040502050405020303" pitchFamily="18" charset="0"/>
              <a:ea typeface="SimSun" panose="02010600030101010101" pitchFamily="2" charset="-122"/>
            </a:endParaRPr>
          </a:p>
        </p:txBody>
      </p:sp>
      <p:sp>
        <p:nvSpPr>
          <p:cNvPr id="13" name="Oval 12">
            <a:extLst>
              <a:ext uri="{FF2B5EF4-FFF2-40B4-BE49-F238E27FC236}">
                <a16:creationId xmlns:a16="http://schemas.microsoft.com/office/drawing/2014/main" id="{41AFF67B-D46C-FC2C-9984-9E370E2CB2FA}"/>
              </a:ext>
            </a:extLst>
          </p:cNvPr>
          <p:cNvSpPr/>
          <p:nvPr/>
        </p:nvSpPr>
        <p:spPr>
          <a:xfrm>
            <a:off x="1854200" y="323850"/>
            <a:ext cx="558800" cy="419100"/>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lvl1pPr>
              <a:defRPr sz="2600">
                <a:solidFill>
                  <a:schemeClr val="tx1"/>
                </a:solidFill>
                <a:latin typeface="Arial" panose="020B0604020202020204" pitchFamily="34" charset="0"/>
              </a:defRPr>
            </a:lvl1pPr>
            <a:lvl2pPr marL="742950" indent="-285750">
              <a:defRPr sz="2600">
                <a:solidFill>
                  <a:schemeClr val="tx1"/>
                </a:solidFill>
                <a:latin typeface="Arial" panose="020B0604020202020204" pitchFamily="34" charset="0"/>
              </a:defRPr>
            </a:lvl2pPr>
            <a:lvl3pPr marL="1143000" indent="-228600">
              <a:defRPr sz="2600">
                <a:solidFill>
                  <a:schemeClr val="tx1"/>
                </a:solidFill>
                <a:latin typeface="Arial" panose="020B0604020202020204" pitchFamily="34" charset="0"/>
              </a:defRPr>
            </a:lvl3pPr>
            <a:lvl4pPr marL="1600200" indent="-228600">
              <a:defRPr sz="2600">
                <a:solidFill>
                  <a:schemeClr val="tx1"/>
                </a:solidFill>
                <a:latin typeface="Arial" panose="020B0604020202020204" pitchFamily="34" charset="0"/>
              </a:defRPr>
            </a:lvl4pPr>
            <a:lvl5pPr marL="2057400" indent="-228600">
              <a:defRPr sz="2600">
                <a:solidFill>
                  <a:schemeClr val="tx1"/>
                </a:solidFill>
                <a:latin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Arial" panose="020B0604020202020204" pitchFamily="34" charset="0"/>
              </a:defRPr>
            </a:lvl9pPr>
          </a:lstStyle>
          <a:p>
            <a:pPr algn="ctr" eaLnBrk="1" hangingPunct="1">
              <a:spcBef>
                <a:spcPct val="20000"/>
              </a:spcBef>
              <a:buClr>
                <a:schemeClr val="accent2"/>
              </a:buClr>
              <a:buSzPct val="70000"/>
              <a:buFont typeface="Wingdings" panose="05000000000000000000" pitchFamily="2" charset="2"/>
              <a:buChar char="l"/>
              <a:defRPr/>
            </a:pPr>
            <a:endParaRPr lang="en-US" altLang="zh-CN" sz="2600">
              <a:solidFill>
                <a:srgbClr val="FFFFFF"/>
              </a:solidFill>
              <a:latin typeface="Georgia" panose="02040502050405020303" pitchFamily="18" charset="0"/>
              <a:ea typeface="SimSun" panose="02010600030101010101" pitchFamily="2" charset="-122"/>
            </a:endParaRPr>
          </a:p>
        </p:txBody>
      </p:sp>
      <p:sp>
        <p:nvSpPr>
          <p:cNvPr id="14" name="Rectangle 14">
            <a:extLst>
              <a:ext uri="{FF2B5EF4-FFF2-40B4-BE49-F238E27FC236}">
                <a16:creationId xmlns:a16="http://schemas.microsoft.com/office/drawing/2014/main" id="{E1353370-77FB-7D6B-7FEB-35E48183C71E}"/>
              </a:ext>
            </a:extLst>
          </p:cNvPr>
          <p:cNvSpPr>
            <a:spLocks noChangeArrowheads="1"/>
          </p:cNvSpPr>
          <p:nvPr/>
        </p:nvSpPr>
        <p:spPr bwMode="auto">
          <a:xfrm>
            <a:off x="198967" y="6388101"/>
            <a:ext cx="11777133"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lvl1pPr>
              <a:defRPr sz="2600">
                <a:solidFill>
                  <a:schemeClr val="tx1"/>
                </a:solidFill>
                <a:latin typeface="Arial" panose="020B0604020202020204" pitchFamily="34" charset="0"/>
              </a:defRPr>
            </a:lvl1pPr>
            <a:lvl2pPr marL="742950" indent="-285750">
              <a:defRPr sz="2600">
                <a:solidFill>
                  <a:schemeClr val="tx1"/>
                </a:solidFill>
                <a:latin typeface="Arial" panose="020B0604020202020204" pitchFamily="34" charset="0"/>
              </a:defRPr>
            </a:lvl2pPr>
            <a:lvl3pPr marL="1143000" indent="-228600">
              <a:defRPr sz="2600">
                <a:solidFill>
                  <a:schemeClr val="tx1"/>
                </a:solidFill>
                <a:latin typeface="Arial" panose="020B0604020202020204" pitchFamily="34" charset="0"/>
              </a:defRPr>
            </a:lvl3pPr>
            <a:lvl4pPr marL="1600200" indent="-228600">
              <a:defRPr sz="2600">
                <a:solidFill>
                  <a:schemeClr val="tx1"/>
                </a:solidFill>
                <a:latin typeface="Arial" panose="020B0604020202020204" pitchFamily="34" charset="0"/>
              </a:defRPr>
            </a:lvl4pPr>
            <a:lvl5pPr marL="2057400" indent="-228600">
              <a:defRPr sz="2600">
                <a:solidFill>
                  <a:schemeClr val="tx1"/>
                </a:solidFill>
                <a:latin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Arial" panose="020B0604020202020204" pitchFamily="34" charset="0"/>
              </a:defRPr>
            </a:lvl9pPr>
          </a:lstStyle>
          <a:p>
            <a:pPr algn="ctr" eaLnBrk="1" hangingPunct="1">
              <a:spcBef>
                <a:spcPct val="20000"/>
              </a:spcBef>
              <a:buClr>
                <a:schemeClr val="accent2"/>
              </a:buClr>
              <a:buSzPct val="70000"/>
              <a:buFont typeface="Wingdings" panose="05000000000000000000" pitchFamily="2" charset="2"/>
              <a:buChar char="l"/>
              <a:defRPr/>
            </a:pPr>
            <a:endParaRPr lang="en-US" altLang="zh-CN" sz="2600">
              <a:ea typeface="SimSun" panose="02010600030101010101" pitchFamily="2" charset="-122"/>
            </a:endParaRPr>
          </a:p>
        </p:txBody>
      </p:sp>
      <p:sp>
        <p:nvSpPr>
          <p:cNvPr id="2" name="Title 1"/>
          <p:cNvSpPr>
            <a:spLocks noGrp="1"/>
          </p:cNvSpPr>
          <p:nvPr>
            <p:ph type="title"/>
          </p:nvPr>
        </p:nvSpPr>
        <p:spPr>
          <a:xfrm>
            <a:off x="508000" y="914400"/>
            <a:ext cx="3149600" cy="990600"/>
          </a:xfrm>
        </p:spPr>
        <p:txBody>
          <a:bodyPr>
            <a:noAutofit/>
          </a:bodyPr>
          <a:lstStyle>
            <a:lvl1pPr algn="l">
              <a:buNone/>
              <a:defRPr sz="2200" b="1">
                <a:solidFill>
                  <a:srgbClr val="FFFFFF"/>
                </a:solidFill>
              </a:defRPr>
            </a:lvl1pPr>
          </a:lstStyle>
          <a:p>
            <a:r>
              <a:rPr lang="en-US"/>
              <a:t>Click to edit Master title style</a:t>
            </a:r>
          </a:p>
        </p:txBody>
      </p:sp>
      <p:sp>
        <p:nvSpPr>
          <p:cNvPr id="3" name="Text Placeholder 2"/>
          <p:cNvSpPr>
            <a:spLocks noGrp="1"/>
          </p:cNvSpPr>
          <p:nvPr>
            <p:ph type="body" idx="2"/>
          </p:nvPr>
        </p:nvSpPr>
        <p:spPr>
          <a:xfrm>
            <a:off x="508000" y="1981201"/>
            <a:ext cx="3149600" cy="4144963"/>
          </a:xfrm>
        </p:spPr>
        <p:txBody>
          <a:bodyPr/>
          <a:lstStyle>
            <a:lvl1pPr marL="0" indent="0">
              <a:spcAft>
                <a:spcPts val="1000"/>
              </a:spcAft>
              <a:buNone/>
              <a:defRPr sz="1600">
                <a:solidFill>
                  <a:srgbClr val="FFFFFF"/>
                </a:solidFill>
              </a:defRPr>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20" name="Content Placeholder 19"/>
          <p:cNvSpPr>
            <a:spLocks noGrp="1"/>
          </p:cNvSpPr>
          <p:nvPr>
            <p:ph sz="quarter" idx="1"/>
          </p:nvPr>
        </p:nvSpPr>
        <p:spPr>
          <a:xfrm>
            <a:off x="4165600" y="685800"/>
            <a:ext cx="7518400" cy="5410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lide Number Placeholder 6">
            <a:extLst>
              <a:ext uri="{FF2B5EF4-FFF2-40B4-BE49-F238E27FC236}">
                <a16:creationId xmlns:a16="http://schemas.microsoft.com/office/drawing/2014/main" id="{83BCCBCC-EB14-5A2C-2846-197E364F6B71}"/>
              </a:ext>
            </a:extLst>
          </p:cNvPr>
          <p:cNvSpPr>
            <a:spLocks noGrp="1"/>
          </p:cNvSpPr>
          <p:nvPr>
            <p:ph type="sldNum" sz="quarter" idx="10"/>
          </p:nvPr>
        </p:nvSpPr>
        <p:spPr>
          <a:xfrm>
            <a:off x="1828800" y="312739"/>
            <a:ext cx="609600" cy="441325"/>
          </a:xfrm>
          <a:prstGeom prst="rect">
            <a:avLst/>
          </a:prstGeom>
        </p:spPr>
        <p:txBody>
          <a:bodyPr/>
          <a:lstStyle>
            <a:lvl1pPr>
              <a:defRPr/>
            </a:lvl1pPr>
          </a:lstStyle>
          <a:p>
            <a:pPr>
              <a:defRPr/>
            </a:pPr>
            <a:fld id="{53E3114B-E707-4BBE-A350-AA8E1803C0DE}" type="slidenum">
              <a:rPr lang="en-US" altLang="en-US"/>
              <a:pPr>
                <a:defRPr/>
              </a:pPr>
              <a:t>‹#›</a:t>
            </a:fld>
            <a:endParaRPr lang="en-US" altLang="en-US"/>
          </a:p>
        </p:txBody>
      </p:sp>
      <p:sp>
        <p:nvSpPr>
          <p:cNvPr id="16" name="Date Placeholder 4">
            <a:extLst>
              <a:ext uri="{FF2B5EF4-FFF2-40B4-BE49-F238E27FC236}">
                <a16:creationId xmlns:a16="http://schemas.microsoft.com/office/drawing/2014/main" id="{5594C121-2529-1826-81D9-69009617E072}"/>
              </a:ext>
            </a:extLst>
          </p:cNvPr>
          <p:cNvSpPr>
            <a:spLocks noGrp="1"/>
          </p:cNvSpPr>
          <p:nvPr>
            <p:ph type="dt" sz="half" idx="11"/>
          </p:nvPr>
        </p:nvSpPr>
        <p:spPr/>
        <p:txBody>
          <a:bodyPr/>
          <a:lstStyle>
            <a:lvl1pPr>
              <a:defRPr/>
            </a:lvl1pPr>
          </a:lstStyle>
          <a:p>
            <a:pPr>
              <a:defRPr/>
            </a:pPr>
            <a:endParaRPr lang="en-US" altLang="en-US"/>
          </a:p>
        </p:txBody>
      </p:sp>
      <p:sp>
        <p:nvSpPr>
          <p:cNvPr id="17" name="Footer Placeholder 5">
            <a:extLst>
              <a:ext uri="{FF2B5EF4-FFF2-40B4-BE49-F238E27FC236}">
                <a16:creationId xmlns:a16="http://schemas.microsoft.com/office/drawing/2014/main" id="{577DCC2D-EF90-3FDE-B498-1F73E3E5645A}"/>
              </a:ext>
            </a:extLst>
          </p:cNvPr>
          <p:cNvSpPr>
            <a:spLocks noGrp="1"/>
          </p:cNvSpPr>
          <p:nvPr>
            <p:ph type="ftr" sz="quarter" idx="12"/>
          </p:nvPr>
        </p:nvSpPr>
        <p:spPr>
          <a:xfrm>
            <a:off x="402168" y="6410326"/>
            <a:ext cx="4510617" cy="366713"/>
          </a:xfrm>
        </p:spPr>
        <p:txBody>
          <a:bodyPr/>
          <a:lstStyle>
            <a:lvl1pPr>
              <a:defRPr/>
            </a:lvl1pPr>
          </a:lstStyle>
          <a:p>
            <a:pPr>
              <a:defRPr/>
            </a:pPr>
            <a:endParaRPr lang="en-US" altLang="en-US"/>
          </a:p>
        </p:txBody>
      </p:sp>
    </p:spTree>
    <p:extLst>
      <p:ext uri="{BB962C8B-B14F-4D97-AF65-F5344CB8AC3E}">
        <p14:creationId xmlns:p14="http://schemas.microsoft.com/office/powerpoint/2010/main" val="3279052544"/>
      </p:ext>
    </p:extLst>
  </p:cSld>
  <p:clrMapOvr>
    <a:overrideClrMapping bg1="lt1" tx1="dk1" bg2="lt2" tx2="dk2" accent1="accent1" accent2="accent2" accent3="accent3" accent4="accent4" accent5="accent5" accent6="accent6" hlink="hlink" folHlink="folHlink"/>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Straight Connector 1">
            <a:extLst>
              <a:ext uri="{FF2B5EF4-FFF2-40B4-BE49-F238E27FC236}">
                <a16:creationId xmlns:a16="http://schemas.microsoft.com/office/drawing/2014/main" id="{6646E1BC-A271-ED46-C46F-75E17CCA1E87}"/>
              </a:ext>
            </a:extLst>
          </p:cNvPr>
          <p:cNvSpPr>
            <a:spLocks noChangeShapeType="1"/>
          </p:cNvSpPr>
          <p:nvPr/>
        </p:nvSpPr>
        <p:spPr bwMode="auto">
          <a:xfrm>
            <a:off x="203200" y="533400"/>
            <a:ext cx="11777133"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algn="ctr" eaLnBrk="1" hangingPunct="1">
              <a:spcBef>
                <a:spcPct val="20000"/>
              </a:spcBef>
              <a:buClr>
                <a:schemeClr val="accent2"/>
              </a:buClr>
              <a:buSzPct val="70000"/>
              <a:buFont typeface="Wingdings" panose="05000000000000000000" pitchFamily="2" charset="2"/>
              <a:buChar char="l"/>
              <a:defRPr/>
            </a:pPr>
            <a:endParaRPr lang="en-US" sz="1800">
              <a:latin typeface="Arial" charset="0"/>
            </a:endParaRPr>
          </a:p>
        </p:txBody>
      </p:sp>
      <p:sp>
        <p:nvSpPr>
          <p:cNvPr id="6" name="Rectangle 20">
            <a:extLst>
              <a:ext uri="{FF2B5EF4-FFF2-40B4-BE49-F238E27FC236}">
                <a16:creationId xmlns:a16="http://schemas.microsoft.com/office/drawing/2014/main" id="{6A1BF375-0CAD-A361-040F-48FA257E4846}"/>
              </a:ext>
            </a:extLst>
          </p:cNvPr>
          <p:cNvSpPr>
            <a:spLocks noChangeArrowheads="1"/>
          </p:cNvSpPr>
          <p:nvPr/>
        </p:nvSpPr>
        <p:spPr bwMode="white">
          <a:xfrm>
            <a:off x="0" y="6705600"/>
            <a:ext cx="12192000" cy="152400"/>
          </a:xfrm>
          <a:prstGeom prst="rect">
            <a:avLst/>
          </a:prstGeom>
          <a:solidFill>
            <a:srgbClr val="FFFFFF"/>
          </a:solidFill>
          <a:ln>
            <a:noFill/>
          </a:ln>
        </p:spPr>
        <p:txBody>
          <a:bodyPr wrap="none" anchor="ctr"/>
          <a:lstStyle>
            <a:lvl1pPr>
              <a:defRPr sz="2600">
                <a:solidFill>
                  <a:schemeClr val="tx1"/>
                </a:solidFill>
                <a:latin typeface="Arial" panose="020B0604020202020204" pitchFamily="34" charset="0"/>
              </a:defRPr>
            </a:lvl1pPr>
            <a:lvl2pPr marL="742950" indent="-285750">
              <a:defRPr sz="2600">
                <a:solidFill>
                  <a:schemeClr val="tx1"/>
                </a:solidFill>
                <a:latin typeface="Arial" panose="020B0604020202020204" pitchFamily="34" charset="0"/>
              </a:defRPr>
            </a:lvl2pPr>
            <a:lvl3pPr marL="1143000" indent="-228600">
              <a:defRPr sz="2600">
                <a:solidFill>
                  <a:schemeClr val="tx1"/>
                </a:solidFill>
                <a:latin typeface="Arial" panose="020B0604020202020204" pitchFamily="34" charset="0"/>
              </a:defRPr>
            </a:lvl3pPr>
            <a:lvl4pPr marL="1600200" indent="-228600">
              <a:defRPr sz="2600">
                <a:solidFill>
                  <a:schemeClr val="tx1"/>
                </a:solidFill>
                <a:latin typeface="Arial" panose="020B0604020202020204" pitchFamily="34" charset="0"/>
              </a:defRPr>
            </a:lvl4pPr>
            <a:lvl5pPr marL="2057400" indent="-228600">
              <a:defRPr sz="2600">
                <a:solidFill>
                  <a:schemeClr val="tx1"/>
                </a:solidFill>
                <a:latin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Arial" panose="020B0604020202020204" pitchFamily="34" charset="0"/>
              </a:defRPr>
            </a:lvl9pPr>
          </a:lstStyle>
          <a:p>
            <a:pPr algn="ctr" eaLnBrk="1" hangingPunct="1">
              <a:spcBef>
                <a:spcPct val="20000"/>
              </a:spcBef>
              <a:buClr>
                <a:schemeClr val="accent2"/>
              </a:buClr>
              <a:buSzPct val="70000"/>
              <a:buFont typeface="Wingdings" panose="05000000000000000000" pitchFamily="2" charset="2"/>
              <a:buChar char="l"/>
              <a:defRPr/>
            </a:pPr>
            <a:endParaRPr lang="en-US" altLang="zh-CN" sz="2600">
              <a:ea typeface="SimSun" panose="02010600030101010101" pitchFamily="2" charset="-122"/>
            </a:endParaRPr>
          </a:p>
        </p:txBody>
      </p:sp>
      <p:sp>
        <p:nvSpPr>
          <p:cNvPr id="7" name="Rectangle 21">
            <a:extLst>
              <a:ext uri="{FF2B5EF4-FFF2-40B4-BE49-F238E27FC236}">
                <a16:creationId xmlns:a16="http://schemas.microsoft.com/office/drawing/2014/main" id="{0881A3B2-07B1-F747-02E1-E3B150F58725}"/>
              </a:ext>
            </a:extLst>
          </p:cNvPr>
          <p:cNvSpPr>
            <a:spLocks noChangeArrowheads="1"/>
          </p:cNvSpPr>
          <p:nvPr/>
        </p:nvSpPr>
        <p:spPr bwMode="white">
          <a:xfrm>
            <a:off x="11988800" y="0"/>
            <a:ext cx="203200" cy="6858000"/>
          </a:xfrm>
          <a:prstGeom prst="rect">
            <a:avLst/>
          </a:prstGeom>
          <a:solidFill>
            <a:srgbClr val="FFFFFF"/>
          </a:solidFill>
          <a:ln>
            <a:noFill/>
          </a:ln>
        </p:spPr>
        <p:txBody>
          <a:bodyPr wrap="none" anchor="ctr"/>
          <a:lstStyle>
            <a:lvl1pPr>
              <a:defRPr sz="2600">
                <a:solidFill>
                  <a:schemeClr val="tx1"/>
                </a:solidFill>
                <a:latin typeface="Arial" panose="020B0604020202020204" pitchFamily="34" charset="0"/>
              </a:defRPr>
            </a:lvl1pPr>
            <a:lvl2pPr marL="742950" indent="-285750">
              <a:defRPr sz="2600">
                <a:solidFill>
                  <a:schemeClr val="tx1"/>
                </a:solidFill>
                <a:latin typeface="Arial" panose="020B0604020202020204" pitchFamily="34" charset="0"/>
              </a:defRPr>
            </a:lvl2pPr>
            <a:lvl3pPr marL="1143000" indent="-228600">
              <a:defRPr sz="2600">
                <a:solidFill>
                  <a:schemeClr val="tx1"/>
                </a:solidFill>
                <a:latin typeface="Arial" panose="020B0604020202020204" pitchFamily="34" charset="0"/>
              </a:defRPr>
            </a:lvl3pPr>
            <a:lvl4pPr marL="1600200" indent="-228600">
              <a:defRPr sz="2600">
                <a:solidFill>
                  <a:schemeClr val="tx1"/>
                </a:solidFill>
                <a:latin typeface="Arial" panose="020B0604020202020204" pitchFamily="34" charset="0"/>
              </a:defRPr>
            </a:lvl4pPr>
            <a:lvl5pPr marL="2057400" indent="-228600">
              <a:defRPr sz="2600">
                <a:solidFill>
                  <a:schemeClr val="tx1"/>
                </a:solidFill>
                <a:latin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Arial" panose="020B0604020202020204" pitchFamily="34" charset="0"/>
              </a:defRPr>
            </a:lvl9pPr>
          </a:lstStyle>
          <a:p>
            <a:pPr algn="ctr" eaLnBrk="1" hangingPunct="1">
              <a:spcBef>
                <a:spcPct val="20000"/>
              </a:spcBef>
              <a:buClr>
                <a:schemeClr val="accent2"/>
              </a:buClr>
              <a:buSzPct val="70000"/>
              <a:buFont typeface="Wingdings" panose="05000000000000000000" pitchFamily="2" charset="2"/>
              <a:buChar char="l"/>
              <a:defRPr/>
            </a:pPr>
            <a:endParaRPr lang="en-US" altLang="zh-CN" sz="2600">
              <a:ea typeface="SimSun" panose="02010600030101010101" pitchFamily="2" charset="-122"/>
            </a:endParaRPr>
          </a:p>
        </p:txBody>
      </p:sp>
      <p:sp>
        <p:nvSpPr>
          <p:cNvPr id="8" name="Rectangle 23">
            <a:extLst>
              <a:ext uri="{FF2B5EF4-FFF2-40B4-BE49-F238E27FC236}">
                <a16:creationId xmlns:a16="http://schemas.microsoft.com/office/drawing/2014/main" id="{66088B25-63E8-AA58-C4CD-D487DC4E0D60}"/>
              </a:ext>
            </a:extLst>
          </p:cNvPr>
          <p:cNvSpPr>
            <a:spLocks noChangeArrowheads="1"/>
          </p:cNvSpPr>
          <p:nvPr/>
        </p:nvSpPr>
        <p:spPr bwMode="white">
          <a:xfrm>
            <a:off x="0" y="0"/>
            <a:ext cx="12192000" cy="152400"/>
          </a:xfrm>
          <a:prstGeom prst="rect">
            <a:avLst/>
          </a:prstGeom>
          <a:solidFill>
            <a:srgbClr val="FFFFFF"/>
          </a:solidFill>
          <a:ln>
            <a:noFill/>
          </a:ln>
        </p:spPr>
        <p:txBody>
          <a:bodyPr wrap="none" anchor="ctr"/>
          <a:lstStyle>
            <a:lvl1pPr>
              <a:defRPr sz="2600">
                <a:solidFill>
                  <a:schemeClr val="tx1"/>
                </a:solidFill>
                <a:latin typeface="Arial" panose="020B0604020202020204" pitchFamily="34" charset="0"/>
              </a:defRPr>
            </a:lvl1pPr>
            <a:lvl2pPr marL="742950" indent="-285750">
              <a:defRPr sz="2600">
                <a:solidFill>
                  <a:schemeClr val="tx1"/>
                </a:solidFill>
                <a:latin typeface="Arial" panose="020B0604020202020204" pitchFamily="34" charset="0"/>
              </a:defRPr>
            </a:lvl2pPr>
            <a:lvl3pPr marL="1143000" indent="-228600">
              <a:defRPr sz="2600">
                <a:solidFill>
                  <a:schemeClr val="tx1"/>
                </a:solidFill>
                <a:latin typeface="Arial" panose="020B0604020202020204" pitchFamily="34" charset="0"/>
              </a:defRPr>
            </a:lvl3pPr>
            <a:lvl4pPr marL="1600200" indent="-228600">
              <a:defRPr sz="2600">
                <a:solidFill>
                  <a:schemeClr val="tx1"/>
                </a:solidFill>
                <a:latin typeface="Arial" panose="020B0604020202020204" pitchFamily="34" charset="0"/>
              </a:defRPr>
            </a:lvl4pPr>
            <a:lvl5pPr marL="2057400" indent="-228600">
              <a:defRPr sz="2600">
                <a:solidFill>
                  <a:schemeClr val="tx1"/>
                </a:solidFill>
                <a:latin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Arial" panose="020B0604020202020204" pitchFamily="34" charset="0"/>
              </a:defRPr>
            </a:lvl9pPr>
          </a:lstStyle>
          <a:p>
            <a:pPr algn="ctr" eaLnBrk="1" hangingPunct="1">
              <a:spcBef>
                <a:spcPct val="20000"/>
              </a:spcBef>
              <a:buClr>
                <a:schemeClr val="accent2"/>
              </a:buClr>
              <a:buSzPct val="70000"/>
              <a:buFont typeface="Wingdings" panose="05000000000000000000" pitchFamily="2" charset="2"/>
              <a:buChar char="l"/>
              <a:defRPr/>
            </a:pPr>
            <a:endParaRPr lang="en-US" altLang="zh-CN" sz="2600">
              <a:ea typeface="SimSun" panose="02010600030101010101" pitchFamily="2" charset="-122"/>
            </a:endParaRPr>
          </a:p>
        </p:txBody>
      </p:sp>
      <p:sp>
        <p:nvSpPr>
          <p:cNvPr id="9" name="Rectangle 24">
            <a:extLst>
              <a:ext uri="{FF2B5EF4-FFF2-40B4-BE49-F238E27FC236}">
                <a16:creationId xmlns:a16="http://schemas.microsoft.com/office/drawing/2014/main" id="{D51A3A34-854F-BC4E-2A03-5A55A02A638B}"/>
              </a:ext>
            </a:extLst>
          </p:cNvPr>
          <p:cNvSpPr>
            <a:spLocks noChangeArrowheads="1"/>
          </p:cNvSpPr>
          <p:nvPr/>
        </p:nvSpPr>
        <p:spPr bwMode="white">
          <a:xfrm>
            <a:off x="0" y="0"/>
            <a:ext cx="203200" cy="6858000"/>
          </a:xfrm>
          <a:prstGeom prst="rect">
            <a:avLst/>
          </a:prstGeom>
          <a:solidFill>
            <a:srgbClr val="FFFFFF"/>
          </a:solidFill>
          <a:ln>
            <a:noFill/>
          </a:ln>
        </p:spPr>
        <p:txBody>
          <a:bodyPr wrap="none" anchor="ctr"/>
          <a:lstStyle>
            <a:lvl1pPr>
              <a:defRPr sz="2600">
                <a:solidFill>
                  <a:schemeClr val="tx1"/>
                </a:solidFill>
                <a:latin typeface="Arial" panose="020B0604020202020204" pitchFamily="34" charset="0"/>
              </a:defRPr>
            </a:lvl1pPr>
            <a:lvl2pPr marL="742950" indent="-285750">
              <a:defRPr sz="2600">
                <a:solidFill>
                  <a:schemeClr val="tx1"/>
                </a:solidFill>
                <a:latin typeface="Arial" panose="020B0604020202020204" pitchFamily="34" charset="0"/>
              </a:defRPr>
            </a:lvl2pPr>
            <a:lvl3pPr marL="1143000" indent="-228600">
              <a:defRPr sz="2600">
                <a:solidFill>
                  <a:schemeClr val="tx1"/>
                </a:solidFill>
                <a:latin typeface="Arial" panose="020B0604020202020204" pitchFamily="34" charset="0"/>
              </a:defRPr>
            </a:lvl3pPr>
            <a:lvl4pPr marL="1600200" indent="-228600">
              <a:defRPr sz="2600">
                <a:solidFill>
                  <a:schemeClr val="tx1"/>
                </a:solidFill>
                <a:latin typeface="Arial" panose="020B0604020202020204" pitchFamily="34" charset="0"/>
              </a:defRPr>
            </a:lvl4pPr>
            <a:lvl5pPr marL="2057400" indent="-228600">
              <a:defRPr sz="2600">
                <a:solidFill>
                  <a:schemeClr val="tx1"/>
                </a:solidFill>
                <a:latin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Arial" panose="020B0604020202020204" pitchFamily="34" charset="0"/>
              </a:defRPr>
            </a:lvl9pPr>
          </a:lstStyle>
          <a:p>
            <a:pPr algn="ctr" eaLnBrk="1" hangingPunct="1">
              <a:spcBef>
                <a:spcPct val="20000"/>
              </a:spcBef>
              <a:buClr>
                <a:schemeClr val="accent2"/>
              </a:buClr>
              <a:buSzPct val="70000"/>
              <a:buFont typeface="Wingdings" panose="05000000000000000000" pitchFamily="2" charset="2"/>
              <a:buChar char="l"/>
              <a:defRPr/>
            </a:pPr>
            <a:endParaRPr lang="en-US" altLang="zh-CN" sz="2600">
              <a:ea typeface="SimSun" panose="02010600030101010101" pitchFamily="2" charset="-122"/>
            </a:endParaRPr>
          </a:p>
        </p:txBody>
      </p:sp>
      <p:sp>
        <p:nvSpPr>
          <p:cNvPr id="10" name="Rectangle 7">
            <a:extLst>
              <a:ext uri="{FF2B5EF4-FFF2-40B4-BE49-F238E27FC236}">
                <a16:creationId xmlns:a16="http://schemas.microsoft.com/office/drawing/2014/main" id="{7C62AA57-7501-71EB-E51D-58127928A2C2}"/>
              </a:ext>
            </a:extLst>
          </p:cNvPr>
          <p:cNvSpPr>
            <a:spLocks noChangeArrowheads="1"/>
          </p:cNvSpPr>
          <p:nvPr/>
        </p:nvSpPr>
        <p:spPr bwMode="auto">
          <a:xfrm>
            <a:off x="203200" y="152401"/>
            <a:ext cx="11777133" cy="301625"/>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lvl1pPr>
              <a:defRPr sz="2600">
                <a:solidFill>
                  <a:schemeClr val="tx1"/>
                </a:solidFill>
                <a:latin typeface="Arial" panose="020B0604020202020204" pitchFamily="34" charset="0"/>
              </a:defRPr>
            </a:lvl1pPr>
            <a:lvl2pPr marL="742950" indent="-285750">
              <a:defRPr sz="2600">
                <a:solidFill>
                  <a:schemeClr val="tx1"/>
                </a:solidFill>
                <a:latin typeface="Arial" panose="020B0604020202020204" pitchFamily="34" charset="0"/>
              </a:defRPr>
            </a:lvl2pPr>
            <a:lvl3pPr marL="1143000" indent="-228600">
              <a:defRPr sz="2600">
                <a:solidFill>
                  <a:schemeClr val="tx1"/>
                </a:solidFill>
                <a:latin typeface="Arial" panose="020B0604020202020204" pitchFamily="34" charset="0"/>
              </a:defRPr>
            </a:lvl3pPr>
            <a:lvl4pPr marL="1600200" indent="-228600">
              <a:defRPr sz="2600">
                <a:solidFill>
                  <a:schemeClr val="tx1"/>
                </a:solidFill>
                <a:latin typeface="Arial" panose="020B0604020202020204" pitchFamily="34" charset="0"/>
              </a:defRPr>
            </a:lvl4pPr>
            <a:lvl5pPr marL="2057400" indent="-228600">
              <a:defRPr sz="2600">
                <a:solidFill>
                  <a:schemeClr val="tx1"/>
                </a:solidFill>
                <a:latin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Arial" panose="020B0604020202020204" pitchFamily="34" charset="0"/>
              </a:defRPr>
            </a:lvl9pPr>
          </a:lstStyle>
          <a:p>
            <a:pPr algn="ctr" eaLnBrk="1" hangingPunct="1">
              <a:spcBef>
                <a:spcPct val="20000"/>
              </a:spcBef>
              <a:buClr>
                <a:schemeClr val="accent2"/>
              </a:buClr>
              <a:buSzPct val="70000"/>
              <a:buFont typeface="Wingdings" panose="05000000000000000000" pitchFamily="2" charset="2"/>
              <a:buChar char="l"/>
              <a:defRPr/>
            </a:pPr>
            <a:endParaRPr lang="en-US" altLang="zh-CN" sz="2600">
              <a:ea typeface="SimSun" panose="02010600030101010101" pitchFamily="2" charset="-122"/>
            </a:endParaRPr>
          </a:p>
        </p:txBody>
      </p:sp>
      <p:sp>
        <p:nvSpPr>
          <p:cNvPr id="11" name="Rectangle 9">
            <a:extLst>
              <a:ext uri="{FF2B5EF4-FFF2-40B4-BE49-F238E27FC236}">
                <a16:creationId xmlns:a16="http://schemas.microsoft.com/office/drawing/2014/main" id="{11D19ABC-A808-3177-D0E4-49B7299C639C}"/>
              </a:ext>
            </a:extLst>
          </p:cNvPr>
          <p:cNvSpPr/>
          <p:nvPr/>
        </p:nvSpPr>
        <p:spPr>
          <a:xfrm>
            <a:off x="203200" y="609600"/>
            <a:ext cx="36576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lvl1pPr>
              <a:defRPr sz="2600">
                <a:solidFill>
                  <a:schemeClr val="tx1"/>
                </a:solidFill>
                <a:latin typeface="Arial" panose="020B0604020202020204" pitchFamily="34" charset="0"/>
              </a:defRPr>
            </a:lvl1pPr>
            <a:lvl2pPr marL="742950" indent="-285750">
              <a:defRPr sz="2600">
                <a:solidFill>
                  <a:schemeClr val="tx1"/>
                </a:solidFill>
                <a:latin typeface="Arial" panose="020B0604020202020204" pitchFamily="34" charset="0"/>
              </a:defRPr>
            </a:lvl2pPr>
            <a:lvl3pPr marL="1143000" indent="-228600">
              <a:defRPr sz="2600">
                <a:solidFill>
                  <a:schemeClr val="tx1"/>
                </a:solidFill>
                <a:latin typeface="Arial" panose="020B0604020202020204" pitchFamily="34" charset="0"/>
              </a:defRPr>
            </a:lvl3pPr>
            <a:lvl4pPr marL="1600200" indent="-228600">
              <a:defRPr sz="2600">
                <a:solidFill>
                  <a:schemeClr val="tx1"/>
                </a:solidFill>
                <a:latin typeface="Arial" panose="020B0604020202020204" pitchFamily="34" charset="0"/>
              </a:defRPr>
            </a:lvl4pPr>
            <a:lvl5pPr marL="2057400" indent="-228600">
              <a:defRPr sz="2600">
                <a:solidFill>
                  <a:schemeClr val="tx1"/>
                </a:solidFill>
                <a:latin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Arial" panose="020B0604020202020204" pitchFamily="34" charset="0"/>
              </a:defRPr>
            </a:lvl9pPr>
          </a:lstStyle>
          <a:p>
            <a:pPr algn="ctr" eaLnBrk="1" hangingPunct="1">
              <a:spcBef>
                <a:spcPct val="20000"/>
              </a:spcBef>
              <a:buClr>
                <a:schemeClr val="accent2"/>
              </a:buClr>
              <a:buSzPct val="70000"/>
              <a:buFont typeface="Wingdings" panose="05000000000000000000" pitchFamily="2" charset="2"/>
              <a:buChar char="l"/>
              <a:defRPr/>
            </a:pPr>
            <a:endParaRPr lang="en-US" altLang="zh-CN" sz="2600">
              <a:solidFill>
                <a:srgbClr val="FFFFFF"/>
              </a:solidFill>
              <a:latin typeface="Georgia" panose="02040502050405020303" pitchFamily="18" charset="0"/>
              <a:ea typeface="SimSun" panose="02010600030101010101" pitchFamily="2" charset="-122"/>
            </a:endParaRPr>
          </a:p>
        </p:txBody>
      </p:sp>
      <p:sp>
        <p:nvSpPr>
          <p:cNvPr id="12" name="Rectangle 10">
            <a:extLst>
              <a:ext uri="{FF2B5EF4-FFF2-40B4-BE49-F238E27FC236}">
                <a16:creationId xmlns:a16="http://schemas.microsoft.com/office/drawing/2014/main" id="{16109055-3858-7726-E40A-97582703E9A8}"/>
              </a:ext>
            </a:extLst>
          </p:cNvPr>
          <p:cNvSpPr>
            <a:spLocks noChangeArrowheads="1"/>
          </p:cNvSpPr>
          <p:nvPr/>
        </p:nvSpPr>
        <p:spPr bwMode="auto">
          <a:xfrm>
            <a:off x="203200" y="155575"/>
            <a:ext cx="11777133"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lvl1pPr>
              <a:defRPr sz="2600">
                <a:solidFill>
                  <a:schemeClr val="tx1"/>
                </a:solidFill>
                <a:latin typeface="Arial" panose="020B0604020202020204" pitchFamily="34" charset="0"/>
              </a:defRPr>
            </a:lvl1pPr>
            <a:lvl2pPr marL="742950" indent="-285750">
              <a:defRPr sz="2600">
                <a:solidFill>
                  <a:schemeClr val="tx1"/>
                </a:solidFill>
                <a:latin typeface="Arial" panose="020B0604020202020204" pitchFamily="34" charset="0"/>
              </a:defRPr>
            </a:lvl2pPr>
            <a:lvl3pPr marL="1143000" indent="-228600">
              <a:defRPr sz="2600">
                <a:solidFill>
                  <a:schemeClr val="tx1"/>
                </a:solidFill>
                <a:latin typeface="Arial" panose="020B0604020202020204" pitchFamily="34" charset="0"/>
              </a:defRPr>
            </a:lvl3pPr>
            <a:lvl4pPr marL="1600200" indent="-228600">
              <a:defRPr sz="2600">
                <a:solidFill>
                  <a:schemeClr val="tx1"/>
                </a:solidFill>
                <a:latin typeface="Arial" panose="020B0604020202020204" pitchFamily="34" charset="0"/>
              </a:defRPr>
            </a:lvl4pPr>
            <a:lvl5pPr marL="2057400" indent="-228600">
              <a:defRPr sz="2600">
                <a:solidFill>
                  <a:schemeClr val="tx1"/>
                </a:solidFill>
                <a:latin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Arial" panose="020B0604020202020204" pitchFamily="34" charset="0"/>
              </a:defRPr>
            </a:lvl9pPr>
          </a:lstStyle>
          <a:p>
            <a:pPr algn="ctr" eaLnBrk="1" hangingPunct="1">
              <a:spcBef>
                <a:spcPct val="20000"/>
              </a:spcBef>
              <a:buClr>
                <a:schemeClr val="accent2"/>
              </a:buClr>
              <a:buSzPct val="70000"/>
              <a:buFont typeface="Wingdings" panose="05000000000000000000" pitchFamily="2" charset="2"/>
              <a:buChar char="l"/>
              <a:defRPr/>
            </a:pPr>
            <a:endParaRPr lang="en-US" altLang="zh-CN" sz="2600">
              <a:ea typeface="SimSun" panose="02010600030101010101" pitchFamily="2" charset="-122"/>
            </a:endParaRPr>
          </a:p>
        </p:txBody>
      </p:sp>
      <p:sp>
        <p:nvSpPr>
          <p:cNvPr id="13" name="Oval 11">
            <a:extLst>
              <a:ext uri="{FF2B5EF4-FFF2-40B4-BE49-F238E27FC236}">
                <a16:creationId xmlns:a16="http://schemas.microsoft.com/office/drawing/2014/main" id="{2269373F-659B-0130-C64C-495B0B7AD3B2}"/>
              </a:ext>
            </a:extLst>
          </p:cNvPr>
          <p:cNvSpPr/>
          <p:nvPr/>
        </p:nvSpPr>
        <p:spPr>
          <a:xfrm>
            <a:off x="1727200" y="228600"/>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lvl1pPr>
              <a:defRPr sz="2600">
                <a:solidFill>
                  <a:schemeClr val="tx1"/>
                </a:solidFill>
                <a:latin typeface="Arial" panose="020B0604020202020204" pitchFamily="34" charset="0"/>
              </a:defRPr>
            </a:lvl1pPr>
            <a:lvl2pPr marL="742950" indent="-285750">
              <a:defRPr sz="2600">
                <a:solidFill>
                  <a:schemeClr val="tx1"/>
                </a:solidFill>
                <a:latin typeface="Arial" panose="020B0604020202020204" pitchFamily="34" charset="0"/>
              </a:defRPr>
            </a:lvl2pPr>
            <a:lvl3pPr marL="1143000" indent="-228600">
              <a:defRPr sz="2600">
                <a:solidFill>
                  <a:schemeClr val="tx1"/>
                </a:solidFill>
                <a:latin typeface="Arial" panose="020B0604020202020204" pitchFamily="34" charset="0"/>
              </a:defRPr>
            </a:lvl3pPr>
            <a:lvl4pPr marL="1600200" indent="-228600">
              <a:defRPr sz="2600">
                <a:solidFill>
                  <a:schemeClr val="tx1"/>
                </a:solidFill>
                <a:latin typeface="Arial" panose="020B0604020202020204" pitchFamily="34" charset="0"/>
              </a:defRPr>
            </a:lvl4pPr>
            <a:lvl5pPr marL="2057400" indent="-228600">
              <a:defRPr sz="2600">
                <a:solidFill>
                  <a:schemeClr val="tx1"/>
                </a:solidFill>
                <a:latin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Arial" panose="020B0604020202020204" pitchFamily="34" charset="0"/>
              </a:defRPr>
            </a:lvl9pPr>
          </a:lstStyle>
          <a:p>
            <a:pPr algn="ctr" eaLnBrk="1" hangingPunct="1">
              <a:spcBef>
                <a:spcPct val="20000"/>
              </a:spcBef>
              <a:buClr>
                <a:schemeClr val="accent2"/>
              </a:buClr>
              <a:buSzPct val="70000"/>
              <a:buFont typeface="Wingdings" panose="05000000000000000000" pitchFamily="2" charset="2"/>
              <a:buChar char="l"/>
              <a:defRPr/>
            </a:pPr>
            <a:endParaRPr lang="en-US" altLang="zh-CN" sz="2600">
              <a:solidFill>
                <a:srgbClr val="FFFFFF"/>
              </a:solidFill>
              <a:latin typeface="Georgia" panose="02040502050405020303" pitchFamily="18" charset="0"/>
              <a:ea typeface="SimSun" panose="02010600030101010101" pitchFamily="2" charset="-122"/>
            </a:endParaRPr>
          </a:p>
        </p:txBody>
      </p:sp>
      <p:sp>
        <p:nvSpPr>
          <p:cNvPr id="14" name="Oval 12">
            <a:extLst>
              <a:ext uri="{FF2B5EF4-FFF2-40B4-BE49-F238E27FC236}">
                <a16:creationId xmlns:a16="http://schemas.microsoft.com/office/drawing/2014/main" id="{BFD3A65A-34D7-66B0-B947-984D0DF826F5}"/>
              </a:ext>
            </a:extLst>
          </p:cNvPr>
          <p:cNvSpPr/>
          <p:nvPr/>
        </p:nvSpPr>
        <p:spPr>
          <a:xfrm>
            <a:off x="1854200" y="323850"/>
            <a:ext cx="558800" cy="419100"/>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lvl1pPr>
              <a:defRPr sz="2600">
                <a:solidFill>
                  <a:schemeClr val="tx1"/>
                </a:solidFill>
                <a:latin typeface="Arial" panose="020B0604020202020204" pitchFamily="34" charset="0"/>
              </a:defRPr>
            </a:lvl1pPr>
            <a:lvl2pPr marL="742950" indent="-285750">
              <a:defRPr sz="2600">
                <a:solidFill>
                  <a:schemeClr val="tx1"/>
                </a:solidFill>
                <a:latin typeface="Arial" panose="020B0604020202020204" pitchFamily="34" charset="0"/>
              </a:defRPr>
            </a:lvl2pPr>
            <a:lvl3pPr marL="1143000" indent="-228600">
              <a:defRPr sz="2600">
                <a:solidFill>
                  <a:schemeClr val="tx1"/>
                </a:solidFill>
                <a:latin typeface="Arial" panose="020B0604020202020204" pitchFamily="34" charset="0"/>
              </a:defRPr>
            </a:lvl3pPr>
            <a:lvl4pPr marL="1600200" indent="-228600">
              <a:defRPr sz="2600">
                <a:solidFill>
                  <a:schemeClr val="tx1"/>
                </a:solidFill>
                <a:latin typeface="Arial" panose="020B0604020202020204" pitchFamily="34" charset="0"/>
              </a:defRPr>
            </a:lvl4pPr>
            <a:lvl5pPr marL="2057400" indent="-228600">
              <a:defRPr sz="2600">
                <a:solidFill>
                  <a:schemeClr val="tx1"/>
                </a:solidFill>
                <a:latin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Arial" panose="020B0604020202020204" pitchFamily="34" charset="0"/>
              </a:defRPr>
            </a:lvl9pPr>
          </a:lstStyle>
          <a:p>
            <a:pPr algn="ctr" eaLnBrk="1" hangingPunct="1">
              <a:spcBef>
                <a:spcPct val="20000"/>
              </a:spcBef>
              <a:buClr>
                <a:schemeClr val="accent2"/>
              </a:buClr>
              <a:buSzPct val="70000"/>
              <a:buFont typeface="Wingdings" panose="05000000000000000000" pitchFamily="2" charset="2"/>
              <a:buChar char="l"/>
              <a:defRPr/>
            </a:pPr>
            <a:endParaRPr lang="en-US" altLang="zh-CN" sz="2600">
              <a:solidFill>
                <a:srgbClr val="FFFFFF"/>
              </a:solidFill>
              <a:latin typeface="Georgia" panose="02040502050405020303" pitchFamily="18" charset="0"/>
              <a:ea typeface="SimSun" panose="02010600030101010101" pitchFamily="2" charset="-122"/>
            </a:endParaRPr>
          </a:p>
        </p:txBody>
      </p:sp>
      <p:sp>
        <p:nvSpPr>
          <p:cNvPr id="15" name="Rectangle 14">
            <a:extLst>
              <a:ext uri="{FF2B5EF4-FFF2-40B4-BE49-F238E27FC236}">
                <a16:creationId xmlns:a16="http://schemas.microsoft.com/office/drawing/2014/main" id="{A18312FE-13E7-38B6-6DAE-3AA545786E62}"/>
              </a:ext>
            </a:extLst>
          </p:cNvPr>
          <p:cNvSpPr>
            <a:spLocks noChangeArrowheads="1"/>
          </p:cNvSpPr>
          <p:nvPr/>
        </p:nvSpPr>
        <p:spPr bwMode="auto">
          <a:xfrm>
            <a:off x="198967" y="6388101"/>
            <a:ext cx="11777133"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lvl1pPr>
              <a:defRPr sz="2600">
                <a:solidFill>
                  <a:schemeClr val="tx1"/>
                </a:solidFill>
                <a:latin typeface="Arial" panose="020B0604020202020204" pitchFamily="34" charset="0"/>
              </a:defRPr>
            </a:lvl1pPr>
            <a:lvl2pPr marL="742950" indent="-285750">
              <a:defRPr sz="2600">
                <a:solidFill>
                  <a:schemeClr val="tx1"/>
                </a:solidFill>
                <a:latin typeface="Arial" panose="020B0604020202020204" pitchFamily="34" charset="0"/>
              </a:defRPr>
            </a:lvl2pPr>
            <a:lvl3pPr marL="1143000" indent="-228600">
              <a:defRPr sz="2600">
                <a:solidFill>
                  <a:schemeClr val="tx1"/>
                </a:solidFill>
                <a:latin typeface="Arial" panose="020B0604020202020204" pitchFamily="34" charset="0"/>
              </a:defRPr>
            </a:lvl3pPr>
            <a:lvl4pPr marL="1600200" indent="-228600">
              <a:defRPr sz="2600">
                <a:solidFill>
                  <a:schemeClr val="tx1"/>
                </a:solidFill>
                <a:latin typeface="Arial" panose="020B0604020202020204" pitchFamily="34" charset="0"/>
              </a:defRPr>
            </a:lvl4pPr>
            <a:lvl5pPr marL="2057400" indent="-228600">
              <a:defRPr sz="2600">
                <a:solidFill>
                  <a:schemeClr val="tx1"/>
                </a:solidFill>
                <a:latin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Arial" panose="020B0604020202020204" pitchFamily="34" charset="0"/>
              </a:defRPr>
            </a:lvl9pPr>
          </a:lstStyle>
          <a:p>
            <a:pPr algn="ctr" eaLnBrk="1" hangingPunct="1">
              <a:spcBef>
                <a:spcPct val="20000"/>
              </a:spcBef>
              <a:buClr>
                <a:schemeClr val="accent2"/>
              </a:buClr>
              <a:buSzPct val="70000"/>
              <a:buFont typeface="Wingdings" panose="05000000000000000000" pitchFamily="2" charset="2"/>
              <a:buChar char="l"/>
              <a:defRPr/>
            </a:pPr>
            <a:endParaRPr lang="en-US" altLang="zh-CN" sz="2600">
              <a:ea typeface="SimSun" panose="02010600030101010101" pitchFamily="2" charset="-122"/>
            </a:endParaRPr>
          </a:p>
        </p:txBody>
      </p:sp>
      <p:sp>
        <p:nvSpPr>
          <p:cNvPr id="2" name="Title 1"/>
          <p:cNvSpPr>
            <a:spLocks noGrp="1"/>
          </p:cNvSpPr>
          <p:nvPr>
            <p:ph type="title"/>
          </p:nvPr>
        </p:nvSpPr>
        <p:spPr>
          <a:xfrm>
            <a:off x="4000500" y="5029200"/>
            <a:ext cx="7823200" cy="1219200"/>
          </a:xfrm>
        </p:spPr>
        <p:txBody>
          <a:bodyPr anchor="t">
            <a:noAutofit/>
          </a:bodyPr>
          <a:lstStyle>
            <a:lvl1pPr algn="l">
              <a:buNone/>
              <a:defRPr sz="2400" b="1">
                <a:solidFill>
                  <a:schemeClr val="tx2"/>
                </a:solidFill>
              </a:defRPr>
            </a:lvl1pPr>
          </a:lstStyle>
          <a:p>
            <a:r>
              <a:rPr lang="en-US"/>
              <a:t>Click to edit Master title style</a:t>
            </a:r>
          </a:p>
        </p:txBody>
      </p:sp>
      <p:sp>
        <p:nvSpPr>
          <p:cNvPr id="3" name="Picture Placeholder 2"/>
          <p:cNvSpPr>
            <a:spLocks noGrp="1"/>
          </p:cNvSpPr>
          <p:nvPr>
            <p:ph type="pic" idx="1"/>
          </p:nvPr>
        </p:nvSpPr>
        <p:spPr>
          <a:xfrm>
            <a:off x="4000500" y="609600"/>
            <a:ext cx="7823200" cy="4267200"/>
          </a:xfrm>
        </p:spPr>
        <p:txBody>
          <a:bodyPr>
            <a:normAutofit/>
          </a:bodyPr>
          <a:lstStyle>
            <a:lvl1pPr marL="0" indent="0">
              <a:buNone/>
              <a:defRPr sz="3200"/>
            </a:lvl1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508000" y="990600"/>
            <a:ext cx="3251200" cy="5257800"/>
          </a:xfrm>
        </p:spPr>
        <p:txBody>
          <a:bodyPr/>
          <a:lstStyle>
            <a:lvl1pPr marL="0" indent="0">
              <a:spcAft>
                <a:spcPts val="1000"/>
              </a:spcAft>
              <a:buFontTx/>
              <a:buNone/>
              <a:defRPr sz="1600">
                <a:solidFill>
                  <a:srgbClr val="FFFFFF"/>
                </a:solidFill>
              </a:defRPr>
            </a:lvl1pPr>
            <a:lvl2pPr>
              <a:defRPr sz="1200"/>
            </a:lvl2pPr>
            <a:lvl3pPr>
              <a:defRPr sz="1000"/>
            </a:lvl3pPr>
            <a:lvl4pPr>
              <a:defRPr sz="900"/>
            </a:lvl4pPr>
            <a:lvl5pPr>
              <a:defRPr sz="900"/>
            </a:lvl5pPr>
          </a:lstStyle>
          <a:p>
            <a:pPr lvl="0"/>
            <a:r>
              <a:rPr lang="en-US"/>
              <a:t>Click to edit Master text styles</a:t>
            </a:r>
          </a:p>
        </p:txBody>
      </p:sp>
      <p:sp>
        <p:nvSpPr>
          <p:cNvPr id="16" name="Slide Number Placeholder 6">
            <a:extLst>
              <a:ext uri="{FF2B5EF4-FFF2-40B4-BE49-F238E27FC236}">
                <a16:creationId xmlns:a16="http://schemas.microsoft.com/office/drawing/2014/main" id="{DCDE430A-E4B7-3133-2DCC-81A2C38B54FF}"/>
              </a:ext>
            </a:extLst>
          </p:cNvPr>
          <p:cNvSpPr>
            <a:spLocks noGrp="1"/>
          </p:cNvSpPr>
          <p:nvPr>
            <p:ph type="sldNum" sz="quarter" idx="10"/>
          </p:nvPr>
        </p:nvSpPr>
        <p:spPr>
          <a:xfrm>
            <a:off x="1828800" y="312739"/>
            <a:ext cx="609600" cy="441325"/>
          </a:xfrm>
          <a:prstGeom prst="rect">
            <a:avLst/>
          </a:prstGeom>
        </p:spPr>
        <p:txBody>
          <a:bodyPr/>
          <a:lstStyle>
            <a:lvl1pPr>
              <a:defRPr/>
            </a:lvl1pPr>
          </a:lstStyle>
          <a:p>
            <a:pPr>
              <a:defRPr/>
            </a:pPr>
            <a:fld id="{6D8310A6-705F-4BCE-B8CA-0AA6B4D04790}" type="slidenum">
              <a:rPr lang="en-US" altLang="en-US"/>
              <a:pPr>
                <a:defRPr/>
              </a:pPr>
              <a:t>‹#›</a:t>
            </a:fld>
            <a:endParaRPr lang="en-US" altLang="en-US"/>
          </a:p>
        </p:txBody>
      </p:sp>
      <p:sp>
        <p:nvSpPr>
          <p:cNvPr id="17" name="Date Placeholder 4">
            <a:extLst>
              <a:ext uri="{FF2B5EF4-FFF2-40B4-BE49-F238E27FC236}">
                <a16:creationId xmlns:a16="http://schemas.microsoft.com/office/drawing/2014/main" id="{43A7C5CF-5C1B-0666-002E-DB311CEBD0BA}"/>
              </a:ext>
            </a:extLst>
          </p:cNvPr>
          <p:cNvSpPr>
            <a:spLocks noGrp="1"/>
          </p:cNvSpPr>
          <p:nvPr>
            <p:ph type="dt" sz="half" idx="11"/>
          </p:nvPr>
        </p:nvSpPr>
        <p:spPr>
          <a:xfrm>
            <a:off x="7717367" y="6405564"/>
            <a:ext cx="4059767" cy="365125"/>
          </a:xfrm>
        </p:spPr>
        <p:txBody>
          <a:bodyPr/>
          <a:lstStyle>
            <a:lvl1pPr>
              <a:defRPr/>
            </a:lvl1pPr>
          </a:lstStyle>
          <a:p>
            <a:pPr>
              <a:defRPr/>
            </a:pPr>
            <a:endParaRPr lang="en-US" altLang="en-US"/>
          </a:p>
        </p:txBody>
      </p:sp>
      <p:sp>
        <p:nvSpPr>
          <p:cNvPr id="18" name="Footer Placeholder 5">
            <a:extLst>
              <a:ext uri="{FF2B5EF4-FFF2-40B4-BE49-F238E27FC236}">
                <a16:creationId xmlns:a16="http://schemas.microsoft.com/office/drawing/2014/main" id="{9B0D48C6-0A42-6DC5-4095-B425E8509F75}"/>
              </a:ext>
            </a:extLst>
          </p:cNvPr>
          <p:cNvSpPr>
            <a:spLocks noGrp="1"/>
          </p:cNvSpPr>
          <p:nvPr>
            <p:ph type="ftr" sz="quarter" idx="12"/>
          </p:nvPr>
        </p:nvSpPr>
        <p:spPr>
          <a:xfrm>
            <a:off x="402168" y="6410326"/>
            <a:ext cx="4779433" cy="366713"/>
          </a:xfrm>
        </p:spPr>
        <p:txBody>
          <a:bodyPr/>
          <a:lstStyle>
            <a:lvl1pPr>
              <a:defRPr/>
            </a:lvl1pPr>
          </a:lstStyle>
          <a:p>
            <a:pPr>
              <a:defRPr/>
            </a:pPr>
            <a:endParaRPr lang="en-US" altLang="en-US"/>
          </a:p>
        </p:txBody>
      </p:sp>
    </p:spTree>
    <p:extLst>
      <p:ext uri="{BB962C8B-B14F-4D97-AF65-F5344CB8AC3E}">
        <p14:creationId xmlns:p14="http://schemas.microsoft.com/office/powerpoint/2010/main" val="2304788233"/>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3708788-77E9-6529-3FAC-6CD07176B9EB}"/>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2E2E71D7-E112-F6FE-BA04-121334F57AFF}"/>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58AF1ABF-42A9-4F0E-7E39-F3EA22E1A1DD}"/>
              </a:ext>
            </a:extLst>
          </p:cNvPr>
          <p:cNvSpPr>
            <a:spLocks noGrp="1"/>
          </p:cNvSpPr>
          <p:nvPr>
            <p:ph type="sldNum" sz="quarter" idx="12"/>
          </p:nvPr>
        </p:nvSpPr>
        <p:spPr>
          <a:xfrm>
            <a:off x="5791200" y="1039814"/>
            <a:ext cx="609600" cy="441325"/>
          </a:xfrm>
          <a:prstGeom prst="rect">
            <a:avLst/>
          </a:prstGeom>
        </p:spPr>
        <p:txBody>
          <a:bodyPr/>
          <a:lstStyle>
            <a:lvl1pPr>
              <a:defRPr/>
            </a:lvl1pPr>
          </a:lstStyle>
          <a:p>
            <a:pPr>
              <a:defRPr/>
            </a:pPr>
            <a:fld id="{A4CDD09E-C43C-427D-B54A-E5A8FABDBF5B}" type="slidenum">
              <a:rPr lang="en-US" altLang="en-US"/>
              <a:pPr>
                <a:defRPr/>
              </a:pPr>
              <a:t>‹#›</a:t>
            </a:fld>
            <a:endParaRPr lang="en-US" altLang="en-US"/>
          </a:p>
        </p:txBody>
      </p:sp>
    </p:spTree>
    <p:extLst>
      <p:ext uri="{BB962C8B-B14F-4D97-AF65-F5344CB8AC3E}">
        <p14:creationId xmlns:p14="http://schemas.microsoft.com/office/powerpoint/2010/main" val="931931575"/>
      </p:ext>
    </p:extLst>
  </p:cSld>
  <p:clrMapOvr>
    <a:overrideClrMapping bg1="lt1" tx1="dk1" bg2="lt2" tx2="dk2" accent1="accent1" accent2="accent2" accent3="accent3" accent4="accent4" accent5="accent5" accent6="accent6" hlink="hlink" folHlink="folHlink"/>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Pr>
        <a:solidFill>
          <a:schemeClr val="bg2"/>
        </a:solidFill>
        <a:effectLst/>
      </p:bgPr>
    </p:bg>
    <p:spTree>
      <p:nvGrpSpPr>
        <p:cNvPr id="1" name=""/>
        <p:cNvGrpSpPr/>
        <p:nvPr/>
      </p:nvGrpSpPr>
      <p:grpSpPr>
        <a:xfrm>
          <a:off x="0" y="0"/>
          <a:ext cx="0" cy="0"/>
          <a:chOff x="0" y="0"/>
          <a:chExt cx="0" cy="0"/>
        </a:xfrm>
      </p:grpSpPr>
      <p:sp>
        <p:nvSpPr>
          <p:cNvPr id="4" name="Rectangle 19">
            <a:extLst>
              <a:ext uri="{FF2B5EF4-FFF2-40B4-BE49-F238E27FC236}">
                <a16:creationId xmlns:a16="http://schemas.microsoft.com/office/drawing/2014/main" id="{CF199D67-EF13-0EEA-A3F2-6D578D2FB637}"/>
              </a:ext>
            </a:extLst>
          </p:cNvPr>
          <p:cNvSpPr>
            <a:spLocks noChangeArrowheads="1"/>
          </p:cNvSpPr>
          <p:nvPr/>
        </p:nvSpPr>
        <p:spPr bwMode="white">
          <a:xfrm>
            <a:off x="0" y="6705600"/>
            <a:ext cx="12192000" cy="152400"/>
          </a:xfrm>
          <a:prstGeom prst="rect">
            <a:avLst/>
          </a:prstGeom>
          <a:solidFill>
            <a:srgbClr val="FFFFFF"/>
          </a:solidFill>
          <a:ln>
            <a:noFill/>
          </a:ln>
        </p:spPr>
        <p:txBody>
          <a:bodyPr wrap="none" anchor="ctr"/>
          <a:lstStyle>
            <a:lvl1pPr>
              <a:defRPr sz="2600">
                <a:solidFill>
                  <a:schemeClr val="tx1"/>
                </a:solidFill>
                <a:latin typeface="Arial" panose="020B0604020202020204" pitchFamily="34" charset="0"/>
              </a:defRPr>
            </a:lvl1pPr>
            <a:lvl2pPr marL="742950" indent="-285750">
              <a:defRPr sz="2600">
                <a:solidFill>
                  <a:schemeClr val="tx1"/>
                </a:solidFill>
                <a:latin typeface="Arial" panose="020B0604020202020204" pitchFamily="34" charset="0"/>
              </a:defRPr>
            </a:lvl2pPr>
            <a:lvl3pPr marL="1143000" indent="-228600">
              <a:defRPr sz="2600">
                <a:solidFill>
                  <a:schemeClr val="tx1"/>
                </a:solidFill>
                <a:latin typeface="Arial" panose="020B0604020202020204" pitchFamily="34" charset="0"/>
              </a:defRPr>
            </a:lvl3pPr>
            <a:lvl4pPr marL="1600200" indent="-228600">
              <a:defRPr sz="2600">
                <a:solidFill>
                  <a:schemeClr val="tx1"/>
                </a:solidFill>
                <a:latin typeface="Arial" panose="020B0604020202020204" pitchFamily="34" charset="0"/>
              </a:defRPr>
            </a:lvl4pPr>
            <a:lvl5pPr marL="2057400" indent="-228600">
              <a:defRPr sz="2600">
                <a:solidFill>
                  <a:schemeClr val="tx1"/>
                </a:solidFill>
                <a:latin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Arial" panose="020B0604020202020204" pitchFamily="34" charset="0"/>
              </a:defRPr>
            </a:lvl9pPr>
          </a:lstStyle>
          <a:p>
            <a:pPr algn="ctr" eaLnBrk="1" hangingPunct="1">
              <a:spcBef>
                <a:spcPct val="20000"/>
              </a:spcBef>
              <a:buClr>
                <a:schemeClr val="accent2"/>
              </a:buClr>
              <a:buSzPct val="70000"/>
              <a:buFont typeface="Wingdings" panose="05000000000000000000" pitchFamily="2" charset="2"/>
              <a:buChar char="l"/>
              <a:defRPr/>
            </a:pPr>
            <a:endParaRPr lang="en-US" altLang="zh-CN" sz="2600">
              <a:ea typeface="SimSun" panose="02010600030101010101" pitchFamily="2" charset="-122"/>
            </a:endParaRPr>
          </a:p>
        </p:txBody>
      </p:sp>
      <p:sp>
        <p:nvSpPr>
          <p:cNvPr id="5" name="Rectangle 20">
            <a:extLst>
              <a:ext uri="{FF2B5EF4-FFF2-40B4-BE49-F238E27FC236}">
                <a16:creationId xmlns:a16="http://schemas.microsoft.com/office/drawing/2014/main" id="{BF33D8C3-55F2-C322-B4B8-8C00DB3325AA}"/>
              </a:ext>
            </a:extLst>
          </p:cNvPr>
          <p:cNvSpPr>
            <a:spLocks noChangeArrowheads="1"/>
          </p:cNvSpPr>
          <p:nvPr/>
        </p:nvSpPr>
        <p:spPr bwMode="white">
          <a:xfrm>
            <a:off x="9347200" y="0"/>
            <a:ext cx="2844800" cy="6858000"/>
          </a:xfrm>
          <a:prstGeom prst="rect">
            <a:avLst/>
          </a:prstGeom>
          <a:solidFill>
            <a:srgbClr val="FFFFFF"/>
          </a:solidFill>
          <a:ln>
            <a:noFill/>
          </a:ln>
        </p:spPr>
        <p:txBody>
          <a:bodyPr wrap="none" anchor="ctr"/>
          <a:lstStyle>
            <a:lvl1pPr>
              <a:defRPr sz="2600">
                <a:solidFill>
                  <a:schemeClr val="tx1"/>
                </a:solidFill>
                <a:latin typeface="Arial" panose="020B0604020202020204" pitchFamily="34" charset="0"/>
              </a:defRPr>
            </a:lvl1pPr>
            <a:lvl2pPr marL="742950" indent="-285750">
              <a:defRPr sz="2600">
                <a:solidFill>
                  <a:schemeClr val="tx1"/>
                </a:solidFill>
                <a:latin typeface="Arial" panose="020B0604020202020204" pitchFamily="34" charset="0"/>
              </a:defRPr>
            </a:lvl2pPr>
            <a:lvl3pPr marL="1143000" indent="-228600">
              <a:defRPr sz="2600">
                <a:solidFill>
                  <a:schemeClr val="tx1"/>
                </a:solidFill>
                <a:latin typeface="Arial" panose="020B0604020202020204" pitchFamily="34" charset="0"/>
              </a:defRPr>
            </a:lvl3pPr>
            <a:lvl4pPr marL="1600200" indent="-228600">
              <a:defRPr sz="2600">
                <a:solidFill>
                  <a:schemeClr val="tx1"/>
                </a:solidFill>
                <a:latin typeface="Arial" panose="020B0604020202020204" pitchFamily="34" charset="0"/>
              </a:defRPr>
            </a:lvl4pPr>
            <a:lvl5pPr marL="2057400" indent="-228600">
              <a:defRPr sz="2600">
                <a:solidFill>
                  <a:schemeClr val="tx1"/>
                </a:solidFill>
                <a:latin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Arial" panose="020B0604020202020204" pitchFamily="34" charset="0"/>
              </a:defRPr>
            </a:lvl9pPr>
          </a:lstStyle>
          <a:p>
            <a:pPr algn="ctr" eaLnBrk="1" hangingPunct="1">
              <a:spcBef>
                <a:spcPct val="20000"/>
              </a:spcBef>
              <a:buClr>
                <a:schemeClr val="accent2"/>
              </a:buClr>
              <a:buSzPct val="70000"/>
              <a:buFont typeface="Wingdings" panose="05000000000000000000" pitchFamily="2" charset="2"/>
              <a:buChar char="l"/>
              <a:defRPr/>
            </a:pPr>
            <a:endParaRPr lang="en-US" altLang="zh-CN" sz="2600">
              <a:ea typeface="SimSun" panose="02010600030101010101" pitchFamily="2" charset="-122"/>
            </a:endParaRPr>
          </a:p>
        </p:txBody>
      </p:sp>
      <p:sp>
        <p:nvSpPr>
          <p:cNvPr id="6" name="Rectangle 21">
            <a:extLst>
              <a:ext uri="{FF2B5EF4-FFF2-40B4-BE49-F238E27FC236}">
                <a16:creationId xmlns:a16="http://schemas.microsoft.com/office/drawing/2014/main" id="{F75BE9DC-9A24-C751-67E4-96E96E543F61}"/>
              </a:ext>
            </a:extLst>
          </p:cNvPr>
          <p:cNvSpPr>
            <a:spLocks noChangeArrowheads="1"/>
          </p:cNvSpPr>
          <p:nvPr/>
        </p:nvSpPr>
        <p:spPr bwMode="white">
          <a:xfrm>
            <a:off x="0" y="1"/>
            <a:ext cx="12192000" cy="155575"/>
          </a:xfrm>
          <a:prstGeom prst="rect">
            <a:avLst/>
          </a:prstGeom>
          <a:solidFill>
            <a:srgbClr val="FFFFFF"/>
          </a:solidFill>
          <a:ln>
            <a:noFill/>
          </a:ln>
        </p:spPr>
        <p:txBody>
          <a:bodyPr wrap="none" anchor="ctr"/>
          <a:lstStyle>
            <a:lvl1pPr>
              <a:defRPr sz="2600">
                <a:solidFill>
                  <a:schemeClr val="tx1"/>
                </a:solidFill>
                <a:latin typeface="Arial" panose="020B0604020202020204" pitchFamily="34" charset="0"/>
              </a:defRPr>
            </a:lvl1pPr>
            <a:lvl2pPr marL="742950" indent="-285750">
              <a:defRPr sz="2600">
                <a:solidFill>
                  <a:schemeClr val="tx1"/>
                </a:solidFill>
                <a:latin typeface="Arial" panose="020B0604020202020204" pitchFamily="34" charset="0"/>
              </a:defRPr>
            </a:lvl2pPr>
            <a:lvl3pPr marL="1143000" indent="-228600">
              <a:defRPr sz="2600">
                <a:solidFill>
                  <a:schemeClr val="tx1"/>
                </a:solidFill>
                <a:latin typeface="Arial" panose="020B0604020202020204" pitchFamily="34" charset="0"/>
              </a:defRPr>
            </a:lvl3pPr>
            <a:lvl4pPr marL="1600200" indent="-228600">
              <a:defRPr sz="2600">
                <a:solidFill>
                  <a:schemeClr val="tx1"/>
                </a:solidFill>
                <a:latin typeface="Arial" panose="020B0604020202020204" pitchFamily="34" charset="0"/>
              </a:defRPr>
            </a:lvl4pPr>
            <a:lvl5pPr marL="2057400" indent="-228600">
              <a:defRPr sz="2600">
                <a:solidFill>
                  <a:schemeClr val="tx1"/>
                </a:solidFill>
                <a:latin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Arial" panose="020B0604020202020204" pitchFamily="34" charset="0"/>
              </a:defRPr>
            </a:lvl9pPr>
          </a:lstStyle>
          <a:p>
            <a:pPr algn="ctr" eaLnBrk="1" hangingPunct="1">
              <a:spcBef>
                <a:spcPct val="20000"/>
              </a:spcBef>
              <a:buClr>
                <a:schemeClr val="accent2"/>
              </a:buClr>
              <a:buSzPct val="70000"/>
              <a:buFont typeface="Wingdings" panose="05000000000000000000" pitchFamily="2" charset="2"/>
              <a:buChar char="l"/>
              <a:defRPr/>
            </a:pPr>
            <a:endParaRPr lang="en-US" altLang="zh-CN" sz="2600">
              <a:ea typeface="SimSun" panose="02010600030101010101" pitchFamily="2" charset="-122"/>
            </a:endParaRPr>
          </a:p>
        </p:txBody>
      </p:sp>
      <p:sp>
        <p:nvSpPr>
          <p:cNvPr id="7" name="Rectangle 23">
            <a:extLst>
              <a:ext uri="{FF2B5EF4-FFF2-40B4-BE49-F238E27FC236}">
                <a16:creationId xmlns:a16="http://schemas.microsoft.com/office/drawing/2014/main" id="{2A3B86C6-3788-FEF1-84A2-81248E37B568}"/>
              </a:ext>
            </a:extLst>
          </p:cNvPr>
          <p:cNvSpPr>
            <a:spLocks noChangeArrowheads="1"/>
          </p:cNvSpPr>
          <p:nvPr/>
        </p:nvSpPr>
        <p:spPr bwMode="white">
          <a:xfrm>
            <a:off x="0" y="0"/>
            <a:ext cx="203200" cy="6858000"/>
          </a:xfrm>
          <a:prstGeom prst="rect">
            <a:avLst/>
          </a:prstGeom>
          <a:solidFill>
            <a:srgbClr val="FFFFFF"/>
          </a:solidFill>
          <a:ln>
            <a:noFill/>
          </a:ln>
        </p:spPr>
        <p:txBody>
          <a:bodyPr wrap="none" anchor="ctr"/>
          <a:lstStyle>
            <a:lvl1pPr>
              <a:defRPr sz="2600">
                <a:solidFill>
                  <a:schemeClr val="tx1"/>
                </a:solidFill>
                <a:latin typeface="Arial" panose="020B0604020202020204" pitchFamily="34" charset="0"/>
              </a:defRPr>
            </a:lvl1pPr>
            <a:lvl2pPr marL="742950" indent="-285750">
              <a:defRPr sz="2600">
                <a:solidFill>
                  <a:schemeClr val="tx1"/>
                </a:solidFill>
                <a:latin typeface="Arial" panose="020B0604020202020204" pitchFamily="34" charset="0"/>
              </a:defRPr>
            </a:lvl2pPr>
            <a:lvl3pPr marL="1143000" indent="-228600">
              <a:defRPr sz="2600">
                <a:solidFill>
                  <a:schemeClr val="tx1"/>
                </a:solidFill>
                <a:latin typeface="Arial" panose="020B0604020202020204" pitchFamily="34" charset="0"/>
              </a:defRPr>
            </a:lvl3pPr>
            <a:lvl4pPr marL="1600200" indent="-228600">
              <a:defRPr sz="2600">
                <a:solidFill>
                  <a:schemeClr val="tx1"/>
                </a:solidFill>
                <a:latin typeface="Arial" panose="020B0604020202020204" pitchFamily="34" charset="0"/>
              </a:defRPr>
            </a:lvl4pPr>
            <a:lvl5pPr marL="2057400" indent="-228600">
              <a:defRPr sz="2600">
                <a:solidFill>
                  <a:schemeClr val="tx1"/>
                </a:solidFill>
                <a:latin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Arial" panose="020B0604020202020204" pitchFamily="34" charset="0"/>
              </a:defRPr>
            </a:lvl9pPr>
          </a:lstStyle>
          <a:p>
            <a:pPr algn="ctr" eaLnBrk="1" hangingPunct="1">
              <a:spcBef>
                <a:spcPct val="20000"/>
              </a:spcBef>
              <a:buClr>
                <a:schemeClr val="accent2"/>
              </a:buClr>
              <a:buSzPct val="70000"/>
              <a:buFont typeface="Wingdings" panose="05000000000000000000" pitchFamily="2" charset="2"/>
              <a:buChar char="l"/>
              <a:defRPr/>
            </a:pPr>
            <a:endParaRPr lang="en-US" altLang="zh-CN" sz="2600">
              <a:ea typeface="SimSun" panose="02010600030101010101" pitchFamily="2" charset="-122"/>
            </a:endParaRPr>
          </a:p>
        </p:txBody>
      </p:sp>
      <p:sp>
        <p:nvSpPr>
          <p:cNvPr id="8" name="Rectangle 6">
            <a:extLst>
              <a:ext uri="{FF2B5EF4-FFF2-40B4-BE49-F238E27FC236}">
                <a16:creationId xmlns:a16="http://schemas.microsoft.com/office/drawing/2014/main" id="{57652F16-807C-3A7C-342C-84271BD36947}"/>
              </a:ext>
            </a:extLst>
          </p:cNvPr>
          <p:cNvSpPr>
            <a:spLocks noChangeArrowheads="1"/>
          </p:cNvSpPr>
          <p:nvPr/>
        </p:nvSpPr>
        <p:spPr bwMode="auto">
          <a:xfrm>
            <a:off x="194734" y="6391276"/>
            <a:ext cx="11777133"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lvl1pPr>
              <a:defRPr sz="2600">
                <a:solidFill>
                  <a:schemeClr val="tx1"/>
                </a:solidFill>
                <a:latin typeface="Arial" panose="020B0604020202020204" pitchFamily="34" charset="0"/>
              </a:defRPr>
            </a:lvl1pPr>
            <a:lvl2pPr marL="742950" indent="-285750">
              <a:defRPr sz="2600">
                <a:solidFill>
                  <a:schemeClr val="tx1"/>
                </a:solidFill>
                <a:latin typeface="Arial" panose="020B0604020202020204" pitchFamily="34" charset="0"/>
              </a:defRPr>
            </a:lvl2pPr>
            <a:lvl3pPr marL="1143000" indent="-228600">
              <a:defRPr sz="2600">
                <a:solidFill>
                  <a:schemeClr val="tx1"/>
                </a:solidFill>
                <a:latin typeface="Arial" panose="020B0604020202020204" pitchFamily="34" charset="0"/>
              </a:defRPr>
            </a:lvl3pPr>
            <a:lvl4pPr marL="1600200" indent="-228600">
              <a:defRPr sz="2600">
                <a:solidFill>
                  <a:schemeClr val="tx1"/>
                </a:solidFill>
                <a:latin typeface="Arial" panose="020B0604020202020204" pitchFamily="34" charset="0"/>
              </a:defRPr>
            </a:lvl4pPr>
            <a:lvl5pPr marL="2057400" indent="-228600">
              <a:defRPr sz="2600">
                <a:solidFill>
                  <a:schemeClr val="tx1"/>
                </a:solidFill>
                <a:latin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Arial" panose="020B0604020202020204" pitchFamily="34" charset="0"/>
              </a:defRPr>
            </a:lvl9pPr>
          </a:lstStyle>
          <a:p>
            <a:pPr algn="ctr" eaLnBrk="1" hangingPunct="1">
              <a:spcBef>
                <a:spcPct val="20000"/>
              </a:spcBef>
              <a:buClr>
                <a:schemeClr val="accent2"/>
              </a:buClr>
              <a:buSzPct val="70000"/>
              <a:buFont typeface="Wingdings" panose="05000000000000000000" pitchFamily="2" charset="2"/>
              <a:buChar char="l"/>
              <a:defRPr/>
            </a:pPr>
            <a:endParaRPr lang="en-US" altLang="zh-CN" sz="2600">
              <a:ea typeface="SimSun" panose="02010600030101010101" pitchFamily="2" charset="-122"/>
            </a:endParaRPr>
          </a:p>
        </p:txBody>
      </p:sp>
      <p:sp>
        <p:nvSpPr>
          <p:cNvPr id="9" name="Rectangle 7">
            <a:extLst>
              <a:ext uri="{FF2B5EF4-FFF2-40B4-BE49-F238E27FC236}">
                <a16:creationId xmlns:a16="http://schemas.microsoft.com/office/drawing/2014/main" id="{FA5CC4DA-3B2F-4408-A232-5FF560277778}"/>
              </a:ext>
            </a:extLst>
          </p:cNvPr>
          <p:cNvSpPr>
            <a:spLocks noChangeArrowheads="1"/>
          </p:cNvSpPr>
          <p:nvPr/>
        </p:nvSpPr>
        <p:spPr bwMode="auto">
          <a:xfrm>
            <a:off x="203200" y="155575"/>
            <a:ext cx="11777133"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lvl1pPr>
              <a:defRPr sz="2600">
                <a:solidFill>
                  <a:schemeClr val="tx1"/>
                </a:solidFill>
                <a:latin typeface="Arial" panose="020B0604020202020204" pitchFamily="34" charset="0"/>
              </a:defRPr>
            </a:lvl1pPr>
            <a:lvl2pPr marL="742950" indent="-285750">
              <a:defRPr sz="2600">
                <a:solidFill>
                  <a:schemeClr val="tx1"/>
                </a:solidFill>
                <a:latin typeface="Arial" panose="020B0604020202020204" pitchFamily="34" charset="0"/>
              </a:defRPr>
            </a:lvl2pPr>
            <a:lvl3pPr marL="1143000" indent="-228600">
              <a:defRPr sz="2600">
                <a:solidFill>
                  <a:schemeClr val="tx1"/>
                </a:solidFill>
                <a:latin typeface="Arial" panose="020B0604020202020204" pitchFamily="34" charset="0"/>
              </a:defRPr>
            </a:lvl3pPr>
            <a:lvl4pPr marL="1600200" indent="-228600">
              <a:defRPr sz="2600">
                <a:solidFill>
                  <a:schemeClr val="tx1"/>
                </a:solidFill>
                <a:latin typeface="Arial" panose="020B0604020202020204" pitchFamily="34" charset="0"/>
              </a:defRPr>
            </a:lvl4pPr>
            <a:lvl5pPr marL="2057400" indent="-228600">
              <a:defRPr sz="2600">
                <a:solidFill>
                  <a:schemeClr val="tx1"/>
                </a:solidFill>
                <a:latin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Arial" panose="020B0604020202020204" pitchFamily="34" charset="0"/>
              </a:defRPr>
            </a:lvl9pPr>
          </a:lstStyle>
          <a:p>
            <a:pPr algn="ctr" eaLnBrk="1" hangingPunct="1">
              <a:spcBef>
                <a:spcPct val="20000"/>
              </a:spcBef>
              <a:buClr>
                <a:schemeClr val="accent2"/>
              </a:buClr>
              <a:buSzPct val="70000"/>
              <a:buFont typeface="Wingdings" panose="05000000000000000000" pitchFamily="2" charset="2"/>
              <a:buChar char="l"/>
              <a:defRPr/>
            </a:pPr>
            <a:endParaRPr lang="en-US" altLang="zh-CN" sz="2600">
              <a:ea typeface="SimSun" panose="02010600030101010101" pitchFamily="2" charset="-122"/>
            </a:endParaRPr>
          </a:p>
        </p:txBody>
      </p:sp>
      <p:sp>
        <p:nvSpPr>
          <p:cNvPr id="10" name="Straight Connector 9">
            <a:extLst>
              <a:ext uri="{FF2B5EF4-FFF2-40B4-BE49-F238E27FC236}">
                <a16:creationId xmlns:a16="http://schemas.microsoft.com/office/drawing/2014/main" id="{6B1C132B-EF84-E9EF-BE32-49972FC0CA91}"/>
              </a:ext>
            </a:extLst>
          </p:cNvPr>
          <p:cNvSpPr>
            <a:spLocks noChangeShapeType="1"/>
          </p:cNvSpPr>
          <p:nvPr/>
        </p:nvSpPr>
        <p:spPr bwMode="auto">
          <a:xfrm rot="5400000">
            <a:off x="6402388" y="3278188"/>
            <a:ext cx="6245225"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wrap="none" anchor="ctr"/>
          <a:lstStyle/>
          <a:p>
            <a:pPr algn="ctr" eaLnBrk="1" hangingPunct="1">
              <a:spcBef>
                <a:spcPct val="20000"/>
              </a:spcBef>
              <a:buClr>
                <a:schemeClr val="accent2"/>
              </a:buClr>
              <a:buSzPct val="70000"/>
              <a:buFont typeface="Wingdings" panose="05000000000000000000" pitchFamily="2" charset="2"/>
              <a:buChar char="l"/>
              <a:defRPr/>
            </a:pPr>
            <a:endParaRPr lang="en-US" sz="1800">
              <a:latin typeface="Arial" charset="0"/>
            </a:endParaRPr>
          </a:p>
        </p:txBody>
      </p:sp>
      <p:sp>
        <p:nvSpPr>
          <p:cNvPr id="11" name="Oval 10">
            <a:extLst>
              <a:ext uri="{FF2B5EF4-FFF2-40B4-BE49-F238E27FC236}">
                <a16:creationId xmlns:a16="http://schemas.microsoft.com/office/drawing/2014/main" id="{E1B010DC-03F6-229A-476A-AE2DDCA79580}"/>
              </a:ext>
            </a:extLst>
          </p:cNvPr>
          <p:cNvSpPr/>
          <p:nvPr/>
        </p:nvSpPr>
        <p:spPr>
          <a:xfrm>
            <a:off x="9118600" y="2925763"/>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lvl1pPr>
              <a:defRPr sz="2600">
                <a:solidFill>
                  <a:schemeClr val="tx1"/>
                </a:solidFill>
                <a:latin typeface="Arial" panose="020B0604020202020204" pitchFamily="34" charset="0"/>
              </a:defRPr>
            </a:lvl1pPr>
            <a:lvl2pPr marL="742950" indent="-285750">
              <a:defRPr sz="2600">
                <a:solidFill>
                  <a:schemeClr val="tx1"/>
                </a:solidFill>
                <a:latin typeface="Arial" panose="020B0604020202020204" pitchFamily="34" charset="0"/>
              </a:defRPr>
            </a:lvl2pPr>
            <a:lvl3pPr marL="1143000" indent="-228600">
              <a:defRPr sz="2600">
                <a:solidFill>
                  <a:schemeClr val="tx1"/>
                </a:solidFill>
                <a:latin typeface="Arial" panose="020B0604020202020204" pitchFamily="34" charset="0"/>
              </a:defRPr>
            </a:lvl3pPr>
            <a:lvl4pPr marL="1600200" indent="-228600">
              <a:defRPr sz="2600">
                <a:solidFill>
                  <a:schemeClr val="tx1"/>
                </a:solidFill>
                <a:latin typeface="Arial" panose="020B0604020202020204" pitchFamily="34" charset="0"/>
              </a:defRPr>
            </a:lvl4pPr>
            <a:lvl5pPr marL="2057400" indent="-228600">
              <a:defRPr sz="2600">
                <a:solidFill>
                  <a:schemeClr val="tx1"/>
                </a:solidFill>
                <a:latin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Arial" panose="020B0604020202020204" pitchFamily="34" charset="0"/>
              </a:defRPr>
            </a:lvl9pPr>
          </a:lstStyle>
          <a:p>
            <a:pPr algn="ctr" eaLnBrk="1" hangingPunct="1">
              <a:spcBef>
                <a:spcPct val="20000"/>
              </a:spcBef>
              <a:buClr>
                <a:schemeClr val="accent2"/>
              </a:buClr>
              <a:buSzPct val="70000"/>
              <a:buFont typeface="Wingdings" panose="05000000000000000000" pitchFamily="2" charset="2"/>
              <a:buChar char="l"/>
              <a:defRPr/>
            </a:pPr>
            <a:endParaRPr lang="en-US" altLang="zh-CN" sz="2600">
              <a:solidFill>
                <a:srgbClr val="FFFFFF"/>
              </a:solidFill>
              <a:latin typeface="Georgia" panose="02040502050405020303" pitchFamily="18" charset="0"/>
              <a:ea typeface="SimSun" panose="02010600030101010101" pitchFamily="2" charset="-122"/>
            </a:endParaRPr>
          </a:p>
        </p:txBody>
      </p:sp>
      <p:sp>
        <p:nvSpPr>
          <p:cNvPr id="12" name="Oval 11">
            <a:extLst>
              <a:ext uri="{FF2B5EF4-FFF2-40B4-BE49-F238E27FC236}">
                <a16:creationId xmlns:a16="http://schemas.microsoft.com/office/drawing/2014/main" id="{A40D78C1-F7F4-3CAC-57D8-5B73869D49FA}"/>
              </a:ext>
            </a:extLst>
          </p:cNvPr>
          <p:cNvSpPr/>
          <p:nvPr/>
        </p:nvSpPr>
        <p:spPr>
          <a:xfrm>
            <a:off x="9245600" y="3021013"/>
            <a:ext cx="560917" cy="419100"/>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lvl1pPr>
              <a:defRPr sz="2600">
                <a:solidFill>
                  <a:schemeClr val="tx1"/>
                </a:solidFill>
                <a:latin typeface="Arial" panose="020B0604020202020204" pitchFamily="34" charset="0"/>
              </a:defRPr>
            </a:lvl1pPr>
            <a:lvl2pPr marL="742950" indent="-285750">
              <a:defRPr sz="2600">
                <a:solidFill>
                  <a:schemeClr val="tx1"/>
                </a:solidFill>
                <a:latin typeface="Arial" panose="020B0604020202020204" pitchFamily="34" charset="0"/>
              </a:defRPr>
            </a:lvl2pPr>
            <a:lvl3pPr marL="1143000" indent="-228600">
              <a:defRPr sz="2600">
                <a:solidFill>
                  <a:schemeClr val="tx1"/>
                </a:solidFill>
                <a:latin typeface="Arial" panose="020B0604020202020204" pitchFamily="34" charset="0"/>
              </a:defRPr>
            </a:lvl3pPr>
            <a:lvl4pPr marL="1600200" indent="-228600">
              <a:defRPr sz="2600">
                <a:solidFill>
                  <a:schemeClr val="tx1"/>
                </a:solidFill>
                <a:latin typeface="Arial" panose="020B0604020202020204" pitchFamily="34" charset="0"/>
              </a:defRPr>
            </a:lvl4pPr>
            <a:lvl5pPr marL="2057400" indent="-228600">
              <a:defRPr sz="2600">
                <a:solidFill>
                  <a:schemeClr val="tx1"/>
                </a:solidFill>
                <a:latin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Arial" panose="020B0604020202020204" pitchFamily="34" charset="0"/>
              </a:defRPr>
            </a:lvl9pPr>
          </a:lstStyle>
          <a:p>
            <a:pPr algn="ctr" eaLnBrk="1" hangingPunct="1">
              <a:spcBef>
                <a:spcPct val="20000"/>
              </a:spcBef>
              <a:buClr>
                <a:schemeClr val="accent2"/>
              </a:buClr>
              <a:buSzPct val="70000"/>
              <a:buFont typeface="Wingdings" panose="05000000000000000000" pitchFamily="2" charset="2"/>
              <a:buChar char="l"/>
              <a:defRPr/>
            </a:pPr>
            <a:endParaRPr lang="en-US" altLang="zh-CN" sz="2600">
              <a:solidFill>
                <a:srgbClr val="FFFFFF"/>
              </a:solidFill>
              <a:latin typeface="Georgia" panose="02040502050405020303" pitchFamily="18" charset="0"/>
              <a:ea typeface="SimSun" panose="02010600030101010101" pitchFamily="2" charset="-122"/>
            </a:endParaRPr>
          </a:p>
        </p:txBody>
      </p:sp>
      <p:sp>
        <p:nvSpPr>
          <p:cNvPr id="3" name="Vertical Text Placeholder 2"/>
          <p:cNvSpPr>
            <a:spLocks noGrp="1"/>
          </p:cNvSpPr>
          <p:nvPr>
            <p:ph type="body" orient="vert" idx="1"/>
          </p:nvPr>
        </p:nvSpPr>
        <p:spPr>
          <a:xfrm>
            <a:off x="406400" y="304800"/>
            <a:ext cx="8737600" cy="582136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Vertical Title 1"/>
          <p:cNvSpPr>
            <a:spLocks noGrp="1"/>
          </p:cNvSpPr>
          <p:nvPr>
            <p:ph type="title" orient="vert"/>
          </p:nvPr>
        </p:nvSpPr>
        <p:spPr>
          <a:xfrm>
            <a:off x="9855200" y="304802"/>
            <a:ext cx="1930400" cy="5851525"/>
          </a:xfrm>
        </p:spPr>
        <p:txBody>
          <a:bodyPr vert="eaVert"/>
          <a:lstStyle/>
          <a:p>
            <a:r>
              <a:rPr lang="en-US"/>
              <a:t>Click to edit Master title style</a:t>
            </a:r>
          </a:p>
        </p:txBody>
      </p:sp>
      <p:sp>
        <p:nvSpPr>
          <p:cNvPr id="13" name="Slide Number Placeholder 5">
            <a:extLst>
              <a:ext uri="{FF2B5EF4-FFF2-40B4-BE49-F238E27FC236}">
                <a16:creationId xmlns:a16="http://schemas.microsoft.com/office/drawing/2014/main" id="{61E5BCA7-0E2C-38CE-85D5-8DD8CBFB49E9}"/>
              </a:ext>
            </a:extLst>
          </p:cNvPr>
          <p:cNvSpPr>
            <a:spLocks noGrp="1"/>
          </p:cNvSpPr>
          <p:nvPr>
            <p:ph type="sldNum" sz="quarter" idx="10"/>
          </p:nvPr>
        </p:nvSpPr>
        <p:spPr>
          <a:xfrm>
            <a:off x="9220200" y="3009901"/>
            <a:ext cx="609600" cy="441325"/>
          </a:xfrm>
          <a:prstGeom prst="rect">
            <a:avLst/>
          </a:prstGeom>
        </p:spPr>
        <p:txBody>
          <a:bodyPr/>
          <a:lstStyle>
            <a:lvl1pPr>
              <a:defRPr/>
            </a:lvl1pPr>
          </a:lstStyle>
          <a:p>
            <a:pPr>
              <a:defRPr/>
            </a:pPr>
            <a:fld id="{06EFD7F5-FA39-45B9-B010-8D449B1E7660}" type="slidenum">
              <a:rPr lang="en-US" altLang="en-US"/>
              <a:pPr>
                <a:defRPr/>
              </a:pPr>
              <a:t>‹#›</a:t>
            </a:fld>
            <a:endParaRPr lang="en-US" altLang="en-US"/>
          </a:p>
        </p:txBody>
      </p:sp>
      <p:sp>
        <p:nvSpPr>
          <p:cNvPr id="14" name="Date Placeholder 3">
            <a:extLst>
              <a:ext uri="{FF2B5EF4-FFF2-40B4-BE49-F238E27FC236}">
                <a16:creationId xmlns:a16="http://schemas.microsoft.com/office/drawing/2014/main" id="{11D83103-4585-CAD7-FEAA-7EAAB953B5D5}"/>
              </a:ext>
            </a:extLst>
          </p:cNvPr>
          <p:cNvSpPr>
            <a:spLocks noGrp="1"/>
          </p:cNvSpPr>
          <p:nvPr>
            <p:ph type="dt" sz="half" idx="11"/>
          </p:nvPr>
        </p:nvSpPr>
        <p:spPr/>
        <p:txBody>
          <a:bodyPr/>
          <a:lstStyle>
            <a:lvl1pPr>
              <a:defRPr/>
            </a:lvl1pPr>
          </a:lstStyle>
          <a:p>
            <a:pPr>
              <a:defRPr/>
            </a:pPr>
            <a:endParaRPr lang="en-US" altLang="en-US"/>
          </a:p>
        </p:txBody>
      </p:sp>
      <p:sp>
        <p:nvSpPr>
          <p:cNvPr id="15" name="Footer Placeholder 4">
            <a:extLst>
              <a:ext uri="{FF2B5EF4-FFF2-40B4-BE49-F238E27FC236}">
                <a16:creationId xmlns:a16="http://schemas.microsoft.com/office/drawing/2014/main" id="{939BC741-B299-98B0-7D2E-310EECF2BD76}"/>
              </a:ext>
            </a:extLst>
          </p:cNvPr>
          <p:cNvSpPr>
            <a:spLocks noGrp="1"/>
          </p:cNvSpPr>
          <p:nvPr>
            <p:ph type="ftr" sz="quarter" idx="12"/>
          </p:nvPr>
        </p:nvSpPr>
        <p:spPr/>
        <p:txBody>
          <a:bodyPr/>
          <a:lstStyle>
            <a:lvl1pPr>
              <a:defRPr/>
            </a:lvl1pPr>
          </a:lstStyle>
          <a:p>
            <a:pPr>
              <a:defRPr/>
            </a:pPr>
            <a:endParaRPr lang="en-US" altLang="en-US"/>
          </a:p>
        </p:txBody>
      </p:sp>
    </p:spTree>
    <p:extLst>
      <p:ext uri="{BB962C8B-B14F-4D97-AF65-F5344CB8AC3E}">
        <p14:creationId xmlns:p14="http://schemas.microsoft.com/office/powerpoint/2010/main" val="395070682"/>
      </p:ext>
    </p:extLst>
  </p:cSld>
  <p:clrMapOvr>
    <a:overrideClrMapping bg1="lt1" tx1="dk1" bg2="lt2" tx2="dk2" accent1="accent1" accent2="accent2" accent3="accent3" accent4="accent4" accent5="accent5" accent6="accent6" hlink="hlink" folHlink="folHlink"/>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showMasterSp="0" type="title" preserve="1">
  <p:cSld name="1_Title Slide">
    <p:bg>
      <p:bgPr>
        <a:solidFill>
          <a:schemeClr val="bg2"/>
        </a:solidFill>
        <a:effectLst/>
      </p:bgPr>
    </p:bg>
    <p:spTree>
      <p:nvGrpSpPr>
        <p:cNvPr id="1" name=""/>
        <p:cNvGrpSpPr/>
        <p:nvPr/>
      </p:nvGrpSpPr>
      <p:grpSpPr>
        <a:xfrm>
          <a:off x="0" y="0"/>
          <a:ext cx="0" cy="0"/>
          <a:chOff x="0" y="0"/>
          <a:chExt cx="0" cy="0"/>
        </a:xfrm>
      </p:grpSpPr>
      <p:sp>
        <p:nvSpPr>
          <p:cNvPr id="2" name="Rectangle 19">
            <a:extLst>
              <a:ext uri="{FF2B5EF4-FFF2-40B4-BE49-F238E27FC236}">
                <a16:creationId xmlns:a16="http://schemas.microsoft.com/office/drawing/2014/main" id="{1FB1F568-73D3-EB5A-EF36-8C600A9EA9E9}"/>
              </a:ext>
            </a:extLst>
          </p:cNvPr>
          <p:cNvSpPr>
            <a:spLocks noChangeArrowheads="1"/>
          </p:cNvSpPr>
          <p:nvPr/>
        </p:nvSpPr>
        <p:spPr bwMode="white">
          <a:xfrm>
            <a:off x="0" y="6705600"/>
            <a:ext cx="12192000" cy="152400"/>
          </a:xfrm>
          <a:prstGeom prst="rect">
            <a:avLst/>
          </a:prstGeom>
          <a:solidFill>
            <a:srgbClr val="FFFFFF"/>
          </a:solidFill>
          <a:ln>
            <a:noFill/>
          </a:ln>
        </p:spPr>
        <p:txBody>
          <a:bodyPr wrap="none" anchor="ctr"/>
          <a:lstStyle>
            <a:lvl1pPr>
              <a:defRPr sz="2600">
                <a:solidFill>
                  <a:schemeClr val="tx1"/>
                </a:solidFill>
                <a:latin typeface="Arial" panose="020B0604020202020204" pitchFamily="34" charset="0"/>
              </a:defRPr>
            </a:lvl1pPr>
            <a:lvl2pPr marL="742950" indent="-285750">
              <a:defRPr sz="2600">
                <a:solidFill>
                  <a:schemeClr val="tx1"/>
                </a:solidFill>
                <a:latin typeface="Arial" panose="020B0604020202020204" pitchFamily="34" charset="0"/>
              </a:defRPr>
            </a:lvl2pPr>
            <a:lvl3pPr marL="1143000" indent="-228600">
              <a:defRPr sz="2600">
                <a:solidFill>
                  <a:schemeClr val="tx1"/>
                </a:solidFill>
                <a:latin typeface="Arial" panose="020B0604020202020204" pitchFamily="34" charset="0"/>
              </a:defRPr>
            </a:lvl3pPr>
            <a:lvl4pPr marL="1600200" indent="-228600">
              <a:defRPr sz="2600">
                <a:solidFill>
                  <a:schemeClr val="tx1"/>
                </a:solidFill>
                <a:latin typeface="Arial" panose="020B0604020202020204" pitchFamily="34" charset="0"/>
              </a:defRPr>
            </a:lvl4pPr>
            <a:lvl5pPr marL="2057400" indent="-228600">
              <a:defRPr sz="2600">
                <a:solidFill>
                  <a:schemeClr val="tx1"/>
                </a:solidFill>
                <a:latin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Arial" panose="020B0604020202020204" pitchFamily="34" charset="0"/>
              </a:defRPr>
            </a:lvl9pPr>
          </a:lstStyle>
          <a:p>
            <a:pPr algn="ctr" eaLnBrk="1" hangingPunct="1">
              <a:spcBef>
                <a:spcPct val="20000"/>
              </a:spcBef>
              <a:buClr>
                <a:schemeClr val="accent2"/>
              </a:buClr>
              <a:buSzPct val="70000"/>
              <a:buFont typeface="Wingdings" panose="05000000000000000000" pitchFamily="2" charset="2"/>
              <a:buChar char="l"/>
              <a:defRPr/>
            </a:pPr>
            <a:endParaRPr lang="en-US" altLang="zh-CN" sz="2600">
              <a:ea typeface="SimSun" panose="02010600030101010101" pitchFamily="2" charset="-122"/>
            </a:endParaRPr>
          </a:p>
        </p:txBody>
      </p:sp>
      <p:sp>
        <p:nvSpPr>
          <p:cNvPr id="3" name="Rectangle 20">
            <a:extLst>
              <a:ext uri="{FF2B5EF4-FFF2-40B4-BE49-F238E27FC236}">
                <a16:creationId xmlns:a16="http://schemas.microsoft.com/office/drawing/2014/main" id="{5C8482DF-302B-1A81-3E3F-C71B7D348C2E}"/>
              </a:ext>
            </a:extLst>
          </p:cNvPr>
          <p:cNvSpPr>
            <a:spLocks noChangeArrowheads="1"/>
          </p:cNvSpPr>
          <p:nvPr/>
        </p:nvSpPr>
        <p:spPr bwMode="white">
          <a:xfrm>
            <a:off x="11988800" y="3175"/>
            <a:ext cx="203200" cy="6858000"/>
          </a:xfrm>
          <a:prstGeom prst="rect">
            <a:avLst/>
          </a:prstGeom>
          <a:solidFill>
            <a:srgbClr val="FFFFFF"/>
          </a:solidFill>
          <a:ln>
            <a:noFill/>
          </a:ln>
        </p:spPr>
        <p:txBody>
          <a:bodyPr wrap="none" anchor="ctr"/>
          <a:lstStyle>
            <a:lvl1pPr>
              <a:defRPr sz="2600">
                <a:solidFill>
                  <a:schemeClr val="tx1"/>
                </a:solidFill>
                <a:latin typeface="Arial" panose="020B0604020202020204" pitchFamily="34" charset="0"/>
              </a:defRPr>
            </a:lvl1pPr>
            <a:lvl2pPr marL="742950" indent="-285750">
              <a:defRPr sz="2600">
                <a:solidFill>
                  <a:schemeClr val="tx1"/>
                </a:solidFill>
                <a:latin typeface="Arial" panose="020B0604020202020204" pitchFamily="34" charset="0"/>
              </a:defRPr>
            </a:lvl2pPr>
            <a:lvl3pPr marL="1143000" indent="-228600">
              <a:defRPr sz="2600">
                <a:solidFill>
                  <a:schemeClr val="tx1"/>
                </a:solidFill>
                <a:latin typeface="Arial" panose="020B0604020202020204" pitchFamily="34" charset="0"/>
              </a:defRPr>
            </a:lvl3pPr>
            <a:lvl4pPr marL="1600200" indent="-228600">
              <a:defRPr sz="2600">
                <a:solidFill>
                  <a:schemeClr val="tx1"/>
                </a:solidFill>
                <a:latin typeface="Arial" panose="020B0604020202020204" pitchFamily="34" charset="0"/>
              </a:defRPr>
            </a:lvl4pPr>
            <a:lvl5pPr marL="2057400" indent="-228600">
              <a:defRPr sz="2600">
                <a:solidFill>
                  <a:schemeClr val="tx1"/>
                </a:solidFill>
                <a:latin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Arial" panose="020B0604020202020204" pitchFamily="34" charset="0"/>
              </a:defRPr>
            </a:lvl9pPr>
          </a:lstStyle>
          <a:p>
            <a:pPr algn="ctr" eaLnBrk="1" hangingPunct="1">
              <a:spcBef>
                <a:spcPct val="20000"/>
              </a:spcBef>
              <a:buClr>
                <a:schemeClr val="accent2"/>
              </a:buClr>
              <a:buSzPct val="70000"/>
              <a:buFont typeface="Wingdings" panose="05000000000000000000" pitchFamily="2" charset="2"/>
              <a:buChar char="l"/>
              <a:defRPr/>
            </a:pPr>
            <a:endParaRPr lang="en-US" altLang="zh-CN" sz="2600">
              <a:ea typeface="SimSun" panose="02010600030101010101" pitchFamily="2" charset="-122"/>
            </a:endParaRPr>
          </a:p>
        </p:txBody>
      </p:sp>
      <p:sp>
        <p:nvSpPr>
          <p:cNvPr id="4" name="Rectangle 21">
            <a:extLst>
              <a:ext uri="{FF2B5EF4-FFF2-40B4-BE49-F238E27FC236}">
                <a16:creationId xmlns:a16="http://schemas.microsoft.com/office/drawing/2014/main" id="{6E1D286B-5064-5851-2BB0-A099C660857F}"/>
              </a:ext>
            </a:extLst>
          </p:cNvPr>
          <p:cNvSpPr>
            <a:spLocks noChangeArrowheads="1"/>
          </p:cNvSpPr>
          <p:nvPr/>
        </p:nvSpPr>
        <p:spPr bwMode="white">
          <a:xfrm>
            <a:off x="0" y="0"/>
            <a:ext cx="203200" cy="6858000"/>
          </a:xfrm>
          <a:prstGeom prst="rect">
            <a:avLst/>
          </a:prstGeom>
          <a:solidFill>
            <a:srgbClr val="FFFFFF"/>
          </a:solidFill>
          <a:ln>
            <a:noFill/>
          </a:ln>
        </p:spPr>
        <p:txBody>
          <a:bodyPr wrap="none" anchor="ctr"/>
          <a:lstStyle>
            <a:lvl1pPr>
              <a:defRPr sz="2600">
                <a:solidFill>
                  <a:schemeClr val="tx1"/>
                </a:solidFill>
                <a:latin typeface="Arial" panose="020B0604020202020204" pitchFamily="34" charset="0"/>
              </a:defRPr>
            </a:lvl1pPr>
            <a:lvl2pPr marL="742950" indent="-285750">
              <a:defRPr sz="2600">
                <a:solidFill>
                  <a:schemeClr val="tx1"/>
                </a:solidFill>
                <a:latin typeface="Arial" panose="020B0604020202020204" pitchFamily="34" charset="0"/>
              </a:defRPr>
            </a:lvl2pPr>
            <a:lvl3pPr marL="1143000" indent="-228600">
              <a:defRPr sz="2600">
                <a:solidFill>
                  <a:schemeClr val="tx1"/>
                </a:solidFill>
                <a:latin typeface="Arial" panose="020B0604020202020204" pitchFamily="34" charset="0"/>
              </a:defRPr>
            </a:lvl3pPr>
            <a:lvl4pPr marL="1600200" indent="-228600">
              <a:defRPr sz="2600">
                <a:solidFill>
                  <a:schemeClr val="tx1"/>
                </a:solidFill>
                <a:latin typeface="Arial" panose="020B0604020202020204" pitchFamily="34" charset="0"/>
              </a:defRPr>
            </a:lvl4pPr>
            <a:lvl5pPr marL="2057400" indent="-228600">
              <a:defRPr sz="2600">
                <a:solidFill>
                  <a:schemeClr val="tx1"/>
                </a:solidFill>
                <a:latin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Arial" panose="020B0604020202020204" pitchFamily="34" charset="0"/>
              </a:defRPr>
            </a:lvl9pPr>
          </a:lstStyle>
          <a:p>
            <a:pPr algn="ctr" eaLnBrk="1" hangingPunct="1">
              <a:spcBef>
                <a:spcPct val="20000"/>
              </a:spcBef>
              <a:buClr>
                <a:schemeClr val="accent2"/>
              </a:buClr>
              <a:buSzPct val="70000"/>
              <a:buFont typeface="Wingdings" panose="05000000000000000000" pitchFamily="2" charset="2"/>
              <a:buChar char="l"/>
              <a:defRPr/>
            </a:pPr>
            <a:endParaRPr lang="en-US" altLang="zh-CN" sz="2600">
              <a:ea typeface="SimSun" panose="02010600030101010101" pitchFamily="2" charset="-122"/>
            </a:endParaRPr>
          </a:p>
        </p:txBody>
      </p:sp>
      <p:sp>
        <p:nvSpPr>
          <p:cNvPr id="5" name="Rectangle 23">
            <a:extLst>
              <a:ext uri="{FF2B5EF4-FFF2-40B4-BE49-F238E27FC236}">
                <a16:creationId xmlns:a16="http://schemas.microsoft.com/office/drawing/2014/main" id="{0D3E6E28-64A8-768D-7159-F0676E084D29}"/>
              </a:ext>
            </a:extLst>
          </p:cNvPr>
          <p:cNvSpPr>
            <a:spLocks noChangeArrowheads="1"/>
          </p:cNvSpPr>
          <p:nvPr/>
        </p:nvSpPr>
        <p:spPr bwMode="white">
          <a:xfrm>
            <a:off x="0" y="0"/>
            <a:ext cx="12192000" cy="2514600"/>
          </a:xfrm>
          <a:prstGeom prst="rect">
            <a:avLst/>
          </a:prstGeom>
          <a:solidFill>
            <a:srgbClr val="FFFFFF"/>
          </a:solidFill>
          <a:ln>
            <a:noFill/>
          </a:ln>
        </p:spPr>
        <p:txBody>
          <a:bodyPr wrap="none" anchor="ctr"/>
          <a:lstStyle>
            <a:lvl1pPr>
              <a:defRPr sz="2600">
                <a:solidFill>
                  <a:schemeClr val="tx1"/>
                </a:solidFill>
                <a:latin typeface="Arial" panose="020B0604020202020204" pitchFamily="34" charset="0"/>
              </a:defRPr>
            </a:lvl1pPr>
            <a:lvl2pPr marL="742950" indent="-285750">
              <a:defRPr sz="2600">
                <a:solidFill>
                  <a:schemeClr val="tx1"/>
                </a:solidFill>
                <a:latin typeface="Arial" panose="020B0604020202020204" pitchFamily="34" charset="0"/>
              </a:defRPr>
            </a:lvl2pPr>
            <a:lvl3pPr marL="1143000" indent="-228600">
              <a:defRPr sz="2600">
                <a:solidFill>
                  <a:schemeClr val="tx1"/>
                </a:solidFill>
                <a:latin typeface="Arial" panose="020B0604020202020204" pitchFamily="34" charset="0"/>
              </a:defRPr>
            </a:lvl3pPr>
            <a:lvl4pPr marL="1600200" indent="-228600">
              <a:defRPr sz="2600">
                <a:solidFill>
                  <a:schemeClr val="tx1"/>
                </a:solidFill>
                <a:latin typeface="Arial" panose="020B0604020202020204" pitchFamily="34" charset="0"/>
              </a:defRPr>
            </a:lvl4pPr>
            <a:lvl5pPr marL="2057400" indent="-228600">
              <a:defRPr sz="2600">
                <a:solidFill>
                  <a:schemeClr val="tx1"/>
                </a:solidFill>
                <a:latin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Arial" panose="020B0604020202020204" pitchFamily="34" charset="0"/>
              </a:defRPr>
            </a:lvl9pPr>
          </a:lstStyle>
          <a:p>
            <a:pPr algn="ctr" eaLnBrk="1" hangingPunct="1">
              <a:spcBef>
                <a:spcPct val="20000"/>
              </a:spcBef>
              <a:buClr>
                <a:schemeClr val="accent2"/>
              </a:buClr>
              <a:buSzPct val="70000"/>
              <a:buFont typeface="Wingdings" panose="05000000000000000000" pitchFamily="2" charset="2"/>
              <a:buChar char="l"/>
              <a:defRPr/>
            </a:pPr>
            <a:endParaRPr lang="en-US" altLang="zh-CN" sz="2600">
              <a:ea typeface="SimSun" panose="02010600030101010101" pitchFamily="2" charset="-122"/>
            </a:endParaRPr>
          </a:p>
        </p:txBody>
      </p:sp>
      <p:sp>
        <p:nvSpPr>
          <p:cNvPr id="6" name="Rectangle 6">
            <a:extLst>
              <a:ext uri="{FF2B5EF4-FFF2-40B4-BE49-F238E27FC236}">
                <a16:creationId xmlns:a16="http://schemas.microsoft.com/office/drawing/2014/main" id="{0A46EFC8-7E21-6F18-241F-F5FBD6952FFB}"/>
              </a:ext>
            </a:extLst>
          </p:cNvPr>
          <p:cNvSpPr>
            <a:spLocks noChangeArrowheads="1"/>
          </p:cNvSpPr>
          <p:nvPr/>
        </p:nvSpPr>
        <p:spPr bwMode="auto">
          <a:xfrm>
            <a:off x="194734" y="6391276"/>
            <a:ext cx="11777133"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lvl1pPr>
              <a:defRPr sz="2600">
                <a:solidFill>
                  <a:schemeClr val="tx1"/>
                </a:solidFill>
                <a:latin typeface="Arial" panose="020B0604020202020204" pitchFamily="34" charset="0"/>
              </a:defRPr>
            </a:lvl1pPr>
            <a:lvl2pPr marL="742950" indent="-285750">
              <a:defRPr sz="2600">
                <a:solidFill>
                  <a:schemeClr val="tx1"/>
                </a:solidFill>
                <a:latin typeface="Arial" panose="020B0604020202020204" pitchFamily="34" charset="0"/>
              </a:defRPr>
            </a:lvl2pPr>
            <a:lvl3pPr marL="1143000" indent="-228600">
              <a:defRPr sz="2600">
                <a:solidFill>
                  <a:schemeClr val="tx1"/>
                </a:solidFill>
                <a:latin typeface="Arial" panose="020B0604020202020204" pitchFamily="34" charset="0"/>
              </a:defRPr>
            </a:lvl3pPr>
            <a:lvl4pPr marL="1600200" indent="-228600">
              <a:defRPr sz="2600">
                <a:solidFill>
                  <a:schemeClr val="tx1"/>
                </a:solidFill>
                <a:latin typeface="Arial" panose="020B0604020202020204" pitchFamily="34" charset="0"/>
              </a:defRPr>
            </a:lvl4pPr>
            <a:lvl5pPr marL="2057400" indent="-228600">
              <a:defRPr sz="2600">
                <a:solidFill>
                  <a:schemeClr val="tx1"/>
                </a:solidFill>
                <a:latin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Arial" panose="020B0604020202020204" pitchFamily="34" charset="0"/>
              </a:defRPr>
            </a:lvl9pPr>
          </a:lstStyle>
          <a:p>
            <a:pPr algn="ctr" eaLnBrk="1" hangingPunct="1">
              <a:spcBef>
                <a:spcPct val="20000"/>
              </a:spcBef>
              <a:buClr>
                <a:schemeClr val="accent2"/>
              </a:buClr>
              <a:buSzPct val="70000"/>
              <a:buFont typeface="Wingdings" panose="05000000000000000000" pitchFamily="2" charset="2"/>
              <a:buChar char="l"/>
              <a:defRPr/>
            </a:pPr>
            <a:endParaRPr lang="en-US" altLang="zh-CN" sz="2600">
              <a:ea typeface="SimSun" panose="02010600030101010101" pitchFamily="2" charset="-122"/>
            </a:endParaRPr>
          </a:p>
        </p:txBody>
      </p:sp>
      <p:sp>
        <p:nvSpPr>
          <p:cNvPr id="7" name="Straight Connector 7">
            <a:extLst>
              <a:ext uri="{FF2B5EF4-FFF2-40B4-BE49-F238E27FC236}">
                <a16:creationId xmlns:a16="http://schemas.microsoft.com/office/drawing/2014/main" id="{CA6EB829-8443-B492-871E-A7F19BB7CF04}"/>
              </a:ext>
            </a:extLst>
          </p:cNvPr>
          <p:cNvSpPr>
            <a:spLocks noChangeShapeType="1"/>
          </p:cNvSpPr>
          <p:nvPr/>
        </p:nvSpPr>
        <p:spPr bwMode="auto">
          <a:xfrm>
            <a:off x="207434" y="2419350"/>
            <a:ext cx="11777133"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algn="ctr" eaLnBrk="1" hangingPunct="1">
              <a:spcBef>
                <a:spcPct val="20000"/>
              </a:spcBef>
              <a:buClr>
                <a:schemeClr val="accent2"/>
              </a:buClr>
              <a:buSzPct val="70000"/>
              <a:buFont typeface="Wingdings" panose="05000000000000000000" pitchFamily="2" charset="2"/>
              <a:buChar char="l"/>
              <a:defRPr/>
            </a:pPr>
            <a:endParaRPr lang="en-US" sz="2400">
              <a:latin typeface="Arial" charset="0"/>
            </a:endParaRPr>
          </a:p>
        </p:txBody>
      </p:sp>
      <p:sp>
        <p:nvSpPr>
          <p:cNvPr id="10" name="Rectangle 9">
            <a:extLst>
              <a:ext uri="{FF2B5EF4-FFF2-40B4-BE49-F238E27FC236}">
                <a16:creationId xmlns:a16="http://schemas.microsoft.com/office/drawing/2014/main" id="{2D761321-1480-7E6B-1E7E-8AC0E4BC2090}"/>
              </a:ext>
            </a:extLst>
          </p:cNvPr>
          <p:cNvSpPr>
            <a:spLocks noChangeArrowheads="1"/>
          </p:cNvSpPr>
          <p:nvPr/>
        </p:nvSpPr>
        <p:spPr bwMode="auto">
          <a:xfrm>
            <a:off x="203200" y="152400"/>
            <a:ext cx="11777133"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lvl1pPr>
              <a:defRPr sz="2600">
                <a:solidFill>
                  <a:schemeClr val="tx1"/>
                </a:solidFill>
                <a:latin typeface="Arial" panose="020B0604020202020204" pitchFamily="34" charset="0"/>
              </a:defRPr>
            </a:lvl1pPr>
            <a:lvl2pPr marL="742950" indent="-285750">
              <a:defRPr sz="2600">
                <a:solidFill>
                  <a:schemeClr val="tx1"/>
                </a:solidFill>
                <a:latin typeface="Arial" panose="020B0604020202020204" pitchFamily="34" charset="0"/>
              </a:defRPr>
            </a:lvl2pPr>
            <a:lvl3pPr marL="1143000" indent="-228600">
              <a:defRPr sz="2600">
                <a:solidFill>
                  <a:schemeClr val="tx1"/>
                </a:solidFill>
                <a:latin typeface="Arial" panose="020B0604020202020204" pitchFamily="34" charset="0"/>
              </a:defRPr>
            </a:lvl3pPr>
            <a:lvl4pPr marL="1600200" indent="-228600">
              <a:defRPr sz="2600">
                <a:solidFill>
                  <a:schemeClr val="tx1"/>
                </a:solidFill>
                <a:latin typeface="Arial" panose="020B0604020202020204" pitchFamily="34" charset="0"/>
              </a:defRPr>
            </a:lvl4pPr>
            <a:lvl5pPr marL="2057400" indent="-228600">
              <a:defRPr sz="2600">
                <a:solidFill>
                  <a:schemeClr val="tx1"/>
                </a:solidFill>
                <a:latin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Arial" panose="020B0604020202020204" pitchFamily="34" charset="0"/>
              </a:defRPr>
            </a:lvl9pPr>
          </a:lstStyle>
          <a:p>
            <a:pPr algn="ctr" eaLnBrk="1" hangingPunct="1">
              <a:spcBef>
                <a:spcPct val="20000"/>
              </a:spcBef>
              <a:buClr>
                <a:schemeClr val="accent2"/>
              </a:buClr>
              <a:buSzPct val="70000"/>
              <a:buFont typeface="Wingdings" panose="05000000000000000000" pitchFamily="2" charset="2"/>
              <a:buChar char="l"/>
              <a:defRPr/>
            </a:pPr>
            <a:endParaRPr lang="en-US" altLang="zh-CN" sz="2600">
              <a:ea typeface="SimSun" panose="02010600030101010101" pitchFamily="2" charset="-122"/>
            </a:endParaRPr>
          </a:p>
        </p:txBody>
      </p:sp>
      <p:sp>
        <p:nvSpPr>
          <p:cNvPr id="11" name="Oval 10">
            <a:extLst>
              <a:ext uri="{FF2B5EF4-FFF2-40B4-BE49-F238E27FC236}">
                <a16:creationId xmlns:a16="http://schemas.microsoft.com/office/drawing/2014/main" id="{0C90D836-5910-BEE8-AB50-2C143C80F5BA}"/>
              </a:ext>
            </a:extLst>
          </p:cNvPr>
          <p:cNvSpPr/>
          <p:nvPr/>
        </p:nvSpPr>
        <p:spPr>
          <a:xfrm>
            <a:off x="5689600" y="2114550"/>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lvl1pPr>
              <a:defRPr sz="2600">
                <a:solidFill>
                  <a:schemeClr val="tx1"/>
                </a:solidFill>
                <a:latin typeface="Arial" panose="020B0604020202020204" pitchFamily="34" charset="0"/>
              </a:defRPr>
            </a:lvl1pPr>
            <a:lvl2pPr marL="742950" indent="-285750">
              <a:defRPr sz="2600">
                <a:solidFill>
                  <a:schemeClr val="tx1"/>
                </a:solidFill>
                <a:latin typeface="Arial" panose="020B0604020202020204" pitchFamily="34" charset="0"/>
              </a:defRPr>
            </a:lvl2pPr>
            <a:lvl3pPr marL="1143000" indent="-228600">
              <a:defRPr sz="2600">
                <a:solidFill>
                  <a:schemeClr val="tx1"/>
                </a:solidFill>
                <a:latin typeface="Arial" panose="020B0604020202020204" pitchFamily="34" charset="0"/>
              </a:defRPr>
            </a:lvl3pPr>
            <a:lvl4pPr marL="1600200" indent="-228600">
              <a:defRPr sz="2600">
                <a:solidFill>
                  <a:schemeClr val="tx1"/>
                </a:solidFill>
                <a:latin typeface="Arial" panose="020B0604020202020204" pitchFamily="34" charset="0"/>
              </a:defRPr>
            </a:lvl4pPr>
            <a:lvl5pPr marL="2057400" indent="-228600">
              <a:defRPr sz="2600">
                <a:solidFill>
                  <a:schemeClr val="tx1"/>
                </a:solidFill>
                <a:latin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Arial" panose="020B0604020202020204" pitchFamily="34" charset="0"/>
              </a:defRPr>
            </a:lvl9pPr>
          </a:lstStyle>
          <a:p>
            <a:pPr algn="ctr" eaLnBrk="1" hangingPunct="1">
              <a:spcBef>
                <a:spcPct val="20000"/>
              </a:spcBef>
              <a:buClr>
                <a:schemeClr val="accent2"/>
              </a:buClr>
              <a:buSzPct val="70000"/>
              <a:buFont typeface="Wingdings" panose="05000000000000000000" pitchFamily="2" charset="2"/>
              <a:buChar char="l"/>
              <a:defRPr/>
            </a:pPr>
            <a:endParaRPr lang="en-US" altLang="zh-CN" sz="2600">
              <a:solidFill>
                <a:srgbClr val="FFFFFF"/>
              </a:solidFill>
              <a:latin typeface="Georgia" panose="02040502050405020303" pitchFamily="18" charset="0"/>
              <a:ea typeface="SimSun" panose="02010600030101010101" pitchFamily="2" charset="-122"/>
            </a:endParaRPr>
          </a:p>
        </p:txBody>
      </p:sp>
      <p:sp>
        <p:nvSpPr>
          <p:cNvPr id="12" name="Oval 11">
            <a:extLst>
              <a:ext uri="{FF2B5EF4-FFF2-40B4-BE49-F238E27FC236}">
                <a16:creationId xmlns:a16="http://schemas.microsoft.com/office/drawing/2014/main" id="{AF25469C-4A7C-0933-7E1C-686E279BEF50}"/>
              </a:ext>
            </a:extLst>
          </p:cNvPr>
          <p:cNvSpPr/>
          <p:nvPr/>
        </p:nvSpPr>
        <p:spPr>
          <a:xfrm>
            <a:off x="5816600" y="2209800"/>
            <a:ext cx="5588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lvl1pPr>
              <a:defRPr sz="2600">
                <a:solidFill>
                  <a:schemeClr val="tx1"/>
                </a:solidFill>
                <a:latin typeface="Arial" panose="020B0604020202020204" pitchFamily="34" charset="0"/>
              </a:defRPr>
            </a:lvl1pPr>
            <a:lvl2pPr marL="742950" indent="-285750">
              <a:defRPr sz="2600">
                <a:solidFill>
                  <a:schemeClr val="tx1"/>
                </a:solidFill>
                <a:latin typeface="Arial" panose="020B0604020202020204" pitchFamily="34" charset="0"/>
              </a:defRPr>
            </a:lvl2pPr>
            <a:lvl3pPr marL="1143000" indent="-228600">
              <a:defRPr sz="2600">
                <a:solidFill>
                  <a:schemeClr val="tx1"/>
                </a:solidFill>
                <a:latin typeface="Arial" panose="020B0604020202020204" pitchFamily="34" charset="0"/>
              </a:defRPr>
            </a:lvl3pPr>
            <a:lvl4pPr marL="1600200" indent="-228600">
              <a:defRPr sz="2600">
                <a:solidFill>
                  <a:schemeClr val="tx1"/>
                </a:solidFill>
                <a:latin typeface="Arial" panose="020B0604020202020204" pitchFamily="34" charset="0"/>
              </a:defRPr>
            </a:lvl4pPr>
            <a:lvl5pPr marL="2057400" indent="-228600">
              <a:defRPr sz="2600">
                <a:solidFill>
                  <a:schemeClr val="tx1"/>
                </a:solidFill>
                <a:latin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Arial" panose="020B0604020202020204" pitchFamily="34" charset="0"/>
              </a:defRPr>
            </a:lvl9pPr>
          </a:lstStyle>
          <a:p>
            <a:pPr algn="ctr" eaLnBrk="1" hangingPunct="1">
              <a:spcBef>
                <a:spcPct val="20000"/>
              </a:spcBef>
              <a:buClr>
                <a:schemeClr val="accent2"/>
              </a:buClr>
              <a:buSzPct val="70000"/>
              <a:buFont typeface="Wingdings" panose="05000000000000000000" pitchFamily="2" charset="2"/>
              <a:buChar char="l"/>
              <a:defRPr/>
            </a:pPr>
            <a:endParaRPr lang="en-US" altLang="zh-CN" sz="2600">
              <a:solidFill>
                <a:srgbClr val="FFFFFF"/>
              </a:solidFill>
              <a:latin typeface="Georgia" panose="02040502050405020303" pitchFamily="18" charset="0"/>
              <a:ea typeface="SimSun" panose="02010600030101010101" pitchFamily="2" charset="-122"/>
            </a:endParaRPr>
          </a:p>
        </p:txBody>
      </p:sp>
      <p:sp>
        <p:nvSpPr>
          <p:cNvPr id="9" name="Subtitle 8"/>
          <p:cNvSpPr>
            <a:spLocks noGrp="1"/>
          </p:cNvSpPr>
          <p:nvPr>
            <p:ph type="subTitle" idx="1"/>
          </p:nvPr>
        </p:nvSpPr>
        <p:spPr>
          <a:xfrm>
            <a:off x="1828800" y="2819400"/>
            <a:ext cx="8534400" cy="1752600"/>
          </a:xfrm>
        </p:spPr>
        <p:txBody>
          <a:bodyPr/>
          <a:lstStyle>
            <a:lvl1pPr marL="0" indent="0" algn="ctr">
              <a:buNone/>
              <a:defRPr sz="1600" b="1" cap="all" spc="25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8" name="Title 7"/>
          <p:cNvSpPr>
            <a:spLocks noGrp="1"/>
          </p:cNvSpPr>
          <p:nvPr>
            <p:ph type="ctrTitle"/>
          </p:nvPr>
        </p:nvSpPr>
        <p:spPr>
          <a:xfrm>
            <a:off x="914400" y="381000"/>
            <a:ext cx="10363200" cy="1752600"/>
          </a:xfrm>
        </p:spPr>
        <p:txBody>
          <a:bodyPr/>
          <a:lstStyle>
            <a:lvl1pPr>
              <a:defRPr sz="4200">
                <a:solidFill>
                  <a:schemeClr val="accent1"/>
                </a:solidFill>
              </a:defRPr>
            </a:lvl1pPr>
          </a:lstStyle>
          <a:p>
            <a:r>
              <a:rPr lang="en-US"/>
              <a:t>Click to edit Master title style</a:t>
            </a:r>
          </a:p>
        </p:txBody>
      </p:sp>
      <p:sp>
        <p:nvSpPr>
          <p:cNvPr id="13" name="Date Placeholder 27">
            <a:extLst>
              <a:ext uri="{FF2B5EF4-FFF2-40B4-BE49-F238E27FC236}">
                <a16:creationId xmlns:a16="http://schemas.microsoft.com/office/drawing/2014/main" id="{F69E9AA1-5B59-EA25-4627-3B197A06B2D9}"/>
              </a:ext>
            </a:extLst>
          </p:cNvPr>
          <p:cNvSpPr>
            <a:spLocks noGrp="1"/>
          </p:cNvSpPr>
          <p:nvPr>
            <p:ph type="dt" sz="half" idx="10"/>
          </p:nvPr>
        </p:nvSpPr>
        <p:spPr/>
        <p:txBody>
          <a:bodyPr/>
          <a:lstStyle>
            <a:lvl1pPr>
              <a:defRPr/>
            </a:lvl1pPr>
          </a:lstStyle>
          <a:p>
            <a:pPr>
              <a:defRPr/>
            </a:pPr>
            <a:endParaRPr lang="en-US" altLang="en-US"/>
          </a:p>
        </p:txBody>
      </p:sp>
      <p:sp>
        <p:nvSpPr>
          <p:cNvPr id="14" name="Footer Placeholder 16">
            <a:extLst>
              <a:ext uri="{FF2B5EF4-FFF2-40B4-BE49-F238E27FC236}">
                <a16:creationId xmlns:a16="http://schemas.microsoft.com/office/drawing/2014/main" id="{517AF976-F877-2B72-ABAF-CA7C98FFEF44}"/>
              </a:ext>
            </a:extLst>
          </p:cNvPr>
          <p:cNvSpPr>
            <a:spLocks noGrp="1"/>
          </p:cNvSpPr>
          <p:nvPr>
            <p:ph type="ftr" sz="quarter" idx="11"/>
          </p:nvPr>
        </p:nvSpPr>
        <p:spPr/>
        <p:txBody>
          <a:bodyPr/>
          <a:lstStyle>
            <a:lvl1pPr>
              <a:defRPr/>
            </a:lvl1pPr>
          </a:lstStyle>
          <a:p>
            <a:pPr>
              <a:defRPr/>
            </a:pPr>
            <a:endParaRPr lang="en-US" altLang="en-US"/>
          </a:p>
        </p:txBody>
      </p:sp>
      <p:sp>
        <p:nvSpPr>
          <p:cNvPr id="15" name="Slide Number Placeholder 28">
            <a:extLst>
              <a:ext uri="{FF2B5EF4-FFF2-40B4-BE49-F238E27FC236}">
                <a16:creationId xmlns:a16="http://schemas.microsoft.com/office/drawing/2014/main" id="{6B89BB08-C605-DF85-B072-EEEBC94D2231}"/>
              </a:ext>
            </a:extLst>
          </p:cNvPr>
          <p:cNvSpPr>
            <a:spLocks noGrp="1"/>
          </p:cNvSpPr>
          <p:nvPr>
            <p:ph type="sldNum" sz="quarter" idx="12"/>
          </p:nvPr>
        </p:nvSpPr>
        <p:spPr>
          <a:xfrm>
            <a:off x="5791200" y="2198689"/>
            <a:ext cx="609600" cy="441325"/>
          </a:xfrm>
          <a:prstGeom prst="rect">
            <a:avLst/>
          </a:prstGeom>
        </p:spPr>
        <p:txBody>
          <a:bodyPr/>
          <a:lstStyle>
            <a:lvl1pPr>
              <a:defRPr/>
            </a:lvl1pPr>
          </a:lstStyle>
          <a:p>
            <a:pPr>
              <a:defRPr/>
            </a:pPr>
            <a:fld id="{9C156CD8-970C-4076-A4BD-E53B8193CE0D}" type="slidenum">
              <a:rPr lang="en-US" altLang="en-US"/>
              <a:pPr>
                <a:defRPr/>
              </a:pPr>
              <a:t>‹#›</a:t>
            </a:fld>
            <a:endParaRPr lang="en-US" altLang="en-US"/>
          </a:p>
        </p:txBody>
      </p:sp>
    </p:spTree>
    <p:extLst>
      <p:ext uri="{BB962C8B-B14F-4D97-AF65-F5344CB8AC3E}">
        <p14:creationId xmlns:p14="http://schemas.microsoft.com/office/powerpoint/2010/main" val="900358164"/>
      </p:ext>
    </p:extLst>
  </p:cSld>
  <p:clrMapOvr>
    <a:overrideClrMapping bg1="lt1" tx1="dk1" bg2="lt2" tx2="dk2" accent1="accent1" accent2="accent2" accent3="accent3" accent4="accent4" accent5="accent5" accent6="accent6" hlink="hlink" folHlink="folHlink"/>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obj" preserve="1">
  <p:cSld name="1_Title and Content">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hade val="75000"/>
                  </a:schemeClr>
                </a:solidFill>
              </a:defRPr>
            </a:lvl1pPr>
          </a:lstStyle>
          <a:p>
            <a:r>
              <a:rPr lang="en-US"/>
              <a:t>Click to edit Master title style</a:t>
            </a:r>
          </a:p>
        </p:txBody>
      </p:sp>
      <p:sp>
        <p:nvSpPr>
          <p:cNvPr id="8" name="Content Placeholder 7"/>
          <p:cNvSpPr>
            <a:spLocks noGrp="1"/>
          </p:cNvSpPr>
          <p:nvPr>
            <p:ph sz="quarter" idx="1"/>
          </p:nvPr>
        </p:nvSpPr>
        <p:spPr>
          <a:xfrm>
            <a:off x="1323824" y="1833563"/>
            <a:ext cx="1133856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3">
            <a:extLst>
              <a:ext uri="{FF2B5EF4-FFF2-40B4-BE49-F238E27FC236}">
                <a16:creationId xmlns:a16="http://schemas.microsoft.com/office/drawing/2014/main" id="{0547D9AD-AB10-55F7-F2F9-226E395E12F4}"/>
              </a:ext>
            </a:extLst>
          </p:cNvPr>
          <p:cNvSpPr>
            <a:spLocks noGrp="1"/>
          </p:cNvSpPr>
          <p:nvPr>
            <p:ph type="dt" sz="half" idx="10"/>
          </p:nvPr>
        </p:nvSpPr>
        <p:spPr/>
        <p:txBody>
          <a:bodyPr/>
          <a:lstStyle>
            <a:lvl1pPr>
              <a:defRPr/>
            </a:lvl1pPr>
          </a:lstStyle>
          <a:p>
            <a:pPr>
              <a:defRPr/>
            </a:pPr>
            <a:endParaRPr lang="en-US" altLang="en-US"/>
          </a:p>
        </p:txBody>
      </p:sp>
      <p:sp>
        <p:nvSpPr>
          <p:cNvPr id="4" name="Footer Placeholder 4">
            <a:extLst>
              <a:ext uri="{FF2B5EF4-FFF2-40B4-BE49-F238E27FC236}">
                <a16:creationId xmlns:a16="http://schemas.microsoft.com/office/drawing/2014/main" id="{F9886E88-D80D-E657-A952-F199EA5780F4}"/>
              </a:ext>
            </a:extLst>
          </p:cNvPr>
          <p:cNvSpPr>
            <a:spLocks noGrp="1"/>
          </p:cNvSpPr>
          <p:nvPr>
            <p:ph type="ftr" sz="quarter" idx="11"/>
          </p:nvPr>
        </p:nvSpPr>
        <p:spPr/>
        <p:txBody>
          <a:bodyPr/>
          <a:lstStyle>
            <a:lvl1pPr>
              <a:defRPr/>
            </a:lvl1pPr>
          </a:lstStyle>
          <a:p>
            <a:pPr>
              <a:defRPr/>
            </a:pPr>
            <a:endParaRPr lang="en-US" altLang="en-US"/>
          </a:p>
        </p:txBody>
      </p:sp>
      <p:sp>
        <p:nvSpPr>
          <p:cNvPr id="5" name="Slide Number Placeholder 5">
            <a:extLst>
              <a:ext uri="{FF2B5EF4-FFF2-40B4-BE49-F238E27FC236}">
                <a16:creationId xmlns:a16="http://schemas.microsoft.com/office/drawing/2014/main" id="{F490DC51-95E5-2182-3B61-B8C27A634E1F}"/>
              </a:ext>
            </a:extLst>
          </p:cNvPr>
          <p:cNvSpPr>
            <a:spLocks noGrp="1"/>
          </p:cNvSpPr>
          <p:nvPr>
            <p:ph type="sldNum" sz="quarter" idx="12"/>
          </p:nvPr>
        </p:nvSpPr>
        <p:spPr>
          <a:xfrm>
            <a:off x="5816600" y="1027114"/>
            <a:ext cx="609600" cy="441325"/>
          </a:xfrm>
          <a:prstGeom prst="rect">
            <a:avLst/>
          </a:prstGeom>
        </p:spPr>
        <p:txBody>
          <a:bodyPr/>
          <a:lstStyle>
            <a:lvl1pPr>
              <a:defRPr/>
            </a:lvl1pPr>
          </a:lstStyle>
          <a:p>
            <a:pPr>
              <a:defRPr/>
            </a:pPr>
            <a:fld id="{57C23A83-13A5-4F3D-97C5-E80922F77309}" type="slidenum">
              <a:rPr lang="en-US" altLang="en-US"/>
              <a:pPr>
                <a:defRPr/>
              </a:pPr>
              <a:t>‹#›</a:t>
            </a:fld>
            <a:endParaRPr lang="en-US" altLang="en-US"/>
          </a:p>
        </p:txBody>
      </p:sp>
    </p:spTree>
    <p:extLst>
      <p:ext uri="{BB962C8B-B14F-4D97-AF65-F5344CB8AC3E}">
        <p14:creationId xmlns:p14="http://schemas.microsoft.com/office/powerpoint/2010/main" val="1780110306"/>
      </p:ext>
    </p:extLst>
  </p:cSld>
  <p:clrMapOvr>
    <a:overrideClrMapping bg1="lt1" tx1="dk1" bg2="lt2" tx2="dk2" accent1="accent1" accent2="accent2" accent3="accent3" accent4="accent4" accent5="accent5" accent6="accent6" hlink="hlink" folHlink="folHlink"/>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showMasterSp="0" type="secHead" preserve="1">
  <p:cSld name="1_Section Header">
    <p:spTree>
      <p:nvGrpSpPr>
        <p:cNvPr id="1" name=""/>
        <p:cNvGrpSpPr/>
        <p:nvPr/>
      </p:nvGrpSpPr>
      <p:grpSpPr>
        <a:xfrm>
          <a:off x="0" y="0"/>
          <a:ext cx="0" cy="0"/>
          <a:chOff x="0" y="0"/>
          <a:chExt cx="0" cy="0"/>
        </a:xfrm>
      </p:grpSpPr>
      <p:sp>
        <p:nvSpPr>
          <p:cNvPr id="4" name="Rectangle 19">
            <a:extLst>
              <a:ext uri="{FF2B5EF4-FFF2-40B4-BE49-F238E27FC236}">
                <a16:creationId xmlns:a16="http://schemas.microsoft.com/office/drawing/2014/main" id="{41A50D88-0280-9AAD-318F-E5E7872DB047}"/>
              </a:ext>
            </a:extLst>
          </p:cNvPr>
          <p:cNvSpPr>
            <a:spLocks noChangeArrowheads="1"/>
          </p:cNvSpPr>
          <p:nvPr/>
        </p:nvSpPr>
        <p:spPr bwMode="white">
          <a:xfrm>
            <a:off x="0" y="0"/>
            <a:ext cx="203200" cy="6858000"/>
          </a:xfrm>
          <a:prstGeom prst="rect">
            <a:avLst/>
          </a:prstGeom>
          <a:solidFill>
            <a:srgbClr val="FFFFFF"/>
          </a:solidFill>
          <a:ln>
            <a:noFill/>
          </a:ln>
        </p:spPr>
        <p:txBody>
          <a:bodyPr wrap="none" anchor="ctr"/>
          <a:lstStyle>
            <a:lvl1pPr>
              <a:defRPr sz="2600">
                <a:solidFill>
                  <a:schemeClr val="tx1"/>
                </a:solidFill>
                <a:latin typeface="Arial" panose="020B0604020202020204" pitchFamily="34" charset="0"/>
              </a:defRPr>
            </a:lvl1pPr>
            <a:lvl2pPr marL="742950" indent="-285750">
              <a:defRPr sz="2600">
                <a:solidFill>
                  <a:schemeClr val="tx1"/>
                </a:solidFill>
                <a:latin typeface="Arial" panose="020B0604020202020204" pitchFamily="34" charset="0"/>
              </a:defRPr>
            </a:lvl2pPr>
            <a:lvl3pPr marL="1143000" indent="-228600">
              <a:defRPr sz="2600">
                <a:solidFill>
                  <a:schemeClr val="tx1"/>
                </a:solidFill>
                <a:latin typeface="Arial" panose="020B0604020202020204" pitchFamily="34" charset="0"/>
              </a:defRPr>
            </a:lvl3pPr>
            <a:lvl4pPr marL="1600200" indent="-228600">
              <a:defRPr sz="2600">
                <a:solidFill>
                  <a:schemeClr val="tx1"/>
                </a:solidFill>
                <a:latin typeface="Arial" panose="020B0604020202020204" pitchFamily="34" charset="0"/>
              </a:defRPr>
            </a:lvl4pPr>
            <a:lvl5pPr marL="2057400" indent="-228600">
              <a:defRPr sz="2600">
                <a:solidFill>
                  <a:schemeClr val="tx1"/>
                </a:solidFill>
                <a:latin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Arial" panose="020B0604020202020204" pitchFamily="34" charset="0"/>
              </a:defRPr>
            </a:lvl9pPr>
          </a:lstStyle>
          <a:p>
            <a:pPr algn="ctr" eaLnBrk="1" hangingPunct="1">
              <a:spcBef>
                <a:spcPct val="20000"/>
              </a:spcBef>
              <a:buClr>
                <a:schemeClr val="accent2"/>
              </a:buClr>
              <a:buSzPct val="70000"/>
              <a:buFont typeface="Wingdings" panose="05000000000000000000" pitchFamily="2" charset="2"/>
              <a:buChar char="l"/>
              <a:defRPr/>
            </a:pPr>
            <a:endParaRPr lang="en-US" altLang="zh-CN" sz="2600">
              <a:ea typeface="SimSun" panose="02010600030101010101" pitchFamily="2" charset="-122"/>
            </a:endParaRPr>
          </a:p>
        </p:txBody>
      </p:sp>
      <p:sp>
        <p:nvSpPr>
          <p:cNvPr id="5" name="Rectangle 20">
            <a:extLst>
              <a:ext uri="{FF2B5EF4-FFF2-40B4-BE49-F238E27FC236}">
                <a16:creationId xmlns:a16="http://schemas.microsoft.com/office/drawing/2014/main" id="{C27DFE2D-212F-7F96-39CA-4341EB376235}"/>
              </a:ext>
            </a:extLst>
          </p:cNvPr>
          <p:cNvSpPr>
            <a:spLocks noChangeArrowheads="1"/>
          </p:cNvSpPr>
          <p:nvPr/>
        </p:nvSpPr>
        <p:spPr bwMode="white">
          <a:xfrm>
            <a:off x="0" y="6705600"/>
            <a:ext cx="12192000" cy="152400"/>
          </a:xfrm>
          <a:prstGeom prst="rect">
            <a:avLst/>
          </a:prstGeom>
          <a:solidFill>
            <a:srgbClr val="FFFFFF"/>
          </a:solidFill>
          <a:ln>
            <a:noFill/>
          </a:ln>
        </p:spPr>
        <p:txBody>
          <a:bodyPr wrap="none" anchor="ctr"/>
          <a:lstStyle>
            <a:lvl1pPr>
              <a:defRPr sz="2600">
                <a:solidFill>
                  <a:schemeClr val="tx1"/>
                </a:solidFill>
                <a:latin typeface="Arial" panose="020B0604020202020204" pitchFamily="34" charset="0"/>
              </a:defRPr>
            </a:lvl1pPr>
            <a:lvl2pPr marL="742950" indent="-285750">
              <a:defRPr sz="2600">
                <a:solidFill>
                  <a:schemeClr val="tx1"/>
                </a:solidFill>
                <a:latin typeface="Arial" panose="020B0604020202020204" pitchFamily="34" charset="0"/>
              </a:defRPr>
            </a:lvl2pPr>
            <a:lvl3pPr marL="1143000" indent="-228600">
              <a:defRPr sz="2600">
                <a:solidFill>
                  <a:schemeClr val="tx1"/>
                </a:solidFill>
                <a:latin typeface="Arial" panose="020B0604020202020204" pitchFamily="34" charset="0"/>
              </a:defRPr>
            </a:lvl3pPr>
            <a:lvl4pPr marL="1600200" indent="-228600">
              <a:defRPr sz="2600">
                <a:solidFill>
                  <a:schemeClr val="tx1"/>
                </a:solidFill>
                <a:latin typeface="Arial" panose="020B0604020202020204" pitchFamily="34" charset="0"/>
              </a:defRPr>
            </a:lvl4pPr>
            <a:lvl5pPr marL="2057400" indent="-228600">
              <a:defRPr sz="2600">
                <a:solidFill>
                  <a:schemeClr val="tx1"/>
                </a:solidFill>
                <a:latin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Arial" panose="020B0604020202020204" pitchFamily="34" charset="0"/>
              </a:defRPr>
            </a:lvl9pPr>
          </a:lstStyle>
          <a:p>
            <a:pPr algn="ctr" eaLnBrk="1" hangingPunct="1">
              <a:spcBef>
                <a:spcPct val="20000"/>
              </a:spcBef>
              <a:buClr>
                <a:schemeClr val="accent2"/>
              </a:buClr>
              <a:buSzPct val="70000"/>
              <a:buFont typeface="Wingdings" panose="05000000000000000000" pitchFamily="2" charset="2"/>
              <a:buChar char="l"/>
              <a:defRPr/>
            </a:pPr>
            <a:endParaRPr lang="en-US" altLang="zh-CN" sz="2600">
              <a:ea typeface="SimSun" panose="02010600030101010101" pitchFamily="2" charset="-122"/>
            </a:endParaRPr>
          </a:p>
        </p:txBody>
      </p:sp>
      <p:sp>
        <p:nvSpPr>
          <p:cNvPr id="6" name="Rectangle 21">
            <a:extLst>
              <a:ext uri="{FF2B5EF4-FFF2-40B4-BE49-F238E27FC236}">
                <a16:creationId xmlns:a16="http://schemas.microsoft.com/office/drawing/2014/main" id="{5DC8E8D2-4990-7387-DB20-D700F5A9666F}"/>
              </a:ext>
            </a:extLst>
          </p:cNvPr>
          <p:cNvSpPr>
            <a:spLocks noChangeArrowheads="1"/>
          </p:cNvSpPr>
          <p:nvPr/>
        </p:nvSpPr>
        <p:spPr bwMode="white">
          <a:xfrm>
            <a:off x="0" y="0"/>
            <a:ext cx="12192000" cy="152400"/>
          </a:xfrm>
          <a:prstGeom prst="rect">
            <a:avLst/>
          </a:prstGeom>
          <a:solidFill>
            <a:srgbClr val="FFFFFF"/>
          </a:solidFill>
          <a:ln>
            <a:noFill/>
          </a:ln>
        </p:spPr>
        <p:txBody>
          <a:bodyPr wrap="none" anchor="ctr"/>
          <a:lstStyle>
            <a:lvl1pPr>
              <a:defRPr sz="2600">
                <a:solidFill>
                  <a:schemeClr val="tx1"/>
                </a:solidFill>
                <a:latin typeface="Arial" panose="020B0604020202020204" pitchFamily="34" charset="0"/>
              </a:defRPr>
            </a:lvl1pPr>
            <a:lvl2pPr marL="742950" indent="-285750">
              <a:defRPr sz="2600">
                <a:solidFill>
                  <a:schemeClr val="tx1"/>
                </a:solidFill>
                <a:latin typeface="Arial" panose="020B0604020202020204" pitchFamily="34" charset="0"/>
              </a:defRPr>
            </a:lvl2pPr>
            <a:lvl3pPr marL="1143000" indent="-228600">
              <a:defRPr sz="2600">
                <a:solidFill>
                  <a:schemeClr val="tx1"/>
                </a:solidFill>
                <a:latin typeface="Arial" panose="020B0604020202020204" pitchFamily="34" charset="0"/>
              </a:defRPr>
            </a:lvl3pPr>
            <a:lvl4pPr marL="1600200" indent="-228600">
              <a:defRPr sz="2600">
                <a:solidFill>
                  <a:schemeClr val="tx1"/>
                </a:solidFill>
                <a:latin typeface="Arial" panose="020B0604020202020204" pitchFamily="34" charset="0"/>
              </a:defRPr>
            </a:lvl4pPr>
            <a:lvl5pPr marL="2057400" indent="-228600">
              <a:defRPr sz="2600">
                <a:solidFill>
                  <a:schemeClr val="tx1"/>
                </a:solidFill>
                <a:latin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Arial" panose="020B0604020202020204" pitchFamily="34" charset="0"/>
              </a:defRPr>
            </a:lvl9pPr>
          </a:lstStyle>
          <a:p>
            <a:pPr algn="ctr" eaLnBrk="1" hangingPunct="1">
              <a:spcBef>
                <a:spcPct val="20000"/>
              </a:spcBef>
              <a:buClr>
                <a:schemeClr val="accent2"/>
              </a:buClr>
              <a:buSzPct val="70000"/>
              <a:buFont typeface="Wingdings" panose="05000000000000000000" pitchFamily="2" charset="2"/>
              <a:buChar char="l"/>
              <a:defRPr/>
            </a:pPr>
            <a:endParaRPr lang="en-US" altLang="zh-CN" sz="2600">
              <a:ea typeface="SimSun" panose="02010600030101010101" pitchFamily="2" charset="-122"/>
            </a:endParaRPr>
          </a:p>
        </p:txBody>
      </p:sp>
      <p:sp>
        <p:nvSpPr>
          <p:cNvPr id="7" name="Rectangle 23">
            <a:extLst>
              <a:ext uri="{FF2B5EF4-FFF2-40B4-BE49-F238E27FC236}">
                <a16:creationId xmlns:a16="http://schemas.microsoft.com/office/drawing/2014/main" id="{41112321-DA07-923C-BCC5-8A256F4EAC4A}"/>
              </a:ext>
            </a:extLst>
          </p:cNvPr>
          <p:cNvSpPr>
            <a:spLocks noChangeArrowheads="1"/>
          </p:cNvSpPr>
          <p:nvPr/>
        </p:nvSpPr>
        <p:spPr bwMode="white">
          <a:xfrm>
            <a:off x="11988800" y="19050"/>
            <a:ext cx="203200" cy="6858000"/>
          </a:xfrm>
          <a:prstGeom prst="rect">
            <a:avLst/>
          </a:prstGeom>
          <a:solidFill>
            <a:srgbClr val="FFFFFF"/>
          </a:solidFill>
          <a:ln>
            <a:noFill/>
          </a:ln>
        </p:spPr>
        <p:txBody>
          <a:bodyPr wrap="none" anchor="ctr"/>
          <a:lstStyle>
            <a:lvl1pPr>
              <a:defRPr sz="2600">
                <a:solidFill>
                  <a:schemeClr val="tx1"/>
                </a:solidFill>
                <a:latin typeface="Arial" panose="020B0604020202020204" pitchFamily="34" charset="0"/>
              </a:defRPr>
            </a:lvl1pPr>
            <a:lvl2pPr marL="742950" indent="-285750">
              <a:defRPr sz="2600">
                <a:solidFill>
                  <a:schemeClr val="tx1"/>
                </a:solidFill>
                <a:latin typeface="Arial" panose="020B0604020202020204" pitchFamily="34" charset="0"/>
              </a:defRPr>
            </a:lvl2pPr>
            <a:lvl3pPr marL="1143000" indent="-228600">
              <a:defRPr sz="2600">
                <a:solidFill>
                  <a:schemeClr val="tx1"/>
                </a:solidFill>
                <a:latin typeface="Arial" panose="020B0604020202020204" pitchFamily="34" charset="0"/>
              </a:defRPr>
            </a:lvl3pPr>
            <a:lvl4pPr marL="1600200" indent="-228600">
              <a:defRPr sz="2600">
                <a:solidFill>
                  <a:schemeClr val="tx1"/>
                </a:solidFill>
                <a:latin typeface="Arial" panose="020B0604020202020204" pitchFamily="34" charset="0"/>
              </a:defRPr>
            </a:lvl4pPr>
            <a:lvl5pPr marL="2057400" indent="-228600">
              <a:defRPr sz="2600">
                <a:solidFill>
                  <a:schemeClr val="tx1"/>
                </a:solidFill>
                <a:latin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Arial" panose="020B0604020202020204" pitchFamily="34" charset="0"/>
              </a:defRPr>
            </a:lvl9pPr>
          </a:lstStyle>
          <a:p>
            <a:pPr algn="ctr" eaLnBrk="1" hangingPunct="1">
              <a:spcBef>
                <a:spcPct val="20000"/>
              </a:spcBef>
              <a:buClr>
                <a:schemeClr val="accent2"/>
              </a:buClr>
              <a:buSzPct val="70000"/>
              <a:buFont typeface="Wingdings" panose="05000000000000000000" pitchFamily="2" charset="2"/>
              <a:buChar char="l"/>
              <a:defRPr/>
            </a:pPr>
            <a:endParaRPr lang="en-US" altLang="zh-CN" sz="2600">
              <a:ea typeface="SimSun" panose="02010600030101010101" pitchFamily="2" charset="-122"/>
            </a:endParaRPr>
          </a:p>
        </p:txBody>
      </p:sp>
      <p:sp>
        <p:nvSpPr>
          <p:cNvPr id="8" name="Rectangle 24">
            <a:extLst>
              <a:ext uri="{FF2B5EF4-FFF2-40B4-BE49-F238E27FC236}">
                <a16:creationId xmlns:a16="http://schemas.microsoft.com/office/drawing/2014/main" id="{3B9D4E24-DF1E-6A65-DBB0-5A198EEFF687}"/>
              </a:ext>
            </a:extLst>
          </p:cNvPr>
          <p:cNvSpPr>
            <a:spLocks noChangeArrowheads="1"/>
          </p:cNvSpPr>
          <p:nvPr/>
        </p:nvSpPr>
        <p:spPr bwMode="white">
          <a:xfrm>
            <a:off x="203200" y="2286000"/>
            <a:ext cx="11777133" cy="304800"/>
          </a:xfrm>
          <a:prstGeom prst="rect">
            <a:avLst/>
          </a:prstGeom>
          <a:solidFill>
            <a:srgbClr val="FFFFFF"/>
          </a:solidFill>
          <a:ln>
            <a:noFill/>
          </a:ln>
        </p:spPr>
        <p:txBody>
          <a:bodyPr wrap="none" anchor="ctr"/>
          <a:lstStyle>
            <a:lvl1pPr>
              <a:defRPr sz="2600">
                <a:solidFill>
                  <a:schemeClr val="tx1"/>
                </a:solidFill>
                <a:latin typeface="Arial" panose="020B0604020202020204" pitchFamily="34" charset="0"/>
              </a:defRPr>
            </a:lvl1pPr>
            <a:lvl2pPr marL="742950" indent="-285750">
              <a:defRPr sz="2600">
                <a:solidFill>
                  <a:schemeClr val="tx1"/>
                </a:solidFill>
                <a:latin typeface="Arial" panose="020B0604020202020204" pitchFamily="34" charset="0"/>
              </a:defRPr>
            </a:lvl2pPr>
            <a:lvl3pPr marL="1143000" indent="-228600">
              <a:defRPr sz="2600">
                <a:solidFill>
                  <a:schemeClr val="tx1"/>
                </a:solidFill>
                <a:latin typeface="Arial" panose="020B0604020202020204" pitchFamily="34" charset="0"/>
              </a:defRPr>
            </a:lvl3pPr>
            <a:lvl4pPr marL="1600200" indent="-228600">
              <a:defRPr sz="2600">
                <a:solidFill>
                  <a:schemeClr val="tx1"/>
                </a:solidFill>
                <a:latin typeface="Arial" panose="020B0604020202020204" pitchFamily="34" charset="0"/>
              </a:defRPr>
            </a:lvl4pPr>
            <a:lvl5pPr marL="2057400" indent="-228600">
              <a:defRPr sz="2600">
                <a:solidFill>
                  <a:schemeClr val="tx1"/>
                </a:solidFill>
                <a:latin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Arial" panose="020B0604020202020204" pitchFamily="34" charset="0"/>
              </a:defRPr>
            </a:lvl9pPr>
          </a:lstStyle>
          <a:p>
            <a:pPr algn="ctr" eaLnBrk="1" hangingPunct="1">
              <a:spcBef>
                <a:spcPct val="20000"/>
              </a:spcBef>
              <a:buClr>
                <a:schemeClr val="accent2"/>
              </a:buClr>
              <a:buSzPct val="70000"/>
              <a:buFont typeface="Wingdings" panose="05000000000000000000" pitchFamily="2" charset="2"/>
              <a:buChar char="l"/>
              <a:defRPr/>
            </a:pPr>
            <a:endParaRPr lang="en-US" altLang="zh-CN" sz="2600">
              <a:ea typeface="SimSun" panose="02010600030101010101" pitchFamily="2" charset="-122"/>
            </a:endParaRPr>
          </a:p>
        </p:txBody>
      </p:sp>
      <p:sp>
        <p:nvSpPr>
          <p:cNvPr id="9" name="Rectangle 25">
            <a:extLst>
              <a:ext uri="{FF2B5EF4-FFF2-40B4-BE49-F238E27FC236}">
                <a16:creationId xmlns:a16="http://schemas.microsoft.com/office/drawing/2014/main" id="{85FEE129-7504-51F3-D443-F0374AC97608}"/>
              </a:ext>
            </a:extLst>
          </p:cNvPr>
          <p:cNvSpPr>
            <a:spLocks noChangeArrowheads="1"/>
          </p:cNvSpPr>
          <p:nvPr/>
        </p:nvSpPr>
        <p:spPr bwMode="auto">
          <a:xfrm>
            <a:off x="207434" y="142875"/>
            <a:ext cx="11777133" cy="2139950"/>
          </a:xfrm>
          <a:prstGeom prst="rect">
            <a:avLst/>
          </a:prstGeom>
          <a:solidFill>
            <a:schemeClr val="accent1"/>
          </a:solidFill>
          <a:ln>
            <a:noFill/>
          </a:ln>
        </p:spPr>
        <p:txBody>
          <a:bodyPr wrap="none" anchor="ctr"/>
          <a:lstStyle>
            <a:lvl1pPr>
              <a:defRPr sz="2600">
                <a:solidFill>
                  <a:schemeClr val="tx1"/>
                </a:solidFill>
                <a:latin typeface="Arial" panose="020B0604020202020204" pitchFamily="34" charset="0"/>
              </a:defRPr>
            </a:lvl1pPr>
            <a:lvl2pPr marL="742950" indent="-285750">
              <a:defRPr sz="2600">
                <a:solidFill>
                  <a:schemeClr val="tx1"/>
                </a:solidFill>
                <a:latin typeface="Arial" panose="020B0604020202020204" pitchFamily="34" charset="0"/>
              </a:defRPr>
            </a:lvl2pPr>
            <a:lvl3pPr marL="1143000" indent="-228600">
              <a:defRPr sz="2600">
                <a:solidFill>
                  <a:schemeClr val="tx1"/>
                </a:solidFill>
                <a:latin typeface="Arial" panose="020B0604020202020204" pitchFamily="34" charset="0"/>
              </a:defRPr>
            </a:lvl3pPr>
            <a:lvl4pPr marL="1600200" indent="-228600">
              <a:defRPr sz="2600">
                <a:solidFill>
                  <a:schemeClr val="tx1"/>
                </a:solidFill>
                <a:latin typeface="Arial" panose="020B0604020202020204" pitchFamily="34" charset="0"/>
              </a:defRPr>
            </a:lvl4pPr>
            <a:lvl5pPr marL="2057400" indent="-228600">
              <a:defRPr sz="2600">
                <a:solidFill>
                  <a:schemeClr val="tx1"/>
                </a:solidFill>
                <a:latin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Arial" panose="020B0604020202020204" pitchFamily="34" charset="0"/>
              </a:defRPr>
            </a:lvl9pPr>
          </a:lstStyle>
          <a:p>
            <a:pPr algn="ctr" eaLnBrk="1" hangingPunct="1">
              <a:spcBef>
                <a:spcPct val="20000"/>
              </a:spcBef>
              <a:buClr>
                <a:schemeClr val="accent2"/>
              </a:buClr>
              <a:buSzPct val="70000"/>
              <a:buFont typeface="Wingdings" panose="05000000000000000000" pitchFamily="2" charset="2"/>
              <a:buChar char="l"/>
              <a:defRPr/>
            </a:pPr>
            <a:endParaRPr lang="en-US" altLang="zh-CN" sz="2600">
              <a:ea typeface="SimSun" panose="02010600030101010101" pitchFamily="2" charset="-122"/>
            </a:endParaRPr>
          </a:p>
        </p:txBody>
      </p:sp>
      <p:sp>
        <p:nvSpPr>
          <p:cNvPr id="10" name="Rectangle 9">
            <a:extLst>
              <a:ext uri="{FF2B5EF4-FFF2-40B4-BE49-F238E27FC236}">
                <a16:creationId xmlns:a16="http://schemas.microsoft.com/office/drawing/2014/main" id="{473C9DC9-6113-3797-65A2-09CC6AC0BA62}"/>
              </a:ext>
            </a:extLst>
          </p:cNvPr>
          <p:cNvSpPr>
            <a:spLocks noChangeArrowheads="1"/>
          </p:cNvSpPr>
          <p:nvPr/>
        </p:nvSpPr>
        <p:spPr bwMode="auto">
          <a:xfrm>
            <a:off x="194734" y="6391276"/>
            <a:ext cx="11777133"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lvl1pPr>
              <a:defRPr sz="2600">
                <a:solidFill>
                  <a:schemeClr val="tx1"/>
                </a:solidFill>
                <a:latin typeface="Arial" panose="020B0604020202020204" pitchFamily="34" charset="0"/>
              </a:defRPr>
            </a:lvl1pPr>
            <a:lvl2pPr marL="742950" indent="-285750">
              <a:defRPr sz="2600">
                <a:solidFill>
                  <a:schemeClr val="tx1"/>
                </a:solidFill>
                <a:latin typeface="Arial" panose="020B0604020202020204" pitchFamily="34" charset="0"/>
              </a:defRPr>
            </a:lvl2pPr>
            <a:lvl3pPr marL="1143000" indent="-228600">
              <a:defRPr sz="2600">
                <a:solidFill>
                  <a:schemeClr val="tx1"/>
                </a:solidFill>
                <a:latin typeface="Arial" panose="020B0604020202020204" pitchFamily="34" charset="0"/>
              </a:defRPr>
            </a:lvl3pPr>
            <a:lvl4pPr marL="1600200" indent="-228600">
              <a:defRPr sz="2600">
                <a:solidFill>
                  <a:schemeClr val="tx1"/>
                </a:solidFill>
                <a:latin typeface="Arial" panose="020B0604020202020204" pitchFamily="34" charset="0"/>
              </a:defRPr>
            </a:lvl4pPr>
            <a:lvl5pPr marL="2057400" indent="-228600">
              <a:defRPr sz="2600">
                <a:solidFill>
                  <a:schemeClr val="tx1"/>
                </a:solidFill>
                <a:latin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Arial" panose="020B0604020202020204" pitchFamily="34" charset="0"/>
              </a:defRPr>
            </a:lvl9pPr>
          </a:lstStyle>
          <a:p>
            <a:pPr algn="ctr" eaLnBrk="1" hangingPunct="1">
              <a:spcBef>
                <a:spcPct val="20000"/>
              </a:spcBef>
              <a:buClr>
                <a:schemeClr val="accent2"/>
              </a:buClr>
              <a:buSzPct val="70000"/>
              <a:buFont typeface="Wingdings" panose="05000000000000000000" pitchFamily="2" charset="2"/>
              <a:buChar char="l"/>
              <a:defRPr/>
            </a:pPr>
            <a:endParaRPr lang="en-US" altLang="zh-CN" sz="2600">
              <a:ea typeface="SimSun" panose="02010600030101010101" pitchFamily="2" charset="-122"/>
            </a:endParaRPr>
          </a:p>
        </p:txBody>
      </p:sp>
      <p:sp>
        <p:nvSpPr>
          <p:cNvPr id="11" name="Rectangle 10">
            <a:extLst>
              <a:ext uri="{FF2B5EF4-FFF2-40B4-BE49-F238E27FC236}">
                <a16:creationId xmlns:a16="http://schemas.microsoft.com/office/drawing/2014/main" id="{B048F031-1010-B3D3-1833-70DD12F8217B}"/>
              </a:ext>
            </a:extLst>
          </p:cNvPr>
          <p:cNvSpPr>
            <a:spLocks noChangeArrowheads="1"/>
          </p:cNvSpPr>
          <p:nvPr/>
        </p:nvSpPr>
        <p:spPr bwMode="auto">
          <a:xfrm>
            <a:off x="203200" y="152400"/>
            <a:ext cx="11777133"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lvl1pPr>
              <a:defRPr sz="2600">
                <a:solidFill>
                  <a:schemeClr val="tx1"/>
                </a:solidFill>
                <a:latin typeface="Arial" panose="020B0604020202020204" pitchFamily="34" charset="0"/>
              </a:defRPr>
            </a:lvl1pPr>
            <a:lvl2pPr marL="742950" indent="-285750">
              <a:defRPr sz="2600">
                <a:solidFill>
                  <a:schemeClr val="tx1"/>
                </a:solidFill>
                <a:latin typeface="Arial" panose="020B0604020202020204" pitchFamily="34" charset="0"/>
              </a:defRPr>
            </a:lvl2pPr>
            <a:lvl3pPr marL="1143000" indent="-228600">
              <a:defRPr sz="2600">
                <a:solidFill>
                  <a:schemeClr val="tx1"/>
                </a:solidFill>
                <a:latin typeface="Arial" panose="020B0604020202020204" pitchFamily="34" charset="0"/>
              </a:defRPr>
            </a:lvl3pPr>
            <a:lvl4pPr marL="1600200" indent="-228600">
              <a:defRPr sz="2600">
                <a:solidFill>
                  <a:schemeClr val="tx1"/>
                </a:solidFill>
                <a:latin typeface="Arial" panose="020B0604020202020204" pitchFamily="34" charset="0"/>
              </a:defRPr>
            </a:lvl4pPr>
            <a:lvl5pPr marL="2057400" indent="-228600">
              <a:defRPr sz="2600">
                <a:solidFill>
                  <a:schemeClr val="tx1"/>
                </a:solidFill>
                <a:latin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Arial" panose="020B0604020202020204" pitchFamily="34" charset="0"/>
              </a:defRPr>
            </a:lvl9pPr>
          </a:lstStyle>
          <a:p>
            <a:pPr algn="ctr" eaLnBrk="1" hangingPunct="1">
              <a:spcBef>
                <a:spcPct val="20000"/>
              </a:spcBef>
              <a:buClr>
                <a:schemeClr val="accent2"/>
              </a:buClr>
              <a:buSzPct val="70000"/>
              <a:buFont typeface="Wingdings" panose="05000000000000000000" pitchFamily="2" charset="2"/>
              <a:buChar char="l"/>
              <a:defRPr/>
            </a:pPr>
            <a:endParaRPr lang="en-US" altLang="zh-CN" sz="2600">
              <a:ea typeface="SimSun" panose="02010600030101010101" pitchFamily="2" charset="-122"/>
            </a:endParaRPr>
          </a:p>
        </p:txBody>
      </p:sp>
      <p:sp>
        <p:nvSpPr>
          <p:cNvPr id="12" name="Straight Connector 11">
            <a:extLst>
              <a:ext uri="{FF2B5EF4-FFF2-40B4-BE49-F238E27FC236}">
                <a16:creationId xmlns:a16="http://schemas.microsoft.com/office/drawing/2014/main" id="{B84FBB57-D2FA-9E48-5DCE-EDAA3ADAC80F}"/>
              </a:ext>
            </a:extLst>
          </p:cNvPr>
          <p:cNvSpPr>
            <a:spLocks noChangeShapeType="1"/>
          </p:cNvSpPr>
          <p:nvPr/>
        </p:nvSpPr>
        <p:spPr bwMode="auto">
          <a:xfrm>
            <a:off x="203200" y="2438400"/>
            <a:ext cx="11777133"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algn="ctr" eaLnBrk="1" hangingPunct="1">
              <a:spcBef>
                <a:spcPct val="20000"/>
              </a:spcBef>
              <a:buClr>
                <a:schemeClr val="accent2"/>
              </a:buClr>
              <a:buSzPct val="70000"/>
              <a:buFont typeface="Wingdings" panose="05000000000000000000" pitchFamily="2" charset="2"/>
              <a:buChar char="l"/>
              <a:defRPr/>
            </a:pPr>
            <a:endParaRPr lang="en-US" sz="2400">
              <a:latin typeface="Arial" charset="0"/>
            </a:endParaRPr>
          </a:p>
        </p:txBody>
      </p:sp>
      <p:sp>
        <p:nvSpPr>
          <p:cNvPr id="13" name="Oval 12">
            <a:extLst>
              <a:ext uri="{FF2B5EF4-FFF2-40B4-BE49-F238E27FC236}">
                <a16:creationId xmlns:a16="http://schemas.microsoft.com/office/drawing/2014/main" id="{29061269-9B89-17F6-B322-ED471AD5C9E1}"/>
              </a:ext>
            </a:extLst>
          </p:cNvPr>
          <p:cNvSpPr/>
          <p:nvPr/>
        </p:nvSpPr>
        <p:spPr>
          <a:xfrm>
            <a:off x="5689600" y="2114550"/>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lvl1pPr>
              <a:defRPr sz="2600">
                <a:solidFill>
                  <a:schemeClr val="tx1"/>
                </a:solidFill>
                <a:latin typeface="Arial" panose="020B0604020202020204" pitchFamily="34" charset="0"/>
              </a:defRPr>
            </a:lvl1pPr>
            <a:lvl2pPr marL="742950" indent="-285750">
              <a:defRPr sz="2600">
                <a:solidFill>
                  <a:schemeClr val="tx1"/>
                </a:solidFill>
                <a:latin typeface="Arial" panose="020B0604020202020204" pitchFamily="34" charset="0"/>
              </a:defRPr>
            </a:lvl2pPr>
            <a:lvl3pPr marL="1143000" indent="-228600">
              <a:defRPr sz="2600">
                <a:solidFill>
                  <a:schemeClr val="tx1"/>
                </a:solidFill>
                <a:latin typeface="Arial" panose="020B0604020202020204" pitchFamily="34" charset="0"/>
              </a:defRPr>
            </a:lvl3pPr>
            <a:lvl4pPr marL="1600200" indent="-228600">
              <a:defRPr sz="2600">
                <a:solidFill>
                  <a:schemeClr val="tx1"/>
                </a:solidFill>
                <a:latin typeface="Arial" panose="020B0604020202020204" pitchFamily="34" charset="0"/>
              </a:defRPr>
            </a:lvl4pPr>
            <a:lvl5pPr marL="2057400" indent="-228600">
              <a:defRPr sz="2600">
                <a:solidFill>
                  <a:schemeClr val="tx1"/>
                </a:solidFill>
                <a:latin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Arial" panose="020B0604020202020204" pitchFamily="34" charset="0"/>
              </a:defRPr>
            </a:lvl9pPr>
          </a:lstStyle>
          <a:p>
            <a:pPr algn="ctr" eaLnBrk="1" hangingPunct="1">
              <a:spcBef>
                <a:spcPct val="20000"/>
              </a:spcBef>
              <a:buClr>
                <a:schemeClr val="accent2"/>
              </a:buClr>
              <a:buSzPct val="70000"/>
              <a:buFont typeface="Wingdings" panose="05000000000000000000" pitchFamily="2" charset="2"/>
              <a:buChar char="l"/>
              <a:defRPr/>
            </a:pPr>
            <a:endParaRPr lang="en-US" altLang="zh-CN" sz="2600">
              <a:solidFill>
                <a:srgbClr val="FFFFFF"/>
              </a:solidFill>
              <a:latin typeface="Georgia" panose="02040502050405020303" pitchFamily="18" charset="0"/>
              <a:ea typeface="SimSun" panose="02010600030101010101" pitchFamily="2" charset="-122"/>
            </a:endParaRPr>
          </a:p>
        </p:txBody>
      </p:sp>
      <p:sp>
        <p:nvSpPr>
          <p:cNvPr id="14" name="Oval 14">
            <a:extLst>
              <a:ext uri="{FF2B5EF4-FFF2-40B4-BE49-F238E27FC236}">
                <a16:creationId xmlns:a16="http://schemas.microsoft.com/office/drawing/2014/main" id="{D6FFEAA6-6599-6C36-BA75-DC3A462F7488}"/>
              </a:ext>
            </a:extLst>
          </p:cNvPr>
          <p:cNvSpPr/>
          <p:nvPr/>
        </p:nvSpPr>
        <p:spPr>
          <a:xfrm>
            <a:off x="5816600" y="2209800"/>
            <a:ext cx="5588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lvl1pPr>
              <a:defRPr sz="2600">
                <a:solidFill>
                  <a:schemeClr val="tx1"/>
                </a:solidFill>
                <a:latin typeface="Arial" panose="020B0604020202020204" pitchFamily="34" charset="0"/>
              </a:defRPr>
            </a:lvl1pPr>
            <a:lvl2pPr marL="742950" indent="-285750">
              <a:defRPr sz="2600">
                <a:solidFill>
                  <a:schemeClr val="tx1"/>
                </a:solidFill>
                <a:latin typeface="Arial" panose="020B0604020202020204" pitchFamily="34" charset="0"/>
              </a:defRPr>
            </a:lvl2pPr>
            <a:lvl3pPr marL="1143000" indent="-228600">
              <a:defRPr sz="2600">
                <a:solidFill>
                  <a:schemeClr val="tx1"/>
                </a:solidFill>
                <a:latin typeface="Arial" panose="020B0604020202020204" pitchFamily="34" charset="0"/>
              </a:defRPr>
            </a:lvl3pPr>
            <a:lvl4pPr marL="1600200" indent="-228600">
              <a:defRPr sz="2600">
                <a:solidFill>
                  <a:schemeClr val="tx1"/>
                </a:solidFill>
                <a:latin typeface="Arial" panose="020B0604020202020204" pitchFamily="34" charset="0"/>
              </a:defRPr>
            </a:lvl4pPr>
            <a:lvl5pPr marL="2057400" indent="-228600">
              <a:defRPr sz="2600">
                <a:solidFill>
                  <a:schemeClr val="tx1"/>
                </a:solidFill>
                <a:latin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Arial" panose="020B0604020202020204" pitchFamily="34" charset="0"/>
              </a:defRPr>
            </a:lvl9pPr>
          </a:lstStyle>
          <a:p>
            <a:pPr algn="ctr" eaLnBrk="1" hangingPunct="1">
              <a:spcBef>
                <a:spcPct val="20000"/>
              </a:spcBef>
              <a:buClr>
                <a:schemeClr val="accent2"/>
              </a:buClr>
              <a:buSzPct val="70000"/>
              <a:buFont typeface="Wingdings" panose="05000000000000000000" pitchFamily="2" charset="2"/>
              <a:buChar char="l"/>
              <a:defRPr/>
            </a:pPr>
            <a:endParaRPr lang="en-US" altLang="zh-CN" sz="2600">
              <a:solidFill>
                <a:srgbClr val="FFFFFF"/>
              </a:solidFill>
              <a:latin typeface="Georgia" panose="02040502050405020303" pitchFamily="18" charset="0"/>
              <a:ea typeface="SimSun" panose="02010600030101010101" pitchFamily="2" charset="-122"/>
            </a:endParaRPr>
          </a:p>
        </p:txBody>
      </p:sp>
      <p:sp>
        <p:nvSpPr>
          <p:cNvPr id="3" name="Text Placeholder 2"/>
          <p:cNvSpPr>
            <a:spLocks noGrp="1"/>
          </p:cNvSpPr>
          <p:nvPr>
            <p:ph type="body" idx="1"/>
          </p:nvPr>
        </p:nvSpPr>
        <p:spPr>
          <a:xfrm>
            <a:off x="1824568" y="2743200"/>
            <a:ext cx="8640232" cy="1673225"/>
          </a:xfrm>
        </p:spPr>
        <p:txBody>
          <a:bodyPr/>
          <a:lstStyle>
            <a:lvl1pPr marL="0" indent="0" algn="ctr">
              <a:buNone/>
              <a:defRPr sz="1600" b="1" cap="all" spc="25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2" name="Title 1"/>
          <p:cNvSpPr>
            <a:spLocks noGrp="1"/>
          </p:cNvSpPr>
          <p:nvPr>
            <p:ph type="title"/>
          </p:nvPr>
        </p:nvSpPr>
        <p:spPr>
          <a:xfrm>
            <a:off x="963084" y="533400"/>
            <a:ext cx="10363200" cy="1524000"/>
          </a:xfrm>
        </p:spPr>
        <p:txBody>
          <a:bodyPr/>
          <a:lstStyle>
            <a:lvl1pPr algn="ctr">
              <a:buNone/>
              <a:defRPr sz="4200" b="0" cap="none" baseline="0">
                <a:solidFill>
                  <a:srgbClr val="FFFFFF"/>
                </a:solidFill>
              </a:defRPr>
            </a:lvl1pPr>
          </a:lstStyle>
          <a:p>
            <a:r>
              <a:rPr lang="en-US"/>
              <a:t>Click to edit Master title style</a:t>
            </a:r>
          </a:p>
        </p:txBody>
      </p:sp>
      <p:sp>
        <p:nvSpPr>
          <p:cNvPr id="15" name="Footer Placeholder 4">
            <a:extLst>
              <a:ext uri="{FF2B5EF4-FFF2-40B4-BE49-F238E27FC236}">
                <a16:creationId xmlns:a16="http://schemas.microsoft.com/office/drawing/2014/main" id="{324AE14F-CC88-6AFA-6F2B-B647D18C08FB}"/>
              </a:ext>
            </a:extLst>
          </p:cNvPr>
          <p:cNvSpPr>
            <a:spLocks noGrp="1"/>
          </p:cNvSpPr>
          <p:nvPr>
            <p:ph type="ftr" sz="quarter" idx="10"/>
          </p:nvPr>
        </p:nvSpPr>
        <p:spPr/>
        <p:txBody>
          <a:bodyPr/>
          <a:lstStyle>
            <a:lvl1pPr>
              <a:defRPr/>
            </a:lvl1pPr>
          </a:lstStyle>
          <a:p>
            <a:pPr>
              <a:defRPr/>
            </a:pPr>
            <a:endParaRPr lang="en-US" altLang="en-US"/>
          </a:p>
        </p:txBody>
      </p:sp>
      <p:sp>
        <p:nvSpPr>
          <p:cNvPr id="16" name="Date Placeholder 3">
            <a:extLst>
              <a:ext uri="{FF2B5EF4-FFF2-40B4-BE49-F238E27FC236}">
                <a16:creationId xmlns:a16="http://schemas.microsoft.com/office/drawing/2014/main" id="{E408A8FF-8DCD-B792-1B76-8DC2E515885F}"/>
              </a:ext>
            </a:extLst>
          </p:cNvPr>
          <p:cNvSpPr>
            <a:spLocks noGrp="1"/>
          </p:cNvSpPr>
          <p:nvPr>
            <p:ph type="dt" sz="half" idx="11"/>
          </p:nvPr>
        </p:nvSpPr>
        <p:spPr/>
        <p:txBody>
          <a:bodyPr/>
          <a:lstStyle>
            <a:lvl1pPr>
              <a:defRPr/>
            </a:lvl1pPr>
          </a:lstStyle>
          <a:p>
            <a:pPr>
              <a:defRPr/>
            </a:pPr>
            <a:endParaRPr lang="en-US" altLang="en-US"/>
          </a:p>
        </p:txBody>
      </p:sp>
      <p:sp>
        <p:nvSpPr>
          <p:cNvPr id="17" name="Slide Number Placeholder 5">
            <a:extLst>
              <a:ext uri="{FF2B5EF4-FFF2-40B4-BE49-F238E27FC236}">
                <a16:creationId xmlns:a16="http://schemas.microsoft.com/office/drawing/2014/main" id="{FE5C4948-86EA-A459-3C02-061D890A8D02}"/>
              </a:ext>
            </a:extLst>
          </p:cNvPr>
          <p:cNvSpPr>
            <a:spLocks noGrp="1"/>
          </p:cNvSpPr>
          <p:nvPr>
            <p:ph type="sldNum" sz="quarter" idx="12"/>
          </p:nvPr>
        </p:nvSpPr>
        <p:spPr>
          <a:xfrm>
            <a:off x="5791200" y="2198689"/>
            <a:ext cx="609600" cy="441325"/>
          </a:xfrm>
          <a:prstGeom prst="rect">
            <a:avLst/>
          </a:prstGeom>
        </p:spPr>
        <p:txBody>
          <a:bodyPr/>
          <a:lstStyle>
            <a:lvl1pPr>
              <a:defRPr/>
            </a:lvl1pPr>
          </a:lstStyle>
          <a:p>
            <a:pPr>
              <a:defRPr/>
            </a:pPr>
            <a:fld id="{27971453-06A8-40C5-A24A-44D898449750}" type="slidenum">
              <a:rPr lang="en-US" altLang="en-US"/>
              <a:pPr>
                <a:defRPr/>
              </a:pPr>
              <a:t>‹#›</a:t>
            </a:fld>
            <a:endParaRPr lang="en-US" altLang="en-US"/>
          </a:p>
        </p:txBody>
      </p:sp>
    </p:spTree>
    <p:extLst>
      <p:ext uri="{BB962C8B-B14F-4D97-AF65-F5344CB8AC3E}">
        <p14:creationId xmlns:p14="http://schemas.microsoft.com/office/powerpoint/2010/main" val="651957076"/>
      </p:ext>
    </p:extLst>
  </p:cSld>
  <p:clrMapOvr>
    <a:overrideClrMapping bg1="lt1" tx1="dk1" bg2="lt2" tx2="dk2" accent1="accent1" accent2="accent2" accent3="accent3" accent4="accent4" accent5="accent5" accent6="accent6" hlink="hlink" folHlink="folHlink"/>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twoObj" preserve="1">
  <p:cSld name="1_Two Content">
    <p:bg>
      <p:bgPr>
        <a:solidFill>
          <a:schemeClr val="bg2"/>
        </a:solidFill>
        <a:effectLst/>
      </p:bgPr>
    </p:bg>
    <p:spTree>
      <p:nvGrpSpPr>
        <p:cNvPr id="1" name=""/>
        <p:cNvGrpSpPr/>
        <p:nvPr/>
      </p:nvGrpSpPr>
      <p:grpSpPr>
        <a:xfrm>
          <a:off x="0" y="0"/>
          <a:ext cx="0" cy="0"/>
          <a:chOff x="0" y="0"/>
          <a:chExt cx="0" cy="0"/>
        </a:xfrm>
      </p:grpSpPr>
      <p:sp>
        <p:nvSpPr>
          <p:cNvPr id="3" name="Straight Connector 19">
            <a:extLst>
              <a:ext uri="{FF2B5EF4-FFF2-40B4-BE49-F238E27FC236}">
                <a16:creationId xmlns:a16="http://schemas.microsoft.com/office/drawing/2014/main" id="{FFD75A20-360E-4CFD-57E4-B15C32C49213}"/>
              </a:ext>
            </a:extLst>
          </p:cNvPr>
          <p:cNvSpPr>
            <a:spLocks noChangeShapeType="1"/>
          </p:cNvSpPr>
          <p:nvPr/>
        </p:nvSpPr>
        <p:spPr bwMode="auto">
          <a:xfrm flipV="1">
            <a:off x="6083301" y="1576388"/>
            <a:ext cx="12700" cy="4818062"/>
          </a:xfrm>
          <a:prstGeom prst="line">
            <a:avLst/>
          </a:prstGeom>
          <a:noFill/>
          <a:ln w="9525" algn="ctr">
            <a:solidFill>
              <a:schemeClr val="tx2"/>
            </a:solidFill>
            <a:prstDash val="sysDash"/>
            <a:round/>
            <a:headEnd/>
            <a:tailEnd/>
          </a:ln>
          <a:extLst>
            <a:ext uri="{909E8E84-426E-40DD-AFC4-6F175D3DCCD1}">
              <a14:hiddenFill xmlns:a14="http://schemas.microsoft.com/office/drawing/2010/main">
                <a:noFill/>
              </a14:hiddenFill>
            </a:ext>
          </a:extLst>
        </p:spPr>
        <p:txBody>
          <a:bodyPr wrap="none" anchor="ctr"/>
          <a:lstStyle/>
          <a:p>
            <a:endParaRPr lang="en-US" sz="2400"/>
          </a:p>
        </p:txBody>
      </p:sp>
      <p:sp>
        <p:nvSpPr>
          <p:cNvPr id="2" name="Title 1"/>
          <p:cNvSpPr>
            <a:spLocks noGrp="1"/>
          </p:cNvSpPr>
          <p:nvPr>
            <p:ph type="title"/>
          </p:nvPr>
        </p:nvSpPr>
        <p:spPr>
          <a:xfrm>
            <a:off x="402336" y="228600"/>
            <a:ext cx="11379200" cy="758952"/>
          </a:xfrm>
        </p:spPr>
        <p:txBody>
          <a:bodyPr/>
          <a:lstStyle/>
          <a:p>
            <a:r>
              <a:rPr lang="en-US"/>
              <a:t>Click to edit Master title style</a:t>
            </a:r>
          </a:p>
        </p:txBody>
      </p:sp>
      <p:sp>
        <p:nvSpPr>
          <p:cNvPr id="10" name="Content Placeholder 9"/>
          <p:cNvSpPr>
            <a:spLocks noGrp="1"/>
          </p:cNvSpPr>
          <p:nvPr>
            <p:ph sz="half" idx="1"/>
          </p:nvPr>
        </p:nvSpPr>
        <p:spPr>
          <a:xfrm>
            <a:off x="402336" y="1371600"/>
            <a:ext cx="5384800" cy="4681728"/>
          </a:xfrm>
        </p:spPr>
        <p:txBody>
          <a:bodyPr/>
          <a:lstStyle>
            <a:lvl1pPr>
              <a:defRPr sz="25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11"/>
          <p:cNvSpPr>
            <a:spLocks noGrp="1"/>
          </p:cNvSpPr>
          <p:nvPr>
            <p:ph sz="half" idx="2"/>
          </p:nvPr>
        </p:nvSpPr>
        <p:spPr>
          <a:xfrm>
            <a:off x="6400800" y="1371600"/>
            <a:ext cx="5384800" cy="4681728"/>
          </a:xfrm>
        </p:spPr>
        <p:txBody>
          <a:bodyPr/>
          <a:lstStyle>
            <a:lvl1pPr>
              <a:defRPr sz="25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4">
            <a:extLst>
              <a:ext uri="{FF2B5EF4-FFF2-40B4-BE49-F238E27FC236}">
                <a16:creationId xmlns:a16="http://schemas.microsoft.com/office/drawing/2014/main" id="{4C1AF53E-513E-6BE5-D7A2-97D8691BE988}"/>
              </a:ext>
            </a:extLst>
          </p:cNvPr>
          <p:cNvSpPr>
            <a:spLocks noGrp="1"/>
          </p:cNvSpPr>
          <p:nvPr>
            <p:ph type="dt" sz="half" idx="10"/>
          </p:nvPr>
        </p:nvSpPr>
        <p:spPr>
          <a:xfrm>
            <a:off x="7721601" y="6410326"/>
            <a:ext cx="4059767" cy="365125"/>
          </a:xfrm>
        </p:spPr>
        <p:txBody>
          <a:bodyPr/>
          <a:lstStyle>
            <a:lvl1pPr>
              <a:defRPr/>
            </a:lvl1pPr>
          </a:lstStyle>
          <a:p>
            <a:pPr>
              <a:defRPr/>
            </a:pPr>
            <a:endParaRPr lang="en-US" altLang="en-US"/>
          </a:p>
        </p:txBody>
      </p:sp>
      <p:sp>
        <p:nvSpPr>
          <p:cNvPr id="5" name="Footer Placeholder 5">
            <a:extLst>
              <a:ext uri="{FF2B5EF4-FFF2-40B4-BE49-F238E27FC236}">
                <a16:creationId xmlns:a16="http://schemas.microsoft.com/office/drawing/2014/main" id="{0BB18F71-A40C-9B16-F14E-8EC147238B78}"/>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6">
            <a:extLst>
              <a:ext uri="{FF2B5EF4-FFF2-40B4-BE49-F238E27FC236}">
                <a16:creationId xmlns:a16="http://schemas.microsoft.com/office/drawing/2014/main" id="{A3964ED7-95F9-ED98-EF42-861F7E3E5406}"/>
              </a:ext>
            </a:extLst>
          </p:cNvPr>
          <p:cNvSpPr>
            <a:spLocks noGrp="1"/>
          </p:cNvSpPr>
          <p:nvPr>
            <p:ph type="sldNum" sz="quarter" idx="12"/>
          </p:nvPr>
        </p:nvSpPr>
        <p:spPr>
          <a:xfrm>
            <a:off x="5791200" y="1039814"/>
            <a:ext cx="609600" cy="441325"/>
          </a:xfrm>
          <a:prstGeom prst="rect">
            <a:avLst/>
          </a:prstGeom>
        </p:spPr>
        <p:txBody>
          <a:bodyPr/>
          <a:lstStyle>
            <a:lvl1pPr>
              <a:defRPr/>
            </a:lvl1pPr>
          </a:lstStyle>
          <a:p>
            <a:pPr>
              <a:defRPr/>
            </a:pPr>
            <a:fld id="{ED01DF8E-6CBA-4982-88A3-53B7334DC970}" type="slidenum">
              <a:rPr lang="en-US" altLang="en-US"/>
              <a:pPr>
                <a:defRPr/>
              </a:pPr>
              <a:t>‹#›</a:t>
            </a:fld>
            <a:endParaRPr lang="en-US" altLang="en-US"/>
          </a:p>
        </p:txBody>
      </p:sp>
    </p:spTree>
    <p:extLst>
      <p:ext uri="{BB962C8B-B14F-4D97-AF65-F5344CB8AC3E}">
        <p14:creationId xmlns:p14="http://schemas.microsoft.com/office/powerpoint/2010/main" val="839580526"/>
      </p:ext>
    </p:extLst>
  </p:cSld>
  <p:clrMapOvr>
    <a:overrideClrMapping bg1="lt1" tx1="dk1" bg2="lt2" tx2="dk2" accent1="accent1" accent2="accent2" accent3="accent3" accent4="accent4" accent5="accent5" accent6="accent6" hlink="hlink" folHlink="folHlink"/>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showMasterSp="0" type="twoTxTwoObj" preserve="1">
  <p:cSld name="1_Comparison">
    <p:bg>
      <p:bgPr>
        <a:solidFill>
          <a:schemeClr val="bg2"/>
        </a:solidFill>
        <a:effectLst/>
      </p:bgPr>
    </p:bg>
    <p:spTree>
      <p:nvGrpSpPr>
        <p:cNvPr id="1" name=""/>
        <p:cNvGrpSpPr/>
        <p:nvPr/>
      </p:nvGrpSpPr>
      <p:grpSpPr>
        <a:xfrm>
          <a:off x="0" y="0"/>
          <a:ext cx="0" cy="0"/>
          <a:chOff x="0" y="0"/>
          <a:chExt cx="0" cy="0"/>
        </a:xfrm>
      </p:grpSpPr>
      <p:sp>
        <p:nvSpPr>
          <p:cNvPr id="2" name="Straight Connector 19">
            <a:extLst>
              <a:ext uri="{FF2B5EF4-FFF2-40B4-BE49-F238E27FC236}">
                <a16:creationId xmlns:a16="http://schemas.microsoft.com/office/drawing/2014/main" id="{4608DB35-5218-9FD7-5A05-8E7F39F1C82A}"/>
              </a:ext>
            </a:extLst>
          </p:cNvPr>
          <p:cNvSpPr>
            <a:spLocks noChangeShapeType="1"/>
          </p:cNvSpPr>
          <p:nvPr/>
        </p:nvSpPr>
        <p:spPr bwMode="auto">
          <a:xfrm flipV="1">
            <a:off x="6096000" y="2200276"/>
            <a:ext cx="0" cy="4187825"/>
          </a:xfrm>
          <a:prstGeom prst="line">
            <a:avLst/>
          </a:prstGeom>
          <a:noFill/>
          <a:ln w="9525" algn="ctr">
            <a:solidFill>
              <a:schemeClr val="tx2"/>
            </a:solidFill>
            <a:prstDash val="sysDash"/>
            <a:round/>
            <a:headEnd/>
            <a:tailEnd/>
          </a:ln>
          <a:extLst>
            <a:ext uri="{909E8E84-426E-40DD-AFC4-6F175D3DCCD1}">
              <a14:hiddenFill xmlns:a14="http://schemas.microsoft.com/office/drawing/2010/main">
                <a:noFill/>
              </a14:hiddenFill>
            </a:ext>
          </a:extLst>
        </p:spPr>
        <p:txBody>
          <a:bodyPr wrap="none" anchor="ctr"/>
          <a:lstStyle/>
          <a:p>
            <a:endParaRPr lang="en-US" sz="2400"/>
          </a:p>
        </p:txBody>
      </p:sp>
      <p:sp>
        <p:nvSpPr>
          <p:cNvPr id="5" name="Rectangle 20">
            <a:extLst>
              <a:ext uri="{FF2B5EF4-FFF2-40B4-BE49-F238E27FC236}">
                <a16:creationId xmlns:a16="http://schemas.microsoft.com/office/drawing/2014/main" id="{110ABD4A-8169-8E5F-C820-29B45F983FFD}"/>
              </a:ext>
            </a:extLst>
          </p:cNvPr>
          <p:cNvSpPr>
            <a:spLocks noChangeArrowheads="1"/>
          </p:cNvSpPr>
          <p:nvPr/>
        </p:nvSpPr>
        <p:spPr bwMode="white">
          <a:xfrm>
            <a:off x="0" y="0"/>
            <a:ext cx="12192000" cy="1447800"/>
          </a:xfrm>
          <a:prstGeom prst="rect">
            <a:avLst/>
          </a:prstGeom>
          <a:solidFill>
            <a:srgbClr val="FFFFFF"/>
          </a:solidFill>
          <a:ln>
            <a:noFill/>
          </a:ln>
        </p:spPr>
        <p:txBody>
          <a:bodyPr wrap="none" anchor="ctr"/>
          <a:lstStyle>
            <a:lvl1pPr>
              <a:defRPr sz="2600">
                <a:solidFill>
                  <a:schemeClr val="tx1"/>
                </a:solidFill>
                <a:latin typeface="Arial" panose="020B0604020202020204" pitchFamily="34" charset="0"/>
              </a:defRPr>
            </a:lvl1pPr>
            <a:lvl2pPr marL="742950" indent="-285750">
              <a:defRPr sz="2600">
                <a:solidFill>
                  <a:schemeClr val="tx1"/>
                </a:solidFill>
                <a:latin typeface="Arial" panose="020B0604020202020204" pitchFamily="34" charset="0"/>
              </a:defRPr>
            </a:lvl2pPr>
            <a:lvl3pPr marL="1143000" indent="-228600">
              <a:defRPr sz="2600">
                <a:solidFill>
                  <a:schemeClr val="tx1"/>
                </a:solidFill>
                <a:latin typeface="Arial" panose="020B0604020202020204" pitchFamily="34" charset="0"/>
              </a:defRPr>
            </a:lvl3pPr>
            <a:lvl4pPr marL="1600200" indent="-228600">
              <a:defRPr sz="2600">
                <a:solidFill>
                  <a:schemeClr val="tx1"/>
                </a:solidFill>
                <a:latin typeface="Arial" panose="020B0604020202020204" pitchFamily="34" charset="0"/>
              </a:defRPr>
            </a:lvl4pPr>
            <a:lvl5pPr marL="2057400" indent="-228600">
              <a:defRPr sz="2600">
                <a:solidFill>
                  <a:schemeClr val="tx1"/>
                </a:solidFill>
                <a:latin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Arial" panose="020B0604020202020204" pitchFamily="34" charset="0"/>
              </a:defRPr>
            </a:lvl9pPr>
          </a:lstStyle>
          <a:p>
            <a:pPr algn="ctr" eaLnBrk="1" hangingPunct="1">
              <a:spcBef>
                <a:spcPct val="20000"/>
              </a:spcBef>
              <a:buClr>
                <a:schemeClr val="accent2"/>
              </a:buClr>
              <a:buSzPct val="70000"/>
              <a:buFont typeface="Wingdings" panose="05000000000000000000" pitchFamily="2" charset="2"/>
              <a:buChar char="l"/>
              <a:defRPr/>
            </a:pPr>
            <a:endParaRPr lang="en-US" altLang="zh-CN" sz="2600">
              <a:ea typeface="SimSun" panose="02010600030101010101" pitchFamily="2" charset="-122"/>
            </a:endParaRPr>
          </a:p>
        </p:txBody>
      </p:sp>
      <p:sp>
        <p:nvSpPr>
          <p:cNvPr id="6" name="Rectangle 21">
            <a:extLst>
              <a:ext uri="{FF2B5EF4-FFF2-40B4-BE49-F238E27FC236}">
                <a16:creationId xmlns:a16="http://schemas.microsoft.com/office/drawing/2014/main" id="{E51021FF-15EC-6D5F-0161-9F9C850D368A}"/>
              </a:ext>
            </a:extLst>
          </p:cNvPr>
          <p:cNvSpPr>
            <a:spLocks noChangeArrowheads="1"/>
          </p:cNvSpPr>
          <p:nvPr/>
        </p:nvSpPr>
        <p:spPr bwMode="white">
          <a:xfrm>
            <a:off x="0" y="6705600"/>
            <a:ext cx="12192000" cy="152400"/>
          </a:xfrm>
          <a:prstGeom prst="rect">
            <a:avLst/>
          </a:prstGeom>
          <a:solidFill>
            <a:srgbClr val="FFFFFF"/>
          </a:solidFill>
          <a:ln>
            <a:noFill/>
          </a:ln>
        </p:spPr>
        <p:txBody>
          <a:bodyPr wrap="none" anchor="ctr"/>
          <a:lstStyle>
            <a:lvl1pPr>
              <a:defRPr sz="2600">
                <a:solidFill>
                  <a:schemeClr val="tx1"/>
                </a:solidFill>
                <a:latin typeface="Arial" panose="020B0604020202020204" pitchFamily="34" charset="0"/>
              </a:defRPr>
            </a:lvl1pPr>
            <a:lvl2pPr marL="742950" indent="-285750">
              <a:defRPr sz="2600">
                <a:solidFill>
                  <a:schemeClr val="tx1"/>
                </a:solidFill>
                <a:latin typeface="Arial" panose="020B0604020202020204" pitchFamily="34" charset="0"/>
              </a:defRPr>
            </a:lvl2pPr>
            <a:lvl3pPr marL="1143000" indent="-228600">
              <a:defRPr sz="2600">
                <a:solidFill>
                  <a:schemeClr val="tx1"/>
                </a:solidFill>
                <a:latin typeface="Arial" panose="020B0604020202020204" pitchFamily="34" charset="0"/>
              </a:defRPr>
            </a:lvl3pPr>
            <a:lvl4pPr marL="1600200" indent="-228600">
              <a:defRPr sz="2600">
                <a:solidFill>
                  <a:schemeClr val="tx1"/>
                </a:solidFill>
                <a:latin typeface="Arial" panose="020B0604020202020204" pitchFamily="34" charset="0"/>
              </a:defRPr>
            </a:lvl4pPr>
            <a:lvl5pPr marL="2057400" indent="-228600">
              <a:defRPr sz="2600">
                <a:solidFill>
                  <a:schemeClr val="tx1"/>
                </a:solidFill>
                <a:latin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Arial" panose="020B0604020202020204" pitchFamily="34" charset="0"/>
              </a:defRPr>
            </a:lvl9pPr>
          </a:lstStyle>
          <a:p>
            <a:pPr algn="ctr" eaLnBrk="1" hangingPunct="1">
              <a:spcBef>
                <a:spcPct val="20000"/>
              </a:spcBef>
              <a:buClr>
                <a:schemeClr val="accent2"/>
              </a:buClr>
              <a:buSzPct val="70000"/>
              <a:buFont typeface="Wingdings" panose="05000000000000000000" pitchFamily="2" charset="2"/>
              <a:buChar char="l"/>
              <a:defRPr/>
            </a:pPr>
            <a:endParaRPr lang="en-US" altLang="zh-CN" sz="2600">
              <a:ea typeface="SimSun" panose="02010600030101010101" pitchFamily="2" charset="-122"/>
            </a:endParaRPr>
          </a:p>
        </p:txBody>
      </p:sp>
      <p:sp>
        <p:nvSpPr>
          <p:cNvPr id="7" name="Rectangle 23">
            <a:extLst>
              <a:ext uri="{FF2B5EF4-FFF2-40B4-BE49-F238E27FC236}">
                <a16:creationId xmlns:a16="http://schemas.microsoft.com/office/drawing/2014/main" id="{6177D7CE-4304-DC0A-D9C8-0AF096D79C26}"/>
              </a:ext>
            </a:extLst>
          </p:cNvPr>
          <p:cNvSpPr>
            <a:spLocks noChangeArrowheads="1"/>
          </p:cNvSpPr>
          <p:nvPr/>
        </p:nvSpPr>
        <p:spPr bwMode="white">
          <a:xfrm>
            <a:off x="0" y="0"/>
            <a:ext cx="203200" cy="6858000"/>
          </a:xfrm>
          <a:prstGeom prst="rect">
            <a:avLst/>
          </a:prstGeom>
          <a:solidFill>
            <a:srgbClr val="FFFFFF"/>
          </a:solidFill>
          <a:ln>
            <a:noFill/>
          </a:ln>
        </p:spPr>
        <p:txBody>
          <a:bodyPr wrap="none" anchor="ctr"/>
          <a:lstStyle>
            <a:lvl1pPr>
              <a:defRPr sz="2600">
                <a:solidFill>
                  <a:schemeClr val="tx1"/>
                </a:solidFill>
                <a:latin typeface="Arial" panose="020B0604020202020204" pitchFamily="34" charset="0"/>
              </a:defRPr>
            </a:lvl1pPr>
            <a:lvl2pPr marL="742950" indent="-285750">
              <a:defRPr sz="2600">
                <a:solidFill>
                  <a:schemeClr val="tx1"/>
                </a:solidFill>
                <a:latin typeface="Arial" panose="020B0604020202020204" pitchFamily="34" charset="0"/>
              </a:defRPr>
            </a:lvl2pPr>
            <a:lvl3pPr marL="1143000" indent="-228600">
              <a:defRPr sz="2600">
                <a:solidFill>
                  <a:schemeClr val="tx1"/>
                </a:solidFill>
                <a:latin typeface="Arial" panose="020B0604020202020204" pitchFamily="34" charset="0"/>
              </a:defRPr>
            </a:lvl3pPr>
            <a:lvl4pPr marL="1600200" indent="-228600">
              <a:defRPr sz="2600">
                <a:solidFill>
                  <a:schemeClr val="tx1"/>
                </a:solidFill>
                <a:latin typeface="Arial" panose="020B0604020202020204" pitchFamily="34" charset="0"/>
              </a:defRPr>
            </a:lvl4pPr>
            <a:lvl5pPr marL="2057400" indent="-228600">
              <a:defRPr sz="2600">
                <a:solidFill>
                  <a:schemeClr val="tx1"/>
                </a:solidFill>
                <a:latin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Arial" panose="020B0604020202020204" pitchFamily="34" charset="0"/>
              </a:defRPr>
            </a:lvl9pPr>
          </a:lstStyle>
          <a:p>
            <a:pPr algn="ctr" eaLnBrk="1" hangingPunct="1">
              <a:spcBef>
                <a:spcPct val="20000"/>
              </a:spcBef>
              <a:buClr>
                <a:schemeClr val="accent2"/>
              </a:buClr>
              <a:buSzPct val="70000"/>
              <a:buFont typeface="Wingdings" panose="05000000000000000000" pitchFamily="2" charset="2"/>
              <a:buChar char="l"/>
              <a:defRPr/>
            </a:pPr>
            <a:endParaRPr lang="en-US" altLang="zh-CN" sz="2600">
              <a:ea typeface="SimSun" panose="02010600030101010101" pitchFamily="2" charset="-122"/>
            </a:endParaRPr>
          </a:p>
        </p:txBody>
      </p:sp>
      <p:sp>
        <p:nvSpPr>
          <p:cNvPr id="8" name="Rectangle 24">
            <a:extLst>
              <a:ext uri="{FF2B5EF4-FFF2-40B4-BE49-F238E27FC236}">
                <a16:creationId xmlns:a16="http://schemas.microsoft.com/office/drawing/2014/main" id="{594E49D5-9C62-03B2-F006-A11D89F05D41}"/>
              </a:ext>
            </a:extLst>
          </p:cNvPr>
          <p:cNvSpPr>
            <a:spLocks noChangeArrowheads="1"/>
          </p:cNvSpPr>
          <p:nvPr/>
        </p:nvSpPr>
        <p:spPr bwMode="white">
          <a:xfrm>
            <a:off x="11988800" y="0"/>
            <a:ext cx="203200" cy="6858000"/>
          </a:xfrm>
          <a:prstGeom prst="rect">
            <a:avLst/>
          </a:prstGeom>
          <a:solidFill>
            <a:srgbClr val="FFFFFF"/>
          </a:solidFill>
          <a:ln>
            <a:noFill/>
          </a:ln>
        </p:spPr>
        <p:txBody>
          <a:bodyPr wrap="none" anchor="ctr"/>
          <a:lstStyle>
            <a:lvl1pPr>
              <a:defRPr sz="2600">
                <a:solidFill>
                  <a:schemeClr val="tx1"/>
                </a:solidFill>
                <a:latin typeface="Arial" panose="020B0604020202020204" pitchFamily="34" charset="0"/>
              </a:defRPr>
            </a:lvl1pPr>
            <a:lvl2pPr marL="742950" indent="-285750">
              <a:defRPr sz="2600">
                <a:solidFill>
                  <a:schemeClr val="tx1"/>
                </a:solidFill>
                <a:latin typeface="Arial" panose="020B0604020202020204" pitchFamily="34" charset="0"/>
              </a:defRPr>
            </a:lvl2pPr>
            <a:lvl3pPr marL="1143000" indent="-228600">
              <a:defRPr sz="2600">
                <a:solidFill>
                  <a:schemeClr val="tx1"/>
                </a:solidFill>
                <a:latin typeface="Arial" panose="020B0604020202020204" pitchFamily="34" charset="0"/>
              </a:defRPr>
            </a:lvl3pPr>
            <a:lvl4pPr marL="1600200" indent="-228600">
              <a:defRPr sz="2600">
                <a:solidFill>
                  <a:schemeClr val="tx1"/>
                </a:solidFill>
                <a:latin typeface="Arial" panose="020B0604020202020204" pitchFamily="34" charset="0"/>
              </a:defRPr>
            </a:lvl4pPr>
            <a:lvl5pPr marL="2057400" indent="-228600">
              <a:defRPr sz="2600">
                <a:solidFill>
                  <a:schemeClr val="tx1"/>
                </a:solidFill>
                <a:latin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Arial" panose="020B0604020202020204" pitchFamily="34" charset="0"/>
              </a:defRPr>
            </a:lvl9pPr>
          </a:lstStyle>
          <a:p>
            <a:pPr algn="ctr" eaLnBrk="1" hangingPunct="1">
              <a:spcBef>
                <a:spcPct val="20000"/>
              </a:spcBef>
              <a:buClr>
                <a:schemeClr val="accent2"/>
              </a:buClr>
              <a:buSzPct val="70000"/>
              <a:buFont typeface="Wingdings" panose="05000000000000000000" pitchFamily="2" charset="2"/>
              <a:buChar char="l"/>
              <a:defRPr/>
            </a:pPr>
            <a:endParaRPr lang="en-US" altLang="zh-CN" sz="2600">
              <a:ea typeface="SimSun" panose="02010600030101010101" pitchFamily="2" charset="-122"/>
            </a:endParaRPr>
          </a:p>
        </p:txBody>
      </p:sp>
      <p:sp>
        <p:nvSpPr>
          <p:cNvPr id="9" name="Rectangle 7">
            <a:extLst>
              <a:ext uri="{FF2B5EF4-FFF2-40B4-BE49-F238E27FC236}">
                <a16:creationId xmlns:a16="http://schemas.microsoft.com/office/drawing/2014/main" id="{D70C2199-AF6D-74A6-0014-DBB4385446A8}"/>
              </a:ext>
            </a:extLst>
          </p:cNvPr>
          <p:cNvSpPr/>
          <p:nvPr/>
        </p:nvSpPr>
        <p:spPr>
          <a:xfrm>
            <a:off x="203200" y="1371600"/>
            <a:ext cx="11777133" cy="914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lvl1pPr>
              <a:defRPr sz="2600">
                <a:solidFill>
                  <a:schemeClr val="tx1"/>
                </a:solidFill>
                <a:latin typeface="Arial" panose="020B0604020202020204" pitchFamily="34" charset="0"/>
              </a:defRPr>
            </a:lvl1pPr>
            <a:lvl2pPr marL="742950" indent="-285750">
              <a:defRPr sz="2600">
                <a:solidFill>
                  <a:schemeClr val="tx1"/>
                </a:solidFill>
                <a:latin typeface="Arial" panose="020B0604020202020204" pitchFamily="34" charset="0"/>
              </a:defRPr>
            </a:lvl2pPr>
            <a:lvl3pPr marL="1143000" indent="-228600">
              <a:defRPr sz="2600">
                <a:solidFill>
                  <a:schemeClr val="tx1"/>
                </a:solidFill>
                <a:latin typeface="Arial" panose="020B0604020202020204" pitchFamily="34" charset="0"/>
              </a:defRPr>
            </a:lvl3pPr>
            <a:lvl4pPr marL="1600200" indent="-228600">
              <a:defRPr sz="2600">
                <a:solidFill>
                  <a:schemeClr val="tx1"/>
                </a:solidFill>
                <a:latin typeface="Arial" panose="020B0604020202020204" pitchFamily="34" charset="0"/>
              </a:defRPr>
            </a:lvl4pPr>
            <a:lvl5pPr marL="2057400" indent="-228600">
              <a:defRPr sz="2600">
                <a:solidFill>
                  <a:schemeClr val="tx1"/>
                </a:solidFill>
                <a:latin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Arial" panose="020B0604020202020204" pitchFamily="34" charset="0"/>
              </a:defRPr>
            </a:lvl9pPr>
          </a:lstStyle>
          <a:p>
            <a:pPr algn="ctr" eaLnBrk="1" hangingPunct="1">
              <a:spcBef>
                <a:spcPct val="20000"/>
              </a:spcBef>
              <a:buClr>
                <a:schemeClr val="accent2"/>
              </a:buClr>
              <a:buSzPct val="70000"/>
              <a:buFont typeface="Wingdings" panose="05000000000000000000" pitchFamily="2" charset="2"/>
              <a:buChar char="l"/>
              <a:defRPr/>
            </a:pPr>
            <a:endParaRPr lang="en-US" altLang="zh-CN" sz="2600">
              <a:solidFill>
                <a:srgbClr val="FFFFFF"/>
              </a:solidFill>
              <a:latin typeface="Georgia" panose="02040502050405020303" pitchFamily="18" charset="0"/>
              <a:ea typeface="SimSun" panose="02010600030101010101" pitchFamily="2" charset="-122"/>
            </a:endParaRPr>
          </a:p>
        </p:txBody>
      </p:sp>
      <p:sp>
        <p:nvSpPr>
          <p:cNvPr id="10" name="Rectangle 9">
            <a:extLst>
              <a:ext uri="{FF2B5EF4-FFF2-40B4-BE49-F238E27FC236}">
                <a16:creationId xmlns:a16="http://schemas.microsoft.com/office/drawing/2014/main" id="{9B2CCAB3-2BA7-550E-061D-2B31E5AE529B}"/>
              </a:ext>
            </a:extLst>
          </p:cNvPr>
          <p:cNvSpPr>
            <a:spLocks noChangeArrowheads="1"/>
          </p:cNvSpPr>
          <p:nvPr/>
        </p:nvSpPr>
        <p:spPr bwMode="auto">
          <a:xfrm>
            <a:off x="194734" y="6391275"/>
            <a:ext cx="11777133" cy="311150"/>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lvl1pPr>
              <a:defRPr sz="2600">
                <a:solidFill>
                  <a:schemeClr val="tx1"/>
                </a:solidFill>
                <a:latin typeface="Arial" panose="020B0604020202020204" pitchFamily="34" charset="0"/>
              </a:defRPr>
            </a:lvl1pPr>
            <a:lvl2pPr marL="742950" indent="-285750">
              <a:defRPr sz="2600">
                <a:solidFill>
                  <a:schemeClr val="tx1"/>
                </a:solidFill>
                <a:latin typeface="Arial" panose="020B0604020202020204" pitchFamily="34" charset="0"/>
              </a:defRPr>
            </a:lvl2pPr>
            <a:lvl3pPr marL="1143000" indent="-228600">
              <a:defRPr sz="2600">
                <a:solidFill>
                  <a:schemeClr val="tx1"/>
                </a:solidFill>
                <a:latin typeface="Arial" panose="020B0604020202020204" pitchFamily="34" charset="0"/>
              </a:defRPr>
            </a:lvl3pPr>
            <a:lvl4pPr marL="1600200" indent="-228600">
              <a:defRPr sz="2600">
                <a:solidFill>
                  <a:schemeClr val="tx1"/>
                </a:solidFill>
                <a:latin typeface="Arial" panose="020B0604020202020204" pitchFamily="34" charset="0"/>
              </a:defRPr>
            </a:lvl4pPr>
            <a:lvl5pPr marL="2057400" indent="-228600">
              <a:defRPr sz="2600">
                <a:solidFill>
                  <a:schemeClr val="tx1"/>
                </a:solidFill>
                <a:latin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Arial" panose="020B0604020202020204" pitchFamily="34" charset="0"/>
              </a:defRPr>
            </a:lvl9pPr>
          </a:lstStyle>
          <a:p>
            <a:pPr algn="ctr" eaLnBrk="1" hangingPunct="1">
              <a:spcBef>
                <a:spcPct val="20000"/>
              </a:spcBef>
              <a:buClr>
                <a:schemeClr val="accent2"/>
              </a:buClr>
              <a:buSzPct val="70000"/>
              <a:buFont typeface="Wingdings" panose="05000000000000000000" pitchFamily="2" charset="2"/>
              <a:buChar char="l"/>
              <a:defRPr/>
            </a:pPr>
            <a:endParaRPr lang="en-US" altLang="zh-CN" sz="2600">
              <a:ea typeface="SimSun" panose="02010600030101010101" pitchFamily="2" charset="-122"/>
            </a:endParaRPr>
          </a:p>
        </p:txBody>
      </p:sp>
      <p:sp>
        <p:nvSpPr>
          <p:cNvPr id="11" name="Straight Connector 10">
            <a:extLst>
              <a:ext uri="{FF2B5EF4-FFF2-40B4-BE49-F238E27FC236}">
                <a16:creationId xmlns:a16="http://schemas.microsoft.com/office/drawing/2014/main" id="{42FC4CD1-49B3-0F07-0C48-8C24C0251E02}"/>
              </a:ext>
            </a:extLst>
          </p:cNvPr>
          <p:cNvSpPr>
            <a:spLocks noChangeShapeType="1"/>
          </p:cNvSpPr>
          <p:nvPr/>
        </p:nvSpPr>
        <p:spPr bwMode="auto">
          <a:xfrm>
            <a:off x="203200" y="1279525"/>
            <a:ext cx="11777133"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algn="ctr" eaLnBrk="1" hangingPunct="1">
              <a:spcBef>
                <a:spcPct val="20000"/>
              </a:spcBef>
              <a:buClr>
                <a:schemeClr val="accent2"/>
              </a:buClr>
              <a:buSzPct val="70000"/>
              <a:buFont typeface="Wingdings" panose="05000000000000000000" pitchFamily="2" charset="2"/>
              <a:buChar char="l"/>
              <a:defRPr/>
            </a:pPr>
            <a:endParaRPr lang="en-US" sz="2400">
              <a:latin typeface="Arial" charset="0"/>
            </a:endParaRPr>
          </a:p>
        </p:txBody>
      </p:sp>
      <p:sp>
        <p:nvSpPr>
          <p:cNvPr id="12" name="Rectangle 11">
            <a:extLst>
              <a:ext uri="{FF2B5EF4-FFF2-40B4-BE49-F238E27FC236}">
                <a16:creationId xmlns:a16="http://schemas.microsoft.com/office/drawing/2014/main" id="{7FE2A8B6-BDB6-DEAC-CBBC-98395D1F2B25}"/>
              </a:ext>
            </a:extLst>
          </p:cNvPr>
          <p:cNvSpPr>
            <a:spLocks noChangeArrowheads="1"/>
          </p:cNvSpPr>
          <p:nvPr/>
        </p:nvSpPr>
        <p:spPr bwMode="auto">
          <a:xfrm>
            <a:off x="203200" y="155575"/>
            <a:ext cx="11777133"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lvl1pPr>
              <a:defRPr sz="2600">
                <a:solidFill>
                  <a:schemeClr val="tx1"/>
                </a:solidFill>
                <a:latin typeface="Arial" panose="020B0604020202020204" pitchFamily="34" charset="0"/>
              </a:defRPr>
            </a:lvl1pPr>
            <a:lvl2pPr marL="742950" indent="-285750">
              <a:defRPr sz="2600">
                <a:solidFill>
                  <a:schemeClr val="tx1"/>
                </a:solidFill>
                <a:latin typeface="Arial" panose="020B0604020202020204" pitchFamily="34" charset="0"/>
              </a:defRPr>
            </a:lvl2pPr>
            <a:lvl3pPr marL="1143000" indent="-228600">
              <a:defRPr sz="2600">
                <a:solidFill>
                  <a:schemeClr val="tx1"/>
                </a:solidFill>
                <a:latin typeface="Arial" panose="020B0604020202020204" pitchFamily="34" charset="0"/>
              </a:defRPr>
            </a:lvl3pPr>
            <a:lvl4pPr marL="1600200" indent="-228600">
              <a:defRPr sz="2600">
                <a:solidFill>
                  <a:schemeClr val="tx1"/>
                </a:solidFill>
                <a:latin typeface="Arial" panose="020B0604020202020204" pitchFamily="34" charset="0"/>
              </a:defRPr>
            </a:lvl4pPr>
            <a:lvl5pPr marL="2057400" indent="-228600">
              <a:defRPr sz="2600">
                <a:solidFill>
                  <a:schemeClr val="tx1"/>
                </a:solidFill>
                <a:latin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Arial" panose="020B0604020202020204" pitchFamily="34" charset="0"/>
              </a:defRPr>
            </a:lvl9pPr>
          </a:lstStyle>
          <a:p>
            <a:pPr algn="ctr" eaLnBrk="1" hangingPunct="1">
              <a:spcBef>
                <a:spcPct val="20000"/>
              </a:spcBef>
              <a:buClr>
                <a:schemeClr val="accent2"/>
              </a:buClr>
              <a:buSzPct val="70000"/>
              <a:buFont typeface="Wingdings" panose="05000000000000000000" pitchFamily="2" charset="2"/>
              <a:buChar char="l"/>
              <a:defRPr/>
            </a:pPr>
            <a:endParaRPr lang="en-US" altLang="zh-CN" sz="2600">
              <a:ea typeface="SimSun" panose="02010600030101010101" pitchFamily="2" charset="-122"/>
            </a:endParaRPr>
          </a:p>
        </p:txBody>
      </p:sp>
      <p:sp>
        <p:nvSpPr>
          <p:cNvPr id="13" name="Oval 12">
            <a:extLst>
              <a:ext uri="{FF2B5EF4-FFF2-40B4-BE49-F238E27FC236}">
                <a16:creationId xmlns:a16="http://schemas.microsoft.com/office/drawing/2014/main" id="{8CC99F75-C59C-ACD0-435E-121B0FE80A75}"/>
              </a:ext>
            </a:extLst>
          </p:cNvPr>
          <p:cNvSpPr/>
          <p:nvPr/>
        </p:nvSpPr>
        <p:spPr>
          <a:xfrm>
            <a:off x="5689600" y="955675"/>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lvl1pPr>
              <a:defRPr sz="2600">
                <a:solidFill>
                  <a:schemeClr val="tx1"/>
                </a:solidFill>
                <a:latin typeface="Arial" panose="020B0604020202020204" pitchFamily="34" charset="0"/>
              </a:defRPr>
            </a:lvl1pPr>
            <a:lvl2pPr marL="742950" indent="-285750">
              <a:defRPr sz="2600">
                <a:solidFill>
                  <a:schemeClr val="tx1"/>
                </a:solidFill>
                <a:latin typeface="Arial" panose="020B0604020202020204" pitchFamily="34" charset="0"/>
              </a:defRPr>
            </a:lvl2pPr>
            <a:lvl3pPr marL="1143000" indent="-228600">
              <a:defRPr sz="2600">
                <a:solidFill>
                  <a:schemeClr val="tx1"/>
                </a:solidFill>
                <a:latin typeface="Arial" panose="020B0604020202020204" pitchFamily="34" charset="0"/>
              </a:defRPr>
            </a:lvl3pPr>
            <a:lvl4pPr marL="1600200" indent="-228600">
              <a:defRPr sz="2600">
                <a:solidFill>
                  <a:schemeClr val="tx1"/>
                </a:solidFill>
                <a:latin typeface="Arial" panose="020B0604020202020204" pitchFamily="34" charset="0"/>
              </a:defRPr>
            </a:lvl4pPr>
            <a:lvl5pPr marL="2057400" indent="-228600">
              <a:defRPr sz="2600">
                <a:solidFill>
                  <a:schemeClr val="tx1"/>
                </a:solidFill>
                <a:latin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Arial" panose="020B0604020202020204" pitchFamily="34" charset="0"/>
              </a:defRPr>
            </a:lvl9pPr>
          </a:lstStyle>
          <a:p>
            <a:pPr algn="ctr" eaLnBrk="1" hangingPunct="1">
              <a:spcBef>
                <a:spcPct val="20000"/>
              </a:spcBef>
              <a:buClr>
                <a:schemeClr val="accent2"/>
              </a:buClr>
              <a:buSzPct val="70000"/>
              <a:buFont typeface="Wingdings" panose="05000000000000000000" pitchFamily="2" charset="2"/>
              <a:buChar char="l"/>
              <a:defRPr/>
            </a:pPr>
            <a:endParaRPr lang="en-US" altLang="zh-CN" sz="2600">
              <a:solidFill>
                <a:srgbClr val="FFFFFF"/>
              </a:solidFill>
              <a:latin typeface="Georgia" panose="02040502050405020303" pitchFamily="18" charset="0"/>
              <a:ea typeface="SimSun" panose="02010600030101010101" pitchFamily="2" charset="-122"/>
            </a:endParaRPr>
          </a:p>
        </p:txBody>
      </p:sp>
      <p:sp>
        <p:nvSpPr>
          <p:cNvPr id="14" name="Oval 14">
            <a:extLst>
              <a:ext uri="{FF2B5EF4-FFF2-40B4-BE49-F238E27FC236}">
                <a16:creationId xmlns:a16="http://schemas.microsoft.com/office/drawing/2014/main" id="{705C01C3-C4F4-A387-E689-28E282156053}"/>
              </a:ext>
            </a:extLst>
          </p:cNvPr>
          <p:cNvSpPr/>
          <p:nvPr/>
        </p:nvSpPr>
        <p:spPr>
          <a:xfrm>
            <a:off x="5816600" y="1050925"/>
            <a:ext cx="5588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lvl1pPr>
              <a:defRPr sz="2600">
                <a:solidFill>
                  <a:schemeClr val="tx1"/>
                </a:solidFill>
                <a:latin typeface="Arial" panose="020B0604020202020204" pitchFamily="34" charset="0"/>
              </a:defRPr>
            </a:lvl1pPr>
            <a:lvl2pPr marL="742950" indent="-285750">
              <a:defRPr sz="2600">
                <a:solidFill>
                  <a:schemeClr val="tx1"/>
                </a:solidFill>
                <a:latin typeface="Arial" panose="020B0604020202020204" pitchFamily="34" charset="0"/>
              </a:defRPr>
            </a:lvl2pPr>
            <a:lvl3pPr marL="1143000" indent="-228600">
              <a:defRPr sz="2600">
                <a:solidFill>
                  <a:schemeClr val="tx1"/>
                </a:solidFill>
                <a:latin typeface="Arial" panose="020B0604020202020204" pitchFamily="34" charset="0"/>
              </a:defRPr>
            </a:lvl3pPr>
            <a:lvl4pPr marL="1600200" indent="-228600">
              <a:defRPr sz="2600">
                <a:solidFill>
                  <a:schemeClr val="tx1"/>
                </a:solidFill>
                <a:latin typeface="Arial" panose="020B0604020202020204" pitchFamily="34" charset="0"/>
              </a:defRPr>
            </a:lvl4pPr>
            <a:lvl5pPr marL="2057400" indent="-228600">
              <a:defRPr sz="2600">
                <a:solidFill>
                  <a:schemeClr val="tx1"/>
                </a:solidFill>
                <a:latin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Arial" panose="020B0604020202020204" pitchFamily="34" charset="0"/>
              </a:defRPr>
            </a:lvl9pPr>
          </a:lstStyle>
          <a:p>
            <a:pPr algn="ctr" eaLnBrk="1" hangingPunct="1">
              <a:spcBef>
                <a:spcPct val="20000"/>
              </a:spcBef>
              <a:buClr>
                <a:schemeClr val="accent2"/>
              </a:buClr>
              <a:buSzPct val="70000"/>
              <a:buFont typeface="Wingdings" panose="05000000000000000000" pitchFamily="2" charset="2"/>
              <a:buChar char="l"/>
              <a:defRPr/>
            </a:pPr>
            <a:endParaRPr lang="en-US" altLang="zh-CN" sz="2600">
              <a:solidFill>
                <a:srgbClr val="FFFFFF"/>
              </a:solidFill>
              <a:latin typeface="Georgia" panose="02040502050405020303" pitchFamily="18" charset="0"/>
              <a:ea typeface="SimSun" panose="02010600030101010101" pitchFamily="2" charset="-122"/>
            </a:endParaRPr>
          </a:p>
        </p:txBody>
      </p:sp>
      <p:sp>
        <p:nvSpPr>
          <p:cNvPr id="3" name="Text Placeholder 2"/>
          <p:cNvSpPr>
            <a:spLocks noGrp="1"/>
          </p:cNvSpPr>
          <p:nvPr>
            <p:ph type="body" idx="1"/>
          </p:nvPr>
        </p:nvSpPr>
        <p:spPr>
          <a:xfrm>
            <a:off x="402336" y="1524000"/>
            <a:ext cx="5386917" cy="732974"/>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200" b="1" dirty="0" smtClean="0">
                <a:solidFill>
                  <a:srgbClr val="FFFFFF"/>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4" name="Text Placeholder 3"/>
          <p:cNvSpPr>
            <a:spLocks noGrp="1"/>
          </p:cNvSpPr>
          <p:nvPr>
            <p:ph type="body" sz="half" idx="3"/>
          </p:nvPr>
        </p:nvSpPr>
        <p:spPr>
          <a:xfrm>
            <a:off x="6388441" y="1524000"/>
            <a:ext cx="5389033" cy="73152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200" b="1"/>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24" name="Content Placeholder 23"/>
          <p:cNvSpPr>
            <a:spLocks noGrp="1"/>
          </p:cNvSpPr>
          <p:nvPr>
            <p:ph sz="quarter" idx="2"/>
          </p:nvPr>
        </p:nvSpPr>
        <p:spPr>
          <a:xfrm>
            <a:off x="402336" y="2471383"/>
            <a:ext cx="5388864" cy="38184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Content Placeholder 25"/>
          <p:cNvSpPr>
            <a:spLocks noGrp="1"/>
          </p:cNvSpPr>
          <p:nvPr>
            <p:ph sz="quarter" idx="4"/>
          </p:nvPr>
        </p:nvSpPr>
        <p:spPr>
          <a:xfrm>
            <a:off x="6400800" y="2471383"/>
            <a:ext cx="5384800" cy="38221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itle 22"/>
          <p:cNvSpPr>
            <a:spLocks noGrp="1"/>
          </p:cNvSpPr>
          <p:nvPr>
            <p:ph type="title"/>
          </p:nvPr>
        </p:nvSpPr>
        <p:spPr/>
        <p:txBody>
          <a:bodyPr rtlCol="0"/>
          <a:lstStyle/>
          <a:p>
            <a:r>
              <a:rPr lang="en-US"/>
              <a:t>Click to edit Master title style</a:t>
            </a:r>
          </a:p>
        </p:txBody>
      </p:sp>
      <p:sp>
        <p:nvSpPr>
          <p:cNvPr id="15" name="Date Placeholder 6">
            <a:extLst>
              <a:ext uri="{FF2B5EF4-FFF2-40B4-BE49-F238E27FC236}">
                <a16:creationId xmlns:a16="http://schemas.microsoft.com/office/drawing/2014/main" id="{341C672A-FFEB-9BD4-BCB0-42421D72E9F3}"/>
              </a:ext>
            </a:extLst>
          </p:cNvPr>
          <p:cNvSpPr>
            <a:spLocks noGrp="1"/>
          </p:cNvSpPr>
          <p:nvPr>
            <p:ph type="dt" sz="half" idx="10"/>
          </p:nvPr>
        </p:nvSpPr>
        <p:spPr/>
        <p:txBody>
          <a:bodyPr/>
          <a:lstStyle>
            <a:lvl1pPr>
              <a:defRPr/>
            </a:lvl1pPr>
          </a:lstStyle>
          <a:p>
            <a:pPr>
              <a:defRPr/>
            </a:pPr>
            <a:endParaRPr lang="en-US" altLang="en-US"/>
          </a:p>
        </p:txBody>
      </p:sp>
      <p:sp>
        <p:nvSpPr>
          <p:cNvPr id="16" name="Footer Placeholder 7">
            <a:extLst>
              <a:ext uri="{FF2B5EF4-FFF2-40B4-BE49-F238E27FC236}">
                <a16:creationId xmlns:a16="http://schemas.microsoft.com/office/drawing/2014/main" id="{FC8090F0-7973-586D-1746-4DA43156134B}"/>
              </a:ext>
            </a:extLst>
          </p:cNvPr>
          <p:cNvSpPr>
            <a:spLocks noGrp="1"/>
          </p:cNvSpPr>
          <p:nvPr>
            <p:ph type="ftr" sz="quarter" idx="11"/>
          </p:nvPr>
        </p:nvSpPr>
        <p:spPr>
          <a:xfrm>
            <a:off x="406400" y="6410326"/>
            <a:ext cx="4775200" cy="365125"/>
          </a:xfrm>
        </p:spPr>
        <p:txBody>
          <a:bodyPr/>
          <a:lstStyle>
            <a:lvl1pPr>
              <a:defRPr/>
            </a:lvl1pPr>
          </a:lstStyle>
          <a:p>
            <a:pPr>
              <a:defRPr/>
            </a:pPr>
            <a:endParaRPr lang="en-US" altLang="en-US"/>
          </a:p>
        </p:txBody>
      </p:sp>
      <p:sp>
        <p:nvSpPr>
          <p:cNvPr id="17" name="Slide Number Placeholder 8">
            <a:extLst>
              <a:ext uri="{FF2B5EF4-FFF2-40B4-BE49-F238E27FC236}">
                <a16:creationId xmlns:a16="http://schemas.microsoft.com/office/drawing/2014/main" id="{337FEACA-17CD-1170-4FE2-39310F3FA568}"/>
              </a:ext>
            </a:extLst>
          </p:cNvPr>
          <p:cNvSpPr>
            <a:spLocks noGrp="1"/>
          </p:cNvSpPr>
          <p:nvPr>
            <p:ph type="sldNum" sz="quarter" idx="12"/>
          </p:nvPr>
        </p:nvSpPr>
        <p:spPr>
          <a:xfrm>
            <a:off x="5791200" y="1042989"/>
            <a:ext cx="609600" cy="441325"/>
          </a:xfrm>
          <a:prstGeom prst="rect">
            <a:avLst/>
          </a:prstGeom>
        </p:spPr>
        <p:txBody>
          <a:bodyPr/>
          <a:lstStyle>
            <a:lvl1pPr>
              <a:defRPr/>
            </a:lvl1pPr>
          </a:lstStyle>
          <a:p>
            <a:pPr>
              <a:defRPr/>
            </a:pPr>
            <a:fld id="{EEF100E5-D584-4EBE-B0E4-6E39C74B6A59}" type="slidenum">
              <a:rPr lang="en-US" altLang="en-US"/>
              <a:pPr>
                <a:defRPr/>
              </a:pPr>
              <a:t>‹#›</a:t>
            </a:fld>
            <a:endParaRPr lang="en-US" altLang="en-US"/>
          </a:p>
        </p:txBody>
      </p:sp>
    </p:spTree>
    <p:extLst>
      <p:ext uri="{BB962C8B-B14F-4D97-AF65-F5344CB8AC3E}">
        <p14:creationId xmlns:p14="http://schemas.microsoft.com/office/powerpoint/2010/main" val="1034951974"/>
      </p:ext>
    </p:extLst>
  </p:cSld>
  <p:clrMapOvr>
    <a:overrideClrMapping bg1="lt1" tx1="dk1" bg2="lt2" tx2="dk2" accent1="accent1" accent2="accent2" accent3="accent3" accent4="accent4" accent5="accent5" accent6="accent6" hlink="hlink" folHlink="folHlink"/>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13">
            <a:extLst>
              <a:ext uri="{FF2B5EF4-FFF2-40B4-BE49-F238E27FC236}">
                <a16:creationId xmlns:a16="http://schemas.microsoft.com/office/drawing/2014/main" id="{CC0353A7-D6DA-91F7-DEE4-084F4F6BF2E6}"/>
              </a:ext>
            </a:extLst>
          </p:cNvPr>
          <p:cNvSpPr>
            <a:spLocks noGrp="1"/>
          </p:cNvSpPr>
          <p:nvPr>
            <p:ph type="dt" sz="half" idx="10"/>
          </p:nvPr>
        </p:nvSpPr>
        <p:spPr/>
        <p:txBody>
          <a:bodyPr/>
          <a:lstStyle>
            <a:lvl1pPr>
              <a:defRPr/>
            </a:lvl1pPr>
          </a:lstStyle>
          <a:p>
            <a:pPr>
              <a:defRPr/>
            </a:pPr>
            <a:endParaRPr lang="en-US" altLang="en-US"/>
          </a:p>
        </p:txBody>
      </p:sp>
      <p:sp>
        <p:nvSpPr>
          <p:cNvPr id="4" name="Footer Placeholder 2">
            <a:extLst>
              <a:ext uri="{FF2B5EF4-FFF2-40B4-BE49-F238E27FC236}">
                <a16:creationId xmlns:a16="http://schemas.microsoft.com/office/drawing/2014/main" id="{554DBCB5-8F8B-14E0-3FBE-848570B7FE55}"/>
              </a:ext>
            </a:extLst>
          </p:cNvPr>
          <p:cNvSpPr>
            <a:spLocks noGrp="1"/>
          </p:cNvSpPr>
          <p:nvPr>
            <p:ph type="ftr" sz="quarter" idx="11"/>
          </p:nvPr>
        </p:nvSpPr>
        <p:spPr/>
        <p:txBody>
          <a:bodyPr/>
          <a:lstStyle>
            <a:lvl1pPr>
              <a:defRPr/>
            </a:lvl1pPr>
          </a:lstStyle>
          <a:p>
            <a:pPr>
              <a:defRPr/>
            </a:pPr>
            <a:endParaRPr lang="en-US" altLang="en-US"/>
          </a:p>
        </p:txBody>
      </p:sp>
    </p:spTree>
    <p:extLst>
      <p:ext uri="{BB962C8B-B14F-4D97-AF65-F5344CB8AC3E}">
        <p14:creationId xmlns:p14="http://schemas.microsoft.com/office/powerpoint/2010/main" val="319118699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2_Title and Paragraph">
    <p:spTree>
      <p:nvGrpSpPr>
        <p:cNvPr id="1" name=""/>
        <p:cNvGrpSpPr/>
        <p:nvPr/>
      </p:nvGrpSpPr>
      <p:grpSpPr>
        <a:xfrm>
          <a:off x="0" y="0"/>
          <a:ext cx="0" cy="0"/>
          <a:chOff x="0" y="0"/>
          <a:chExt cx="0" cy="0"/>
        </a:xfrm>
      </p:grpSpPr>
      <p:sp>
        <p:nvSpPr>
          <p:cNvPr id="2" name="Title 1"/>
          <p:cNvSpPr>
            <a:spLocks noGrp="1"/>
          </p:cNvSpPr>
          <p:nvPr>
            <p:ph type="title"/>
          </p:nvPr>
        </p:nvSpPr>
        <p:spPr>
          <a:xfrm>
            <a:off x="838200" y="1068309"/>
            <a:ext cx="4347575" cy="1325563"/>
          </a:xfrm>
        </p:spPr>
        <p:txBody>
          <a:bodyPr/>
          <a:lstStyle/>
          <a:p>
            <a:r>
              <a:rPr lang="en-US"/>
              <a:t>Click to edit Master title style</a:t>
            </a:r>
          </a:p>
        </p:txBody>
      </p:sp>
      <p:sp>
        <p:nvSpPr>
          <p:cNvPr id="3" name="Content Placeholder 2"/>
          <p:cNvSpPr>
            <a:spLocks noGrp="1"/>
          </p:cNvSpPr>
          <p:nvPr>
            <p:ph idx="1"/>
          </p:nvPr>
        </p:nvSpPr>
        <p:spPr>
          <a:xfrm>
            <a:off x="5536504" y="1068309"/>
            <a:ext cx="5817295" cy="4351338"/>
          </a:xfrm>
        </p:spPr>
        <p:txBody>
          <a:bodyPr/>
          <a:lstStyle>
            <a:lvl1pPr marL="0" indent="0">
              <a:lnSpc>
                <a:spcPct val="110000"/>
              </a:lnSpc>
              <a:buNone/>
              <a:defRPr/>
            </a:lvl1pPr>
            <a:lvl2pPr marL="0" indent="0">
              <a:buNone/>
              <a:defRPr/>
            </a:lvl2pPr>
            <a:lvl3pPr marL="0" indent="0">
              <a:buNone/>
              <a:defRPr/>
            </a:lvl3pPr>
            <a:lvl4pPr marL="0" indent="0">
              <a:buNone/>
              <a:defRPr/>
            </a:lvl4pPr>
            <a:lvl5pPr marL="0" indent="0">
              <a:buNone/>
              <a:defRPr/>
            </a:lvl5pPr>
          </a:lstStyle>
          <a:p>
            <a:pPr lvl="0"/>
            <a:r>
              <a:rPr lang="en-US"/>
              <a:t>Click to edit Master text styles</a:t>
            </a:r>
          </a:p>
        </p:txBody>
      </p:sp>
    </p:spTree>
    <p:extLst>
      <p:ext uri="{BB962C8B-B14F-4D97-AF65-F5344CB8AC3E}">
        <p14:creationId xmlns:p14="http://schemas.microsoft.com/office/powerpoint/2010/main" val="3398241041"/>
      </p:ext>
    </p:extLst>
  </p:cSld>
  <p:clrMapOvr>
    <a:masterClrMapping/>
  </p:clrMapOvr>
  <p:transition spd="med">
    <p:fade/>
  </p:transition>
</p:sldLayout>
</file>

<file path=ppt/slideLayouts/slideLayout340.xml><?xml version="1.0" encoding="utf-8"?>
<p:sldLayout xmlns:a="http://schemas.openxmlformats.org/drawingml/2006/main" xmlns:r="http://schemas.openxmlformats.org/officeDocument/2006/relationships" xmlns:p="http://schemas.openxmlformats.org/presentationml/2006/main" showMasterSp="0" type="blank" preserve="1">
  <p:cSld name="1_Blank">
    <p:spTree>
      <p:nvGrpSpPr>
        <p:cNvPr id="1" name=""/>
        <p:cNvGrpSpPr/>
        <p:nvPr/>
      </p:nvGrpSpPr>
      <p:grpSpPr>
        <a:xfrm>
          <a:off x="0" y="0"/>
          <a:ext cx="0" cy="0"/>
          <a:chOff x="0" y="0"/>
          <a:chExt cx="0" cy="0"/>
        </a:xfrm>
      </p:grpSpPr>
      <p:sp>
        <p:nvSpPr>
          <p:cNvPr id="2" name="Rectangle 19">
            <a:extLst>
              <a:ext uri="{FF2B5EF4-FFF2-40B4-BE49-F238E27FC236}">
                <a16:creationId xmlns:a16="http://schemas.microsoft.com/office/drawing/2014/main" id="{FF8E04B4-3046-D081-4F89-CC043F6602E5}"/>
              </a:ext>
            </a:extLst>
          </p:cNvPr>
          <p:cNvSpPr>
            <a:spLocks noChangeArrowheads="1"/>
          </p:cNvSpPr>
          <p:nvPr/>
        </p:nvSpPr>
        <p:spPr bwMode="white">
          <a:xfrm>
            <a:off x="0" y="6705600"/>
            <a:ext cx="12192000" cy="152400"/>
          </a:xfrm>
          <a:prstGeom prst="rect">
            <a:avLst/>
          </a:prstGeom>
          <a:solidFill>
            <a:srgbClr val="FFFFFF"/>
          </a:solidFill>
          <a:ln>
            <a:noFill/>
          </a:ln>
        </p:spPr>
        <p:txBody>
          <a:bodyPr wrap="none" anchor="ctr"/>
          <a:lstStyle>
            <a:lvl1pPr>
              <a:defRPr sz="2600">
                <a:solidFill>
                  <a:schemeClr val="tx1"/>
                </a:solidFill>
                <a:latin typeface="Arial" panose="020B0604020202020204" pitchFamily="34" charset="0"/>
              </a:defRPr>
            </a:lvl1pPr>
            <a:lvl2pPr marL="742950" indent="-285750">
              <a:defRPr sz="2600">
                <a:solidFill>
                  <a:schemeClr val="tx1"/>
                </a:solidFill>
                <a:latin typeface="Arial" panose="020B0604020202020204" pitchFamily="34" charset="0"/>
              </a:defRPr>
            </a:lvl2pPr>
            <a:lvl3pPr marL="1143000" indent="-228600">
              <a:defRPr sz="2600">
                <a:solidFill>
                  <a:schemeClr val="tx1"/>
                </a:solidFill>
                <a:latin typeface="Arial" panose="020B0604020202020204" pitchFamily="34" charset="0"/>
              </a:defRPr>
            </a:lvl3pPr>
            <a:lvl4pPr marL="1600200" indent="-228600">
              <a:defRPr sz="2600">
                <a:solidFill>
                  <a:schemeClr val="tx1"/>
                </a:solidFill>
                <a:latin typeface="Arial" panose="020B0604020202020204" pitchFamily="34" charset="0"/>
              </a:defRPr>
            </a:lvl4pPr>
            <a:lvl5pPr marL="2057400" indent="-228600">
              <a:defRPr sz="2600">
                <a:solidFill>
                  <a:schemeClr val="tx1"/>
                </a:solidFill>
                <a:latin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Arial" panose="020B0604020202020204" pitchFamily="34" charset="0"/>
              </a:defRPr>
            </a:lvl9pPr>
          </a:lstStyle>
          <a:p>
            <a:pPr algn="ctr" eaLnBrk="1" hangingPunct="1">
              <a:spcBef>
                <a:spcPct val="20000"/>
              </a:spcBef>
              <a:buClr>
                <a:schemeClr val="accent2"/>
              </a:buClr>
              <a:buSzPct val="70000"/>
              <a:buFont typeface="Wingdings" panose="05000000000000000000" pitchFamily="2" charset="2"/>
              <a:buChar char="l"/>
              <a:defRPr/>
            </a:pPr>
            <a:endParaRPr lang="en-US" altLang="zh-CN" sz="2600">
              <a:ea typeface="SimSun" panose="02010600030101010101" pitchFamily="2" charset="-122"/>
            </a:endParaRPr>
          </a:p>
        </p:txBody>
      </p:sp>
      <p:sp>
        <p:nvSpPr>
          <p:cNvPr id="3" name="Rectangle 20">
            <a:extLst>
              <a:ext uri="{FF2B5EF4-FFF2-40B4-BE49-F238E27FC236}">
                <a16:creationId xmlns:a16="http://schemas.microsoft.com/office/drawing/2014/main" id="{FB2F0526-39B6-74A3-3D9F-85C1C3CD2F03}"/>
              </a:ext>
            </a:extLst>
          </p:cNvPr>
          <p:cNvSpPr>
            <a:spLocks noChangeArrowheads="1"/>
          </p:cNvSpPr>
          <p:nvPr/>
        </p:nvSpPr>
        <p:spPr bwMode="white">
          <a:xfrm>
            <a:off x="0" y="1"/>
            <a:ext cx="12192000" cy="155575"/>
          </a:xfrm>
          <a:prstGeom prst="rect">
            <a:avLst/>
          </a:prstGeom>
          <a:solidFill>
            <a:srgbClr val="FFFFFF"/>
          </a:solidFill>
          <a:ln>
            <a:noFill/>
          </a:ln>
        </p:spPr>
        <p:txBody>
          <a:bodyPr wrap="none" anchor="ctr"/>
          <a:lstStyle>
            <a:lvl1pPr>
              <a:defRPr sz="2600">
                <a:solidFill>
                  <a:schemeClr val="tx1"/>
                </a:solidFill>
                <a:latin typeface="Arial" panose="020B0604020202020204" pitchFamily="34" charset="0"/>
              </a:defRPr>
            </a:lvl1pPr>
            <a:lvl2pPr marL="742950" indent="-285750">
              <a:defRPr sz="2600">
                <a:solidFill>
                  <a:schemeClr val="tx1"/>
                </a:solidFill>
                <a:latin typeface="Arial" panose="020B0604020202020204" pitchFamily="34" charset="0"/>
              </a:defRPr>
            </a:lvl2pPr>
            <a:lvl3pPr marL="1143000" indent="-228600">
              <a:defRPr sz="2600">
                <a:solidFill>
                  <a:schemeClr val="tx1"/>
                </a:solidFill>
                <a:latin typeface="Arial" panose="020B0604020202020204" pitchFamily="34" charset="0"/>
              </a:defRPr>
            </a:lvl3pPr>
            <a:lvl4pPr marL="1600200" indent="-228600">
              <a:defRPr sz="2600">
                <a:solidFill>
                  <a:schemeClr val="tx1"/>
                </a:solidFill>
                <a:latin typeface="Arial" panose="020B0604020202020204" pitchFamily="34" charset="0"/>
              </a:defRPr>
            </a:lvl4pPr>
            <a:lvl5pPr marL="2057400" indent="-228600">
              <a:defRPr sz="2600">
                <a:solidFill>
                  <a:schemeClr val="tx1"/>
                </a:solidFill>
                <a:latin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Arial" panose="020B0604020202020204" pitchFamily="34" charset="0"/>
              </a:defRPr>
            </a:lvl9pPr>
          </a:lstStyle>
          <a:p>
            <a:pPr algn="ctr" eaLnBrk="1" hangingPunct="1">
              <a:spcBef>
                <a:spcPct val="20000"/>
              </a:spcBef>
              <a:buClr>
                <a:schemeClr val="accent2"/>
              </a:buClr>
              <a:buSzPct val="70000"/>
              <a:buFont typeface="Wingdings" panose="05000000000000000000" pitchFamily="2" charset="2"/>
              <a:buChar char="l"/>
              <a:defRPr/>
            </a:pPr>
            <a:endParaRPr lang="en-US" altLang="zh-CN" sz="2600">
              <a:ea typeface="SimSun" panose="02010600030101010101" pitchFamily="2" charset="-122"/>
            </a:endParaRPr>
          </a:p>
        </p:txBody>
      </p:sp>
      <p:sp>
        <p:nvSpPr>
          <p:cNvPr id="4" name="Rectangle 21">
            <a:extLst>
              <a:ext uri="{FF2B5EF4-FFF2-40B4-BE49-F238E27FC236}">
                <a16:creationId xmlns:a16="http://schemas.microsoft.com/office/drawing/2014/main" id="{AD6A8CA6-668A-59A3-4501-5E17C1BF457D}"/>
              </a:ext>
            </a:extLst>
          </p:cNvPr>
          <p:cNvSpPr>
            <a:spLocks noChangeArrowheads="1"/>
          </p:cNvSpPr>
          <p:nvPr/>
        </p:nvSpPr>
        <p:spPr bwMode="white">
          <a:xfrm>
            <a:off x="11988800" y="0"/>
            <a:ext cx="203200" cy="6858000"/>
          </a:xfrm>
          <a:prstGeom prst="rect">
            <a:avLst/>
          </a:prstGeom>
          <a:solidFill>
            <a:srgbClr val="FFFFFF"/>
          </a:solidFill>
          <a:ln>
            <a:noFill/>
          </a:ln>
        </p:spPr>
        <p:txBody>
          <a:bodyPr wrap="none" anchor="ctr"/>
          <a:lstStyle>
            <a:lvl1pPr>
              <a:defRPr sz="2600">
                <a:solidFill>
                  <a:schemeClr val="tx1"/>
                </a:solidFill>
                <a:latin typeface="Arial" panose="020B0604020202020204" pitchFamily="34" charset="0"/>
              </a:defRPr>
            </a:lvl1pPr>
            <a:lvl2pPr marL="742950" indent="-285750">
              <a:defRPr sz="2600">
                <a:solidFill>
                  <a:schemeClr val="tx1"/>
                </a:solidFill>
                <a:latin typeface="Arial" panose="020B0604020202020204" pitchFamily="34" charset="0"/>
              </a:defRPr>
            </a:lvl2pPr>
            <a:lvl3pPr marL="1143000" indent="-228600">
              <a:defRPr sz="2600">
                <a:solidFill>
                  <a:schemeClr val="tx1"/>
                </a:solidFill>
                <a:latin typeface="Arial" panose="020B0604020202020204" pitchFamily="34" charset="0"/>
              </a:defRPr>
            </a:lvl3pPr>
            <a:lvl4pPr marL="1600200" indent="-228600">
              <a:defRPr sz="2600">
                <a:solidFill>
                  <a:schemeClr val="tx1"/>
                </a:solidFill>
                <a:latin typeface="Arial" panose="020B0604020202020204" pitchFamily="34" charset="0"/>
              </a:defRPr>
            </a:lvl4pPr>
            <a:lvl5pPr marL="2057400" indent="-228600">
              <a:defRPr sz="2600">
                <a:solidFill>
                  <a:schemeClr val="tx1"/>
                </a:solidFill>
                <a:latin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Arial" panose="020B0604020202020204" pitchFamily="34" charset="0"/>
              </a:defRPr>
            </a:lvl9pPr>
          </a:lstStyle>
          <a:p>
            <a:pPr algn="ctr" eaLnBrk="1" hangingPunct="1">
              <a:spcBef>
                <a:spcPct val="20000"/>
              </a:spcBef>
              <a:buClr>
                <a:schemeClr val="accent2"/>
              </a:buClr>
              <a:buSzPct val="70000"/>
              <a:buFont typeface="Wingdings" panose="05000000000000000000" pitchFamily="2" charset="2"/>
              <a:buChar char="l"/>
              <a:defRPr/>
            </a:pPr>
            <a:endParaRPr lang="en-US" altLang="zh-CN" sz="2600">
              <a:ea typeface="SimSun" panose="02010600030101010101" pitchFamily="2" charset="-122"/>
            </a:endParaRPr>
          </a:p>
        </p:txBody>
      </p:sp>
      <p:sp>
        <p:nvSpPr>
          <p:cNvPr id="5" name="Rectangle 23">
            <a:extLst>
              <a:ext uri="{FF2B5EF4-FFF2-40B4-BE49-F238E27FC236}">
                <a16:creationId xmlns:a16="http://schemas.microsoft.com/office/drawing/2014/main" id="{F69B55D9-3015-27EB-F671-54013E2679DE}"/>
              </a:ext>
            </a:extLst>
          </p:cNvPr>
          <p:cNvSpPr>
            <a:spLocks noChangeArrowheads="1"/>
          </p:cNvSpPr>
          <p:nvPr/>
        </p:nvSpPr>
        <p:spPr bwMode="white">
          <a:xfrm>
            <a:off x="0" y="0"/>
            <a:ext cx="203200" cy="6858000"/>
          </a:xfrm>
          <a:prstGeom prst="rect">
            <a:avLst/>
          </a:prstGeom>
          <a:solidFill>
            <a:srgbClr val="FFFFFF"/>
          </a:solidFill>
          <a:ln>
            <a:noFill/>
          </a:ln>
        </p:spPr>
        <p:txBody>
          <a:bodyPr wrap="none" anchor="ctr"/>
          <a:lstStyle>
            <a:lvl1pPr>
              <a:defRPr sz="2600">
                <a:solidFill>
                  <a:schemeClr val="tx1"/>
                </a:solidFill>
                <a:latin typeface="Arial" panose="020B0604020202020204" pitchFamily="34" charset="0"/>
              </a:defRPr>
            </a:lvl1pPr>
            <a:lvl2pPr marL="742950" indent="-285750">
              <a:defRPr sz="2600">
                <a:solidFill>
                  <a:schemeClr val="tx1"/>
                </a:solidFill>
                <a:latin typeface="Arial" panose="020B0604020202020204" pitchFamily="34" charset="0"/>
              </a:defRPr>
            </a:lvl2pPr>
            <a:lvl3pPr marL="1143000" indent="-228600">
              <a:defRPr sz="2600">
                <a:solidFill>
                  <a:schemeClr val="tx1"/>
                </a:solidFill>
                <a:latin typeface="Arial" panose="020B0604020202020204" pitchFamily="34" charset="0"/>
              </a:defRPr>
            </a:lvl3pPr>
            <a:lvl4pPr marL="1600200" indent="-228600">
              <a:defRPr sz="2600">
                <a:solidFill>
                  <a:schemeClr val="tx1"/>
                </a:solidFill>
                <a:latin typeface="Arial" panose="020B0604020202020204" pitchFamily="34" charset="0"/>
              </a:defRPr>
            </a:lvl4pPr>
            <a:lvl5pPr marL="2057400" indent="-228600">
              <a:defRPr sz="2600">
                <a:solidFill>
                  <a:schemeClr val="tx1"/>
                </a:solidFill>
                <a:latin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Arial" panose="020B0604020202020204" pitchFamily="34" charset="0"/>
              </a:defRPr>
            </a:lvl9pPr>
          </a:lstStyle>
          <a:p>
            <a:pPr algn="ctr" eaLnBrk="1" hangingPunct="1">
              <a:spcBef>
                <a:spcPct val="20000"/>
              </a:spcBef>
              <a:buClr>
                <a:schemeClr val="accent2"/>
              </a:buClr>
              <a:buSzPct val="70000"/>
              <a:buFont typeface="Wingdings" panose="05000000000000000000" pitchFamily="2" charset="2"/>
              <a:buChar char="l"/>
              <a:defRPr/>
            </a:pPr>
            <a:endParaRPr lang="en-US" altLang="zh-CN" sz="2600">
              <a:ea typeface="SimSun" panose="02010600030101010101" pitchFamily="2" charset="-122"/>
            </a:endParaRPr>
          </a:p>
        </p:txBody>
      </p:sp>
    </p:spTree>
    <p:extLst>
      <p:ext uri="{BB962C8B-B14F-4D97-AF65-F5344CB8AC3E}">
        <p14:creationId xmlns:p14="http://schemas.microsoft.com/office/powerpoint/2010/main" val="922447624"/>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showMasterSp="0" type="objTx" preserve="1">
  <p:cSld name="1_Content with Caption">
    <p:spTree>
      <p:nvGrpSpPr>
        <p:cNvPr id="1" name=""/>
        <p:cNvGrpSpPr/>
        <p:nvPr/>
      </p:nvGrpSpPr>
      <p:grpSpPr>
        <a:xfrm>
          <a:off x="0" y="0"/>
          <a:ext cx="0" cy="0"/>
          <a:chOff x="0" y="0"/>
          <a:chExt cx="0" cy="0"/>
        </a:xfrm>
      </p:grpSpPr>
      <p:sp>
        <p:nvSpPr>
          <p:cNvPr id="4" name="Rectangle 1">
            <a:extLst>
              <a:ext uri="{FF2B5EF4-FFF2-40B4-BE49-F238E27FC236}">
                <a16:creationId xmlns:a16="http://schemas.microsoft.com/office/drawing/2014/main" id="{119E1A62-CC90-AA60-96B6-9F1D4FE23D6F}"/>
              </a:ext>
            </a:extLst>
          </p:cNvPr>
          <p:cNvSpPr>
            <a:spLocks noChangeArrowheads="1"/>
          </p:cNvSpPr>
          <p:nvPr/>
        </p:nvSpPr>
        <p:spPr bwMode="auto">
          <a:xfrm>
            <a:off x="203200" y="152400"/>
            <a:ext cx="11777133" cy="304800"/>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lvl1pPr>
              <a:defRPr sz="2600">
                <a:solidFill>
                  <a:schemeClr val="tx1"/>
                </a:solidFill>
                <a:latin typeface="Arial" panose="020B0604020202020204" pitchFamily="34" charset="0"/>
              </a:defRPr>
            </a:lvl1pPr>
            <a:lvl2pPr marL="742950" indent="-285750">
              <a:defRPr sz="2600">
                <a:solidFill>
                  <a:schemeClr val="tx1"/>
                </a:solidFill>
                <a:latin typeface="Arial" panose="020B0604020202020204" pitchFamily="34" charset="0"/>
              </a:defRPr>
            </a:lvl2pPr>
            <a:lvl3pPr marL="1143000" indent="-228600">
              <a:defRPr sz="2600">
                <a:solidFill>
                  <a:schemeClr val="tx1"/>
                </a:solidFill>
                <a:latin typeface="Arial" panose="020B0604020202020204" pitchFamily="34" charset="0"/>
              </a:defRPr>
            </a:lvl3pPr>
            <a:lvl4pPr marL="1600200" indent="-228600">
              <a:defRPr sz="2600">
                <a:solidFill>
                  <a:schemeClr val="tx1"/>
                </a:solidFill>
                <a:latin typeface="Arial" panose="020B0604020202020204" pitchFamily="34" charset="0"/>
              </a:defRPr>
            </a:lvl4pPr>
            <a:lvl5pPr marL="2057400" indent="-228600">
              <a:defRPr sz="2600">
                <a:solidFill>
                  <a:schemeClr val="tx1"/>
                </a:solidFill>
                <a:latin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Arial" panose="020B0604020202020204" pitchFamily="34" charset="0"/>
              </a:defRPr>
            </a:lvl9pPr>
          </a:lstStyle>
          <a:p>
            <a:pPr algn="ctr" eaLnBrk="1" hangingPunct="1">
              <a:spcBef>
                <a:spcPct val="20000"/>
              </a:spcBef>
              <a:buClr>
                <a:schemeClr val="accent2"/>
              </a:buClr>
              <a:buSzPct val="70000"/>
              <a:buFont typeface="Wingdings" panose="05000000000000000000" pitchFamily="2" charset="2"/>
              <a:buChar char="l"/>
              <a:defRPr/>
            </a:pPr>
            <a:endParaRPr lang="en-US" altLang="zh-CN" sz="2600">
              <a:ea typeface="SimSun" panose="02010600030101010101" pitchFamily="2" charset="-122"/>
            </a:endParaRPr>
          </a:p>
        </p:txBody>
      </p:sp>
      <p:sp>
        <p:nvSpPr>
          <p:cNvPr id="5" name="Rectangle 20">
            <a:extLst>
              <a:ext uri="{FF2B5EF4-FFF2-40B4-BE49-F238E27FC236}">
                <a16:creationId xmlns:a16="http://schemas.microsoft.com/office/drawing/2014/main" id="{029EC405-D44C-A850-304F-ED573CACA6ED}"/>
              </a:ext>
            </a:extLst>
          </p:cNvPr>
          <p:cNvSpPr>
            <a:spLocks noChangeArrowheads="1"/>
          </p:cNvSpPr>
          <p:nvPr/>
        </p:nvSpPr>
        <p:spPr bwMode="white">
          <a:xfrm>
            <a:off x="0" y="6705600"/>
            <a:ext cx="12192000" cy="152400"/>
          </a:xfrm>
          <a:prstGeom prst="rect">
            <a:avLst/>
          </a:prstGeom>
          <a:solidFill>
            <a:srgbClr val="FFFFFF"/>
          </a:solidFill>
          <a:ln>
            <a:noFill/>
          </a:ln>
        </p:spPr>
        <p:txBody>
          <a:bodyPr wrap="none" anchor="ctr"/>
          <a:lstStyle>
            <a:lvl1pPr>
              <a:defRPr sz="2600">
                <a:solidFill>
                  <a:schemeClr val="tx1"/>
                </a:solidFill>
                <a:latin typeface="Arial" panose="020B0604020202020204" pitchFamily="34" charset="0"/>
              </a:defRPr>
            </a:lvl1pPr>
            <a:lvl2pPr marL="742950" indent="-285750">
              <a:defRPr sz="2600">
                <a:solidFill>
                  <a:schemeClr val="tx1"/>
                </a:solidFill>
                <a:latin typeface="Arial" panose="020B0604020202020204" pitchFamily="34" charset="0"/>
              </a:defRPr>
            </a:lvl2pPr>
            <a:lvl3pPr marL="1143000" indent="-228600">
              <a:defRPr sz="2600">
                <a:solidFill>
                  <a:schemeClr val="tx1"/>
                </a:solidFill>
                <a:latin typeface="Arial" panose="020B0604020202020204" pitchFamily="34" charset="0"/>
              </a:defRPr>
            </a:lvl3pPr>
            <a:lvl4pPr marL="1600200" indent="-228600">
              <a:defRPr sz="2600">
                <a:solidFill>
                  <a:schemeClr val="tx1"/>
                </a:solidFill>
                <a:latin typeface="Arial" panose="020B0604020202020204" pitchFamily="34" charset="0"/>
              </a:defRPr>
            </a:lvl4pPr>
            <a:lvl5pPr marL="2057400" indent="-228600">
              <a:defRPr sz="2600">
                <a:solidFill>
                  <a:schemeClr val="tx1"/>
                </a:solidFill>
                <a:latin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Arial" panose="020B0604020202020204" pitchFamily="34" charset="0"/>
              </a:defRPr>
            </a:lvl9pPr>
          </a:lstStyle>
          <a:p>
            <a:pPr algn="ctr" eaLnBrk="1" hangingPunct="1">
              <a:spcBef>
                <a:spcPct val="20000"/>
              </a:spcBef>
              <a:buClr>
                <a:schemeClr val="accent2"/>
              </a:buClr>
              <a:buSzPct val="70000"/>
              <a:buFont typeface="Wingdings" panose="05000000000000000000" pitchFamily="2" charset="2"/>
              <a:buChar char="l"/>
              <a:defRPr/>
            </a:pPr>
            <a:endParaRPr lang="en-US" altLang="zh-CN" sz="2600">
              <a:ea typeface="SimSun" panose="02010600030101010101" pitchFamily="2" charset="-122"/>
            </a:endParaRPr>
          </a:p>
        </p:txBody>
      </p:sp>
      <p:sp>
        <p:nvSpPr>
          <p:cNvPr id="6" name="Rectangle 21">
            <a:extLst>
              <a:ext uri="{FF2B5EF4-FFF2-40B4-BE49-F238E27FC236}">
                <a16:creationId xmlns:a16="http://schemas.microsoft.com/office/drawing/2014/main" id="{B900D9C1-FF79-6B03-478E-5F93F6F91E57}"/>
              </a:ext>
            </a:extLst>
          </p:cNvPr>
          <p:cNvSpPr>
            <a:spLocks noChangeArrowheads="1"/>
          </p:cNvSpPr>
          <p:nvPr/>
        </p:nvSpPr>
        <p:spPr bwMode="white">
          <a:xfrm>
            <a:off x="11988800" y="0"/>
            <a:ext cx="203200" cy="6858000"/>
          </a:xfrm>
          <a:prstGeom prst="rect">
            <a:avLst/>
          </a:prstGeom>
          <a:solidFill>
            <a:srgbClr val="FFFFFF"/>
          </a:solidFill>
          <a:ln>
            <a:noFill/>
          </a:ln>
        </p:spPr>
        <p:txBody>
          <a:bodyPr wrap="none" anchor="ctr"/>
          <a:lstStyle>
            <a:lvl1pPr>
              <a:defRPr sz="2600">
                <a:solidFill>
                  <a:schemeClr val="tx1"/>
                </a:solidFill>
                <a:latin typeface="Arial" panose="020B0604020202020204" pitchFamily="34" charset="0"/>
              </a:defRPr>
            </a:lvl1pPr>
            <a:lvl2pPr marL="742950" indent="-285750">
              <a:defRPr sz="2600">
                <a:solidFill>
                  <a:schemeClr val="tx1"/>
                </a:solidFill>
                <a:latin typeface="Arial" panose="020B0604020202020204" pitchFamily="34" charset="0"/>
              </a:defRPr>
            </a:lvl2pPr>
            <a:lvl3pPr marL="1143000" indent="-228600">
              <a:defRPr sz="2600">
                <a:solidFill>
                  <a:schemeClr val="tx1"/>
                </a:solidFill>
                <a:latin typeface="Arial" panose="020B0604020202020204" pitchFamily="34" charset="0"/>
              </a:defRPr>
            </a:lvl3pPr>
            <a:lvl4pPr marL="1600200" indent="-228600">
              <a:defRPr sz="2600">
                <a:solidFill>
                  <a:schemeClr val="tx1"/>
                </a:solidFill>
                <a:latin typeface="Arial" panose="020B0604020202020204" pitchFamily="34" charset="0"/>
              </a:defRPr>
            </a:lvl4pPr>
            <a:lvl5pPr marL="2057400" indent="-228600">
              <a:defRPr sz="2600">
                <a:solidFill>
                  <a:schemeClr val="tx1"/>
                </a:solidFill>
                <a:latin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Arial" panose="020B0604020202020204" pitchFamily="34" charset="0"/>
              </a:defRPr>
            </a:lvl9pPr>
          </a:lstStyle>
          <a:p>
            <a:pPr algn="ctr" eaLnBrk="1" hangingPunct="1">
              <a:spcBef>
                <a:spcPct val="20000"/>
              </a:spcBef>
              <a:buClr>
                <a:schemeClr val="accent2"/>
              </a:buClr>
              <a:buSzPct val="70000"/>
              <a:buFont typeface="Wingdings" panose="05000000000000000000" pitchFamily="2" charset="2"/>
              <a:buChar char="l"/>
              <a:defRPr/>
            </a:pPr>
            <a:endParaRPr lang="en-US" altLang="zh-CN" sz="2600">
              <a:ea typeface="SimSun" panose="02010600030101010101" pitchFamily="2" charset="-122"/>
            </a:endParaRPr>
          </a:p>
        </p:txBody>
      </p:sp>
      <p:sp>
        <p:nvSpPr>
          <p:cNvPr id="7" name="Rectangle 23">
            <a:extLst>
              <a:ext uri="{FF2B5EF4-FFF2-40B4-BE49-F238E27FC236}">
                <a16:creationId xmlns:a16="http://schemas.microsoft.com/office/drawing/2014/main" id="{B3BC2D3D-B573-F4AD-8835-53D1D3A0EDEC}"/>
              </a:ext>
            </a:extLst>
          </p:cNvPr>
          <p:cNvSpPr>
            <a:spLocks noChangeArrowheads="1"/>
          </p:cNvSpPr>
          <p:nvPr/>
        </p:nvSpPr>
        <p:spPr bwMode="white">
          <a:xfrm>
            <a:off x="0" y="1"/>
            <a:ext cx="12192000" cy="119063"/>
          </a:xfrm>
          <a:prstGeom prst="rect">
            <a:avLst/>
          </a:prstGeom>
          <a:solidFill>
            <a:srgbClr val="FFFFFF"/>
          </a:solidFill>
          <a:ln>
            <a:noFill/>
          </a:ln>
        </p:spPr>
        <p:txBody>
          <a:bodyPr wrap="none" anchor="ctr"/>
          <a:lstStyle>
            <a:lvl1pPr>
              <a:defRPr sz="2600">
                <a:solidFill>
                  <a:schemeClr val="tx1"/>
                </a:solidFill>
                <a:latin typeface="Arial" panose="020B0604020202020204" pitchFamily="34" charset="0"/>
              </a:defRPr>
            </a:lvl1pPr>
            <a:lvl2pPr marL="742950" indent="-285750">
              <a:defRPr sz="2600">
                <a:solidFill>
                  <a:schemeClr val="tx1"/>
                </a:solidFill>
                <a:latin typeface="Arial" panose="020B0604020202020204" pitchFamily="34" charset="0"/>
              </a:defRPr>
            </a:lvl2pPr>
            <a:lvl3pPr marL="1143000" indent="-228600">
              <a:defRPr sz="2600">
                <a:solidFill>
                  <a:schemeClr val="tx1"/>
                </a:solidFill>
                <a:latin typeface="Arial" panose="020B0604020202020204" pitchFamily="34" charset="0"/>
              </a:defRPr>
            </a:lvl3pPr>
            <a:lvl4pPr marL="1600200" indent="-228600">
              <a:defRPr sz="2600">
                <a:solidFill>
                  <a:schemeClr val="tx1"/>
                </a:solidFill>
                <a:latin typeface="Arial" panose="020B0604020202020204" pitchFamily="34" charset="0"/>
              </a:defRPr>
            </a:lvl4pPr>
            <a:lvl5pPr marL="2057400" indent="-228600">
              <a:defRPr sz="2600">
                <a:solidFill>
                  <a:schemeClr val="tx1"/>
                </a:solidFill>
                <a:latin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Arial" panose="020B0604020202020204" pitchFamily="34" charset="0"/>
              </a:defRPr>
            </a:lvl9pPr>
          </a:lstStyle>
          <a:p>
            <a:pPr algn="ctr" eaLnBrk="1" hangingPunct="1">
              <a:spcBef>
                <a:spcPct val="20000"/>
              </a:spcBef>
              <a:buClr>
                <a:schemeClr val="accent2"/>
              </a:buClr>
              <a:buSzPct val="70000"/>
              <a:buFont typeface="Wingdings" panose="05000000000000000000" pitchFamily="2" charset="2"/>
              <a:buChar char="l"/>
              <a:defRPr/>
            </a:pPr>
            <a:endParaRPr lang="en-US" altLang="zh-CN" sz="2600">
              <a:ea typeface="SimSun" panose="02010600030101010101" pitchFamily="2" charset="-122"/>
            </a:endParaRPr>
          </a:p>
        </p:txBody>
      </p:sp>
      <p:sp>
        <p:nvSpPr>
          <p:cNvPr id="8" name="Rectangle 24">
            <a:extLst>
              <a:ext uri="{FF2B5EF4-FFF2-40B4-BE49-F238E27FC236}">
                <a16:creationId xmlns:a16="http://schemas.microsoft.com/office/drawing/2014/main" id="{7AA96A1B-7E28-85D1-FB3E-01B1989AE6F3}"/>
              </a:ext>
            </a:extLst>
          </p:cNvPr>
          <p:cNvSpPr>
            <a:spLocks noChangeArrowheads="1"/>
          </p:cNvSpPr>
          <p:nvPr/>
        </p:nvSpPr>
        <p:spPr bwMode="white">
          <a:xfrm>
            <a:off x="0" y="0"/>
            <a:ext cx="203200" cy="6858000"/>
          </a:xfrm>
          <a:prstGeom prst="rect">
            <a:avLst/>
          </a:prstGeom>
          <a:solidFill>
            <a:srgbClr val="FFFFFF"/>
          </a:solidFill>
          <a:ln>
            <a:noFill/>
          </a:ln>
        </p:spPr>
        <p:txBody>
          <a:bodyPr wrap="none" anchor="ctr"/>
          <a:lstStyle>
            <a:lvl1pPr>
              <a:defRPr sz="2600">
                <a:solidFill>
                  <a:schemeClr val="tx1"/>
                </a:solidFill>
                <a:latin typeface="Arial" panose="020B0604020202020204" pitchFamily="34" charset="0"/>
              </a:defRPr>
            </a:lvl1pPr>
            <a:lvl2pPr marL="742950" indent="-285750">
              <a:defRPr sz="2600">
                <a:solidFill>
                  <a:schemeClr val="tx1"/>
                </a:solidFill>
                <a:latin typeface="Arial" panose="020B0604020202020204" pitchFamily="34" charset="0"/>
              </a:defRPr>
            </a:lvl2pPr>
            <a:lvl3pPr marL="1143000" indent="-228600">
              <a:defRPr sz="2600">
                <a:solidFill>
                  <a:schemeClr val="tx1"/>
                </a:solidFill>
                <a:latin typeface="Arial" panose="020B0604020202020204" pitchFamily="34" charset="0"/>
              </a:defRPr>
            </a:lvl3pPr>
            <a:lvl4pPr marL="1600200" indent="-228600">
              <a:defRPr sz="2600">
                <a:solidFill>
                  <a:schemeClr val="tx1"/>
                </a:solidFill>
                <a:latin typeface="Arial" panose="020B0604020202020204" pitchFamily="34" charset="0"/>
              </a:defRPr>
            </a:lvl4pPr>
            <a:lvl5pPr marL="2057400" indent="-228600">
              <a:defRPr sz="2600">
                <a:solidFill>
                  <a:schemeClr val="tx1"/>
                </a:solidFill>
                <a:latin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Arial" panose="020B0604020202020204" pitchFamily="34" charset="0"/>
              </a:defRPr>
            </a:lvl9pPr>
          </a:lstStyle>
          <a:p>
            <a:pPr algn="ctr" eaLnBrk="1" hangingPunct="1">
              <a:spcBef>
                <a:spcPct val="20000"/>
              </a:spcBef>
              <a:buClr>
                <a:schemeClr val="accent2"/>
              </a:buClr>
              <a:buSzPct val="70000"/>
              <a:buFont typeface="Wingdings" panose="05000000000000000000" pitchFamily="2" charset="2"/>
              <a:buChar char="l"/>
              <a:defRPr/>
            </a:pPr>
            <a:endParaRPr lang="en-US" altLang="zh-CN" sz="2600">
              <a:ea typeface="SimSun" panose="02010600030101010101" pitchFamily="2" charset="-122"/>
            </a:endParaRPr>
          </a:p>
        </p:txBody>
      </p:sp>
      <p:sp>
        <p:nvSpPr>
          <p:cNvPr id="9" name="Rectangle 7">
            <a:extLst>
              <a:ext uri="{FF2B5EF4-FFF2-40B4-BE49-F238E27FC236}">
                <a16:creationId xmlns:a16="http://schemas.microsoft.com/office/drawing/2014/main" id="{AC75E5EB-9EE1-7169-80F8-EEDE68BA2B83}"/>
              </a:ext>
            </a:extLst>
          </p:cNvPr>
          <p:cNvSpPr/>
          <p:nvPr/>
        </p:nvSpPr>
        <p:spPr>
          <a:xfrm>
            <a:off x="203200" y="609600"/>
            <a:ext cx="36576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lvl1pPr>
              <a:defRPr sz="2600">
                <a:solidFill>
                  <a:schemeClr val="tx1"/>
                </a:solidFill>
                <a:latin typeface="Arial" panose="020B0604020202020204" pitchFamily="34" charset="0"/>
              </a:defRPr>
            </a:lvl1pPr>
            <a:lvl2pPr marL="742950" indent="-285750">
              <a:defRPr sz="2600">
                <a:solidFill>
                  <a:schemeClr val="tx1"/>
                </a:solidFill>
                <a:latin typeface="Arial" panose="020B0604020202020204" pitchFamily="34" charset="0"/>
              </a:defRPr>
            </a:lvl2pPr>
            <a:lvl3pPr marL="1143000" indent="-228600">
              <a:defRPr sz="2600">
                <a:solidFill>
                  <a:schemeClr val="tx1"/>
                </a:solidFill>
                <a:latin typeface="Arial" panose="020B0604020202020204" pitchFamily="34" charset="0"/>
              </a:defRPr>
            </a:lvl3pPr>
            <a:lvl4pPr marL="1600200" indent="-228600">
              <a:defRPr sz="2600">
                <a:solidFill>
                  <a:schemeClr val="tx1"/>
                </a:solidFill>
                <a:latin typeface="Arial" panose="020B0604020202020204" pitchFamily="34" charset="0"/>
              </a:defRPr>
            </a:lvl4pPr>
            <a:lvl5pPr marL="2057400" indent="-228600">
              <a:defRPr sz="2600">
                <a:solidFill>
                  <a:schemeClr val="tx1"/>
                </a:solidFill>
                <a:latin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Arial" panose="020B0604020202020204" pitchFamily="34" charset="0"/>
              </a:defRPr>
            </a:lvl9pPr>
          </a:lstStyle>
          <a:p>
            <a:pPr algn="ctr" eaLnBrk="1" hangingPunct="1">
              <a:spcBef>
                <a:spcPct val="20000"/>
              </a:spcBef>
              <a:buClr>
                <a:schemeClr val="accent2"/>
              </a:buClr>
              <a:buSzPct val="70000"/>
              <a:buFont typeface="Wingdings" panose="05000000000000000000" pitchFamily="2" charset="2"/>
              <a:buChar char="l"/>
              <a:defRPr/>
            </a:pPr>
            <a:endParaRPr lang="en-US" altLang="zh-CN" sz="2600">
              <a:solidFill>
                <a:srgbClr val="FFFFFF"/>
              </a:solidFill>
              <a:latin typeface="Georgia" panose="02040502050405020303" pitchFamily="18" charset="0"/>
              <a:ea typeface="SimSun" panose="02010600030101010101" pitchFamily="2" charset="-122"/>
            </a:endParaRPr>
          </a:p>
        </p:txBody>
      </p:sp>
      <p:sp>
        <p:nvSpPr>
          <p:cNvPr id="10" name="Rectangle 9">
            <a:extLst>
              <a:ext uri="{FF2B5EF4-FFF2-40B4-BE49-F238E27FC236}">
                <a16:creationId xmlns:a16="http://schemas.microsoft.com/office/drawing/2014/main" id="{76F3585A-339F-F856-5204-DB53BECB9EC2}"/>
              </a:ext>
            </a:extLst>
          </p:cNvPr>
          <p:cNvSpPr>
            <a:spLocks noChangeArrowheads="1"/>
          </p:cNvSpPr>
          <p:nvPr/>
        </p:nvSpPr>
        <p:spPr bwMode="auto">
          <a:xfrm>
            <a:off x="203200" y="152400"/>
            <a:ext cx="11777133"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lvl1pPr>
              <a:defRPr sz="2600">
                <a:solidFill>
                  <a:schemeClr val="tx1"/>
                </a:solidFill>
                <a:latin typeface="Arial" panose="020B0604020202020204" pitchFamily="34" charset="0"/>
              </a:defRPr>
            </a:lvl1pPr>
            <a:lvl2pPr marL="742950" indent="-285750">
              <a:defRPr sz="2600">
                <a:solidFill>
                  <a:schemeClr val="tx1"/>
                </a:solidFill>
                <a:latin typeface="Arial" panose="020B0604020202020204" pitchFamily="34" charset="0"/>
              </a:defRPr>
            </a:lvl2pPr>
            <a:lvl3pPr marL="1143000" indent="-228600">
              <a:defRPr sz="2600">
                <a:solidFill>
                  <a:schemeClr val="tx1"/>
                </a:solidFill>
                <a:latin typeface="Arial" panose="020B0604020202020204" pitchFamily="34" charset="0"/>
              </a:defRPr>
            </a:lvl3pPr>
            <a:lvl4pPr marL="1600200" indent="-228600">
              <a:defRPr sz="2600">
                <a:solidFill>
                  <a:schemeClr val="tx1"/>
                </a:solidFill>
                <a:latin typeface="Arial" panose="020B0604020202020204" pitchFamily="34" charset="0"/>
              </a:defRPr>
            </a:lvl4pPr>
            <a:lvl5pPr marL="2057400" indent="-228600">
              <a:defRPr sz="2600">
                <a:solidFill>
                  <a:schemeClr val="tx1"/>
                </a:solidFill>
                <a:latin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Arial" panose="020B0604020202020204" pitchFamily="34" charset="0"/>
              </a:defRPr>
            </a:lvl9pPr>
          </a:lstStyle>
          <a:p>
            <a:pPr algn="ctr" eaLnBrk="1" hangingPunct="1">
              <a:spcBef>
                <a:spcPct val="20000"/>
              </a:spcBef>
              <a:buClr>
                <a:schemeClr val="accent2"/>
              </a:buClr>
              <a:buSzPct val="70000"/>
              <a:buFont typeface="Wingdings" panose="05000000000000000000" pitchFamily="2" charset="2"/>
              <a:buChar char="l"/>
              <a:defRPr/>
            </a:pPr>
            <a:endParaRPr lang="en-US" altLang="zh-CN" sz="2600">
              <a:ea typeface="SimSun" panose="02010600030101010101" pitchFamily="2" charset="-122"/>
            </a:endParaRPr>
          </a:p>
        </p:txBody>
      </p:sp>
      <p:sp>
        <p:nvSpPr>
          <p:cNvPr id="11" name="Straight Connector 10">
            <a:extLst>
              <a:ext uri="{FF2B5EF4-FFF2-40B4-BE49-F238E27FC236}">
                <a16:creationId xmlns:a16="http://schemas.microsoft.com/office/drawing/2014/main" id="{150D49EC-AD47-E2BA-25E5-8C7D9E255875}"/>
              </a:ext>
            </a:extLst>
          </p:cNvPr>
          <p:cNvSpPr>
            <a:spLocks noChangeShapeType="1"/>
          </p:cNvSpPr>
          <p:nvPr/>
        </p:nvSpPr>
        <p:spPr bwMode="auto">
          <a:xfrm>
            <a:off x="203200" y="533400"/>
            <a:ext cx="11777133"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algn="ctr" eaLnBrk="1" hangingPunct="1">
              <a:spcBef>
                <a:spcPct val="20000"/>
              </a:spcBef>
              <a:buClr>
                <a:schemeClr val="accent2"/>
              </a:buClr>
              <a:buSzPct val="70000"/>
              <a:buFont typeface="Wingdings" panose="05000000000000000000" pitchFamily="2" charset="2"/>
              <a:buChar char="l"/>
              <a:defRPr/>
            </a:pPr>
            <a:endParaRPr lang="en-US" sz="2400">
              <a:latin typeface="Arial" charset="0"/>
            </a:endParaRPr>
          </a:p>
        </p:txBody>
      </p:sp>
      <p:sp>
        <p:nvSpPr>
          <p:cNvPr id="12" name="Oval 11">
            <a:extLst>
              <a:ext uri="{FF2B5EF4-FFF2-40B4-BE49-F238E27FC236}">
                <a16:creationId xmlns:a16="http://schemas.microsoft.com/office/drawing/2014/main" id="{61302D54-D17B-3CB8-3EB0-21CA49B1C1AE}"/>
              </a:ext>
            </a:extLst>
          </p:cNvPr>
          <p:cNvSpPr/>
          <p:nvPr/>
        </p:nvSpPr>
        <p:spPr>
          <a:xfrm>
            <a:off x="1727200" y="228600"/>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lvl1pPr>
              <a:defRPr sz="2600">
                <a:solidFill>
                  <a:schemeClr val="tx1"/>
                </a:solidFill>
                <a:latin typeface="Arial" panose="020B0604020202020204" pitchFamily="34" charset="0"/>
              </a:defRPr>
            </a:lvl1pPr>
            <a:lvl2pPr marL="742950" indent="-285750">
              <a:defRPr sz="2600">
                <a:solidFill>
                  <a:schemeClr val="tx1"/>
                </a:solidFill>
                <a:latin typeface="Arial" panose="020B0604020202020204" pitchFamily="34" charset="0"/>
              </a:defRPr>
            </a:lvl2pPr>
            <a:lvl3pPr marL="1143000" indent="-228600">
              <a:defRPr sz="2600">
                <a:solidFill>
                  <a:schemeClr val="tx1"/>
                </a:solidFill>
                <a:latin typeface="Arial" panose="020B0604020202020204" pitchFamily="34" charset="0"/>
              </a:defRPr>
            </a:lvl3pPr>
            <a:lvl4pPr marL="1600200" indent="-228600">
              <a:defRPr sz="2600">
                <a:solidFill>
                  <a:schemeClr val="tx1"/>
                </a:solidFill>
                <a:latin typeface="Arial" panose="020B0604020202020204" pitchFamily="34" charset="0"/>
              </a:defRPr>
            </a:lvl4pPr>
            <a:lvl5pPr marL="2057400" indent="-228600">
              <a:defRPr sz="2600">
                <a:solidFill>
                  <a:schemeClr val="tx1"/>
                </a:solidFill>
                <a:latin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Arial" panose="020B0604020202020204" pitchFamily="34" charset="0"/>
              </a:defRPr>
            </a:lvl9pPr>
          </a:lstStyle>
          <a:p>
            <a:pPr algn="ctr" eaLnBrk="1" hangingPunct="1">
              <a:spcBef>
                <a:spcPct val="20000"/>
              </a:spcBef>
              <a:buClr>
                <a:schemeClr val="accent2"/>
              </a:buClr>
              <a:buSzPct val="70000"/>
              <a:buFont typeface="Wingdings" panose="05000000000000000000" pitchFamily="2" charset="2"/>
              <a:buChar char="l"/>
              <a:defRPr/>
            </a:pPr>
            <a:endParaRPr lang="en-US" altLang="zh-CN" sz="2600">
              <a:solidFill>
                <a:srgbClr val="FFFFFF"/>
              </a:solidFill>
              <a:latin typeface="Georgia" panose="02040502050405020303" pitchFamily="18" charset="0"/>
              <a:ea typeface="SimSun" panose="02010600030101010101" pitchFamily="2" charset="-122"/>
            </a:endParaRPr>
          </a:p>
        </p:txBody>
      </p:sp>
      <p:sp>
        <p:nvSpPr>
          <p:cNvPr id="13" name="Oval 12">
            <a:extLst>
              <a:ext uri="{FF2B5EF4-FFF2-40B4-BE49-F238E27FC236}">
                <a16:creationId xmlns:a16="http://schemas.microsoft.com/office/drawing/2014/main" id="{0ADC3191-92B5-A313-E579-7898F05734FF}"/>
              </a:ext>
            </a:extLst>
          </p:cNvPr>
          <p:cNvSpPr/>
          <p:nvPr/>
        </p:nvSpPr>
        <p:spPr>
          <a:xfrm>
            <a:off x="1854200" y="323850"/>
            <a:ext cx="558800" cy="419100"/>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lvl1pPr>
              <a:defRPr sz="2600">
                <a:solidFill>
                  <a:schemeClr val="tx1"/>
                </a:solidFill>
                <a:latin typeface="Arial" panose="020B0604020202020204" pitchFamily="34" charset="0"/>
              </a:defRPr>
            </a:lvl1pPr>
            <a:lvl2pPr marL="742950" indent="-285750">
              <a:defRPr sz="2600">
                <a:solidFill>
                  <a:schemeClr val="tx1"/>
                </a:solidFill>
                <a:latin typeface="Arial" panose="020B0604020202020204" pitchFamily="34" charset="0"/>
              </a:defRPr>
            </a:lvl2pPr>
            <a:lvl3pPr marL="1143000" indent="-228600">
              <a:defRPr sz="2600">
                <a:solidFill>
                  <a:schemeClr val="tx1"/>
                </a:solidFill>
                <a:latin typeface="Arial" panose="020B0604020202020204" pitchFamily="34" charset="0"/>
              </a:defRPr>
            </a:lvl3pPr>
            <a:lvl4pPr marL="1600200" indent="-228600">
              <a:defRPr sz="2600">
                <a:solidFill>
                  <a:schemeClr val="tx1"/>
                </a:solidFill>
                <a:latin typeface="Arial" panose="020B0604020202020204" pitchFamily="34" charset="0"/>
              </a:defRPr>
            </a:lvl4pPr>
            <a:lvl5pPr marL="2057400" indent="-228600">
              <a:defRPr sz="2600">
                <a:solidFill>
                  <a:schemeClr val="tx1"/>
                </a:solidFill>
                <a:latin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Arial" panose="020B0604020202020204" pitchFamily="34" charset="0"/>
              </a:defRPr>
            </a:lvl9pPr>
          </a:lstStyle>
          <a:p>
            <a:pPr algn="ctr" eaLnBrk="1" hangingPunct="1">
              <a:spcBef>
                <a:spcPct val="20000"/>
              </a:spcBef>
              <a:buClr>
                <a:schemeClr val="accent2"/>
              </a:buClr>
              <a:buSzPct val="70000"/>
              <a:buFont typeface="Wingdings" panose="05000000000000000000" pitchFamily="2" charset="2"/>
              <a:buChar char="l"/>
              <a:defRPr/>
            </a:pPr>
            <a:endParaRPr lang="en-US" altLang="zh-CN" sz="2600">
              <a:solidFill>
                <a:srgbClr val="FFFFFF"/>
              </a:solidFill>
              <a:latin typeface="Georgia" panose="02040502050405020303" pitchFamily="18" charset="0"/>
              <a:ea typeface="SimSun" panose="02010600030101010101" pitchFamily="2" charset="-122"/>
            </a:endParaRPr>
          </a:p>
        </p:txBody>
      </p:sp>
      <p:sp>
        <p:nvSpPr>
          <p:cNvPr id="14" name="Rectangle 14">
            <a:extLst>
              <a:ext uri="{FF2B5EF4-FFF2-40B4-BE49-F238E27FC236}">
                <a16:creationId xmlns:a16="http://schemas.microsoft.com/office/drawing/2014/main" id="{76E0A5A9-66B2-3D10-AA55-25932319E407}"/>
              </a:ext>
            </a:extLst>
          </p:cNvPr>
          <p:cNvSpPr>
            <a:spLocks noChangeArrowheads="1"/>
          </p:cNvSpPr>
          <p:nvPr/>
        </p:nvSpPr>
        <p:spPr bwMode="auto">
          <a:xfrm>
            <a:off x="198967" y="6388101"/>
            <a:ext cx="11777133"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lvl1pPr>
              <a:defRPr sz="2600">
                <a:solidFill>
                  <a:schemeClr val="tx1"/>
                </a:solidFill>
                <a:latin typeface="Arial" panose="020B0604020202020204" pitchFamily="34" charset="0"/>
              </a:defRPr>
            </a:lvl1pPr>
            <a:lvl2pPr marL="742950" indent="-285750">
              <a:defRPr sz="2600">
                <a:solidFill>
                  <a:schemeClr val="tx1"/>
                </a:solidFill>
                <a:latin typeface="Arial" panose="020B0604020202020204" pitchFamily="34" charset="0"/>
              </a:defRPr>
            </a:lvl2pPr>
            <a:lvl3pPr marL="1143000" indent="-228600">
              <a:defRPr sz="2600">
                <a:solidFill>
                  <a:schemeClr val="tx1"/>
                </a:solidFill>
                <a:latin typeface="Arial" panose="020B0604020202020204" pitchFamily="34" charset="0"/>
              </a:defRPr>
            </a:lvl3pPr>
            <a:lvl4pPr marL="1600200" indent="-228600">
              <a:defRPr sz="2600">
                <a:solidFill>
                  <a:schemeClr val="tx1"/>
                </a:solidFill>
                <a:latin typeface="Arial" panose="020B0604020202020204" pitchFamily="34" charset="0"/>
              </a:defRPr>
            </a:lvl4pPr>
            <a:lvl5pPr marL="2057400" indent="-228600">
              <a:defRPr sz="2600">
                <a:solidFill>
                  <a:schemeClr val="tx1"/>
                </a:solidFill>
                <a:latin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Arial" panose="020B0604020202020204" pitchFamily="34" charset="0"/>
              </a:defRPr>
            </a:lvl9pPr>
          </a:lstStyle>
          <a:p>
            <a:pPr algn="ctr" eaLnBrk="1" hangingPunct="1">
              <a:spcBef>
                <a:spcPct val="20000"/>
              </a:spcBef>
              <a:buClr>
                <a:schemeClr val="accent2"/>
              </a:buClr>
              <a:buSzPct val="70000"/>
              <a:buFont typeface="Wingdings" panose="05000000000000000000" pitchFamily="2" charset="2"/>
              <a:buChar char="l"/>
              <a:defRPr/>
            </a:pPr>
            <a:endParaRPr lang="en-US" altLang="zh-CN" sz="2600">
              <a:ea typeface="SimSun" panose="02010600030101010101" pitchFamily="2" charset="-122"/>
            </a:endParaRPr>
          </a:p>
        </p:txBody>
      </p:sp>
      <p:sp>
        <p:nvSpPr>
          <p:cNvPr id="2" name="Title 1"/>
          <p:cNvSpPr>
            <a:spLocks noGrp="1"/>
          </p:cNvSpPr>
          <p:nvPr>
            <p:ph type="title"/>
          </p:nvPr>
        </p:nvSpPr>
        <p:spPr>
          <a:xfrm>
            <a:off x="508000" y="914400"/>
            <a:ext cx="3149600" cy="990600"/>
          </a:xfrm>
        </p:spPr>
        <p:txBody>
          <a:bodyPr>
            <a:noAutofit/>
          </a:bodyPr>
          <a:lstStyle>
            <a:lvl1pPr algn="l">
              <a:buNone/>
              <a:defRPr sz="2200" b="1">
                <a:solidFill>
                  <a:srgbClr val="FFFFFF"/>
                </a:solidFill>
              </a:defRPr>
            </a:lvl1pPr>
          </a:lstStyle>
          <a:p>
            <a:r>
              <a:rPr lang="en-US"/>
              <a:t>Click to edit Master title style</a:t>
            </a:r>
          </a:p>
        </p:txBody>
      </p:sp>
      <p:sp>
        <p:nvSpPr>
          <p:cNvPr id="3" name="Text Placeholder 2"/>
          <p:cNvSpPr>
            <a:spLocks noGrp="1"/>
          </p:cNvSpPr>
          <p:nvPr>
            <p:ph type="body" idx="2"/>
          </p:nvPr>
        </p:nvSpPr>
        <p:spPr>
          <a:xfrm>
            <a:off x="508000" y="1981201"/>
            <a:ext cx="3149600" cy="4144963"/>
          </a:xfrm>
        </p:spPr>
        <p:txBody>
          <a:bodyPr/>
          <a:lstStyle>
            <a:lvl1pPr marL="0" indent="0">
              <a:spcAft>
                <a:spcPts val="1000"/>
              </a:spcAft>
              <a:buNone/>
              <a:defRPr sz="1600">
                <a:solidFill>
                  <a:srgbClr val="FFFFFF"/>
                </a:solidFill>
              </a:defRPr>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20" name="Content Placeholder 19"/>
          <p:cNvSpPr>
            <a:spLocks noGrp="1"/>
          </p:cNvSpPr>
          <p:nvPr>
            <p:ph sz="quarter" idx="1"/>
          </p:nvPr>
        </p:nvSpPr>
        <p:spPr>
          <a:xfrm>
            <a:off x="4165600" y="685800"/>
            <a:ext cx="7518400" cy="5410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lide Number Placeholder 6">
            <a:extLst>
              <a:ext uri="{FF2B5EF4-FFF2-40B4-BE49-F238E27FC236}">
                <a16:creationId xmlns:a16="http://schemas.microsoft.com/office/drawing/2014/main" id="{5CE7673F-EB95-F945-433C-74582C16A4EE}"/>
              </a:ext>
            </a:extLst>
          </p:cNvPr>
          <p:cNvSpPr>
            <a:spLocks noGrp="1"/>
          </p:cNvSpPr>
          <p:nvPr>
            <p:ph type="sldNum" sz="quarter" idx="10"/>
          </p:nvPr>
        </p:nvSpPr>
        <p:spPr>
          <a:xfrm>
            <a:off x="1828800" y="312739"/>
            <a:ext cx="609600" cy="441325"/>
          </a:xfrm>
          <a:prstGeom prst="rect">
            <a:avLst/>
          </a:prstGeom>
        </p:spPr>
        <p:txBody>
          <a:bodyPr/>
          <a:lstStyle>
            <a:lvl1pPr>
              <a:defRPr/>
            </a:lvl1pPr>
          </a:lstStyle>
          <a:p>
            <a:pPr>
              <a:defRPr/>
            </a:pPr>
            <a:fld id="{79AD8BD5-DF9F-4797-B55B-3727504B742A}" type="slidenum">
              <a:rPr lang="en-US" altLang="en-US"/>
              <a:pPr>
                <a:defRPr/>
              </a:pPr>
              <a:t>‹#›</a:t>
            </a:fld>
            <a:endParaRPr lang="en-US" altLang="en-US"/>
          </a:p>
        </p:txBody>
      </p:sp>
      <p:sp>
        <p:nvSpPr>
          <p:cNvPr id="16" name="Date Placeholder 4">
            <a:extLst>
              <a:ext uri="{FF2B5EF4-FFF2-40B4-BE49-F238E27FC236}">
                <a16:creationId xmlns:a16="http://schemas.microsoft.com/office/drawing/2014/main" id="{EFE4BDBD-CDD8-2327-71A0-BBE199A39F5A}"/>
              </a:ext>
            </a:extLst>
          </p:cNvPr>
          <p:cNvSpPr>
            <a:spLocks noGrp="1"/>
          </p:cNvSpPr>
          <p:nvPr>
            <p:ph type="dt" sz="half" idx="11"/>
          </p:nvPr>
        </p:nvSpPr>
        <p:spPr/>
        <p:txBody>
          <a:bodyPr/>
          <a:lstStyle>
            <a:lvl1pPr>
              <a:defRPr/>
            </a:lvl1pPr>
          </a:lstStyle>
          <a:p>
            <a:pPr>
              <a:defRPr/>
            </a:pPr>
            <a:endParaRPr lang="en-US" altLang="en-US"/>
          </a:p>
        </p:txBody>
      </p:sp>
      <p:sp>
        <p:nvSpPr>
          <p:cNvPr id="17" name="Footer Placeholder 5">
            <a:extLst>
              <a:ext uri="{FF2B5EF4-FFF2-40B4-BE49-F238E27FC236}">
                <a16:creationId xmlns:a16="http://schemas.microsoft.com/office/drawing/2014/main" id="{F8B376DE-BBA5-E538-7D6C-6279036EE040}"/>
              </a:ext>
            </a:extLst>
          </p:cNvPr>
          <p:cNvSpPr>
            <a:spLocks noGrp="1"/>
          </p:cNvSpPr>
          <p:nvPr>
            <p:ph type="ftr" sz="quarter" idx="12"/>
          </p:nvPr>
        </p:nvSpPr>
        <p:spPr>
          <a:xfrm>
            <a:off x="402168" y="6410326"/>
            <a:ext cx="4510617" cy="366713"/>
          </a:xfrm>
        </p:spPr>
        <p:txBody>
          <a:bodyPr/>
          <a:lstStyle>
            <a:lvl1pPr>
              <a:defRPr/>
            </a:lvl1pPr>
          </a:lstStyle>
          <a:p>
            <a:pPr>
              <a:defRPr/>
            </a:pPr>
            <a:endParaRPr lang="en-US" altLang="en-US"/>
          </a:p>
        </p:txBody>
      </p:sp>
    </p:spTree>
    <p:extLst>
      <p:ext uri="{BB962C8B-B14F-4D97-AF65-F5344CB8AC3E}">
        <p14:creationId xmlns:p14="http://schemas.microsoft.com/office/powerpoint/2010/main" val="4268225869"/>
      </p:ext>
    </p:extLst>
  </p:cSld>
  <p:clrMapOvr>
    <a:overrideClrMapping bg1="lt1" tx1="dk1" bg2="lt2" tx2="dk2" accent1="accent1" accent2="accent2" accent3="accent3" accent4="accent4" accent5="accent5" accent6="accent6" hlink="hlink" folHlink="folHlink"/>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showMasterSp="0" type="picTx" preserve="1">
  <p:cSld name="1_Picture with Caption">
    <p:spTree>
      <p:nvGrpSpPr>
        <p:cNvPr id="1" name=""/>
        <p:cNvGrpSpPr/>
        <p:nvPr/>
      </p:nvGrpSpPr>
      <p:grpSpPr>
        <a:xfrm>
          <a:off x="0" y="0"/>
          <a:ext cx="0" cy="0"/>
          <a:chOff x="0" y="0"/>
          <a:chExt cx="0" cy="0"/>
        </a:xfrm>
      </p:grpSpPr>
      <p:sp>
        <p:nvSpPr>
          <p:cNvPr id="5" name="Straight Connector 1">
            <a:extLst>
              <a:ext uri="{FF2B5EF4-FFF2-40B4-BE49-F238E27FC236}">
                <a16:creationId xmlns:a16="http://schemas.microsoft.com/office/drawing/2014/main" id="{5EC2150C-8F05-C21D-5004-2F9C71ED05CC}"/>
              </a:ext>
            </a:extLst>
          </p:cNvPr>
          <p:cNvSpPr>
            <a:spLocks noChangeShapeType="1"/>
          </p:cNvSpPr>
          <p:nvPr/>
        </p:nvSpPr>
        <p:spPr bwMode="auto">
          <a:xfrm>
            <a:off x="203200" y="533400"/>
            <a:ext cx="11777133"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algn="ctr" eaLnBrk="1" hangingPunct="1">
              <a:spcBef>
                <a:spcPct val="20000"/>
              </a:spcBef>
              <a:buClr>
                <a:schemeClr val="accent2"/>
              </a:buClr>
              <a:buSzPct val="70000"/>
              <a:buFont typeface="Wingdings" panose="05000000000000000000" pitchFamily="2" charset="2"/>
              <a:buChar char="l"/>
              <a:defRPr/>
            </a:pPr>
            <a:endParaRPr lang="en-US" sz="2400">
              <a:latin typeface="Arial" charset="0"/>
            </a:endParaRPr>
          </a:p>
        </p:txBody>
      </p:sp>
      <p:sp>
        <p:nvSpPr>
          <p:cNvPr id="6" name="Rectangle 20">
            <a:extLst>
              <a:ext uri="{FF2B5EF4-FFF2-40B4-BE49-F238E27FC236}">
                <a16:creationId xmlns:a16="http://schemas.microsoft.com/office/drawing/2014/main" id="{356229A3-FE3F-D500-102A-79262A530CFB}"/>
              </a:ext>
            </a:extLst>
          </p:cNvPr>
          <p:cNvSpPr>
            <a:spLocks noChangeArrowheads="1"/>
          </p:cNvSpPr>
          <p:nvPr/>
        </p:nvSpPr>
        <p:spPr bwMode="white">
          <a:xfrm>
            <a:off x="0" y="6705600"/>
            <a:ext cx="12192000" cy="152400"/>
          </a:xfrm>
          <a:prstGeom prst="rect">
            <a:avLst/>
          </a:prstGeom>
          <a:solidFill>
            <a:srgbClr val="FFFFFF"/>
          </a:solidFill>
          <a:ln>
            <a:noFill/>
          </a:ln>
        </p:spPr>
        <p:txBody>
          <a:bodyPr wrap="none" anchor="ctr"/>
          <a:lstStyle>
            <a:lvl1pPr>
              <a:defRPr sz="2600">
                <a:solidFill>
                  <a:schemeClr val="tx1"/>
                </a:solidFill>
                <a:latin typeface="Arial" panose="020B0604020202020204" pitchFamily="34" charset="0"/>
              </a:defRPr>
            </a:lvl1pPr>
            <a:lvl2pPr marL="742950" indent="-285750">
              <a:defRPr sz="2600">
                <a:solidFill>
                  <a:schemeClr val="tx1"/>
                </a:solidFill>
                <a:latin typeface="Arial" panose="020B0604020202020204" pitchFamily="34" charset="0"/>
              </a:defRPr>
            </a:lvl2pPr>
            <a:lvl3pPr marL="1143000" indent="-228600">
              <a:defRPr sz="2600">
                <a:solidFill>
                  <a:schemeClr val="tx1"/>
                </a:solidFill>
                <a:latin typeface="Arial" panose="020B0604020202020204" pitchFamily="34" charset="0"/>
              </a:defRPr>
            </a:lvl3pPr>
            <a:lvl4pPr marL="1600200" indent="-228600">
              <a:defRPr sz="2600">
                <a:solidFill>
                  <a:schemeClr val="tx1"/>
                </a:solidFill>
                <a:latin typeface="Arial" panose="020B0604020202020204" pitchFamily="34" charset="0"/>
              </a:defRPr>
            </a:lvl4pPr>
            <a:lvl5pPr marL="2057400" indent="-228600">
              <a:defRPr sz="2600">
                <a:solidFill>
                  <a:schemeClr val="tx1"/>
                </a:solidFill>
                <a:latin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Arial" panose="020B0604020202020204" pitchFamily="34" charset="0"/>
              </a:defRPr>
            </a:lvl9pPr>
          </a:lstStyle>
          <a:p>
            <a:pPr algn="ctr" eaLnBrk="1" hangingPunct="1">
              <a:spcBef>
                <a:spcPct val="20000"/>
              </a:spcBef>
              <a:buClr>
                <a:schemeClr val="accent2"/>
              </a:buClr>
              <a:buSzPct val="70000"/>
              <a:buFont typeface="Wingdings" panose="05000000000000000000" pitchFamily="2" charset="2"/>
              <a:buChar char="l"/>
              <a:defRPr/>
            </a:pPr>
            <a:endParaRPr lang="en-US" altLang="zh-CN" sz="2600">
              <a:ea typeface="SimSun" panose="02010600030101010101" pitchFamily="2" charset="-122"/>
            </a:endParaRPr>
          </a:p>
        </p:txBody>
      </p:sp>
      <p:sp>
        <p:nvSpPr>
          <p:cNvPr id="7" name="Rectangle 21">
            <a:extLst>
              <a:ext uri="{FF2B5EF4-FFF2-40B4-BE49-F238E27FC236}">
                <a16:creationId xmlns:a16="http://schemas.microsoft.com/office/drawing/2014/main" id="{893EE40F-2459-C8B1-F178-E912E095059B}"/>
              </a:ext>
            </a:extLst>
          </p:cNvPr>
          <p:cNvSpPr>
            <a:spLocks noChangeArrowheads="1"/>
          </p:cNvSpPr>
          <p:nvPr/>
        </p:nvSpPr>
        <p:spPr bwMode="white">
          <a:xfrm>
            <a:off x="11988800" y="0"/>
            <a:ext cx="203200" cy="6858000"/>
          </a:xfrm>
          <a:prstGeom prst="rect">
            <a:avLst/>
          </a:prstGeom>
          <a:solidFill>
            <a:srgbClr val="FFFFFF"/>
          </a:solidFill>
          <a:ln>
            <a:noFill/>
          </a:ln>
        </p:spPr>
        <p:txBody>
          <a:bodyPr wrap="none" anchor="ctr"/>
          <a:lstStyle>
            <a:lvl1pPr>
              <a:defRPr sz="2600">
                <a:solidFill>
                  <a:schemeClr val="tx1"/>
                </a:solidFill>
                <a:latin typeface="Arial" panose="020B0604020202020204" pitchFamily="34" charset="0"/>
              </a:defRPr>
            </a:lvl1pPr>
            <a:lvl2pPr marL="742950" indent="-285750">
              <a:defRPr sz="2600">
                <a:solidFill>
                  <a:schemeClr val="tx1"/>
                </a:solidFill>
                <a:latin typeface="Arial" panose="020B0604020202020204" pitchFamily="34" charset="0"/>
              </a:defRPr>
            </a:lvl2pPr>
            <a:lvl3pPr marL="1143000" indent="-228600">
              <a:defRPr sz="2600">
                <a:solidFill>
                  <a:schemeClr val="tx1"/>
                </a:solidFill>
                <a:latin typeface="Arial" panose="020B0604020202020204" pitchFamily="34" charset="0"/>
              </a:defRPr>
            </a:lvl3pPr>
            <a:lvl4pPr marL="1600200" indent="-228600">
              <a:defRPr sz="2600">
                <a:solidFill>
                  <a:schemeClr val="tx1"/>
                </a:solidFill>
                <a:latin typeface="Arial" panose="020B0604020202020204" pitchFamily="34" charset="0"/>
              </a:defRPr>
            </a:lvl4pPr>
            <a:lvl5pPr marL="2057400" indent="-228600">
              <a:defRPr sz="2600">
                <a:solidFill>
                  <a:schemeClr val="tx1"/>
                </a:solidFill>
                <a:latin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Arial" panose="020B0604020202020204" pitchFamily="34" charset="0"/>
              </a:defRPr>
            </a:lvl9pPr>
          </a:lstStyle>
          <a:p>
            <a:pPr algn="ctr" eaLnBrk="1" hangingPunct="1">
              <a:spcBef>
                <a:spcPct val="20000"/>
              </a:spcBef>
              <a:buClr>
                <a:schemeClr val="accent2"/>
              </a:buClr>
              <a:buSzPct val="70000"/>
              <a:buFont typeface="Wingdings" panose="05000000000000000000" pitchFamily="2" charset="2"/>
              <a:buChar char="l"/>
              <a:defRPr/>
            </a:pPr>
            <a:endParaRPr lang="en-US" altLang="zh-CN" sz="2600">
              <a:ea typeface="SimSun" panose="02010600030101010101" pitchFamily="2" charset="-122"/>
            </a:endParaRPr>
          </a:p>
        </p:txBody>
      </p:sp>
      <p:sp>
        <p:nvSpPr>
          <p:cNvPr id="8" name="Rectangle 23">
            <a:extLst>
              <a:ext uri="{FF2B5EF4-FFF2-40B4-BE49-F238E27FC236}">
                <a16:creationId xmlns:a16="http://schemas.microsoft.com/office/drawing/2014/main" id="{F273A5D0-1059-8DAD-144F-998A78B9C604}"/>
              </a:ext>
            </a:extLst>
          </p:cNvPr>
          <p:cNvSpPr>
            <a:spLocks noChangeArrowheads="1"/>
          </p:cNvSpPr>
          <p:nvPr/>
        </p:nvSpPr>
        <p:spPr bwMode="white">
          <a:xfrm>
            <a:off x="0" y="0"/>
            <a:ext cx="12192000" cy="152400"/>
          </a:xfrm>
          <a:prstGeom prst="rect">
            <a:avLst/>
          </a:prstGeom>
          <a:solidFill>
            <a:srgbClr val="FFFFFF"/>
          </a:solidFill>
          <a:ln>
            <a:noFill/>
          </a:ln>
        </p:spPr>
        <p:txBody>
          <a:bodyPr wrap="none" anchor="ctr"/>
          <a:lstStyle>
            <a:lvl1pPr>
              <a:defRPr sz="2600">
                <a:solidFill>
                  <a:schemeClr val="tx1"/>
                </a:solidFill>
                <a:latin typeface="Arial" panose="020B0604020202020204" pitchFamily="34" charset="0"/>
              </a:defRPr>
            </a:lvl1pPr>
            <a:lvl2pPr marL="742950" indent="-285750">
              <a:defRPr sz="2600">
                <a:solidFill>
                  <a:schemeClr val="tx1"/>
                </a:solidFill>
                <a:latin typeface="Arial" panose="020B0604020202020204" pitchFamily="34" charset="0"/>
              </a:defRPr>
            </a:lvl2pPr>
            <a:lvl3pPr marL="1143000" indent="-228600">
              <a:defRPr sz="2600">
                <a:solidFill>
                  <a:schemeClr val="tx1"/>
                </a:solidFill>
                <a:latin typeface="Arial" panose="020B0604020202020204" pitchFamily="34" charset="0"/>
              </a:defRPr>
            </a:lvl3pPr>
            <a:lvl4pPr marL="1600200" indent="-228600">
              <a:defRPr sz="2600">
                <a:solidFill>
                  <a:schemeClr val="tx1"/>
                </a:solidFill>
                <a:latin typeface="Arial" panose="020B0604020202020204" pitchFamily="34" charset="0"/>
              </a:defRPr>
            </a:lvl4pPr>
            <a:lvl5pPr marL="2057400" indent="-228600">
              <a:defRPr sz="2600">
                <a:solidFill>
                  <a:schemeClr val="tx1"/>
                </a:solidFill>
                <a:latin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Arial" panose="020B0604020202020204" pitchFamily="34" charset="0"/>
              </a:defRPr>
            </a:lvl9pPr>
          </a:lstStyle>
          <a:p>
            <a:pPr algn="ctr" eaLnBrk="1" hangingPunct="1">
              <a:spcBef>
                <a:spcPct val="20000"/>
              </a:spcBef>
              <a:buClr>
                <a:schemeClr val="accent2"/>
              </a:buClr>
              <a:buSzPct val="70000"/>
              <a:buFont typeface="Wingdings" panose="05000000000000000000" pitchFamily="2" charset="2"/>
              <a:buChar char="l"/>
              <a:defRPr/>
            </a:pPr>
            <a:endParaRPr lang="en-US" altLang="zh-CN" sz="2600">
              <a:ea typeface="SimSun" panose="02010600030101010101" pitchFamily="2" charset="-122"/>
            </a:endParaRPr>
          </a:p>
        </p:txBody>
      </p:sp>
      <p:sp>
        <p:nvSpPr>
          <p:cNvPr id="9" name="Rectangle 24">
            <a:extLst>
              <a:ext uri="{FF2B5EF4-FFF2-40B4-BE49-F238E27FC236}">
                <a16:creationId xmlns:a16="http://schemas.microsoft.com/office/drawing/2014/main" id="{1BC3E661-5F06-7EAB-2AA3-6DE85B6F7E56}"/>
              </a:ext>
            </a:extLst>
          </p:cNvPr>
          <p:cNvSpPr>
            <a:spLocks noChangeArrowheads="1"/>
          </p:cNvSpPr>
          <p:nvPr/>
        </p:nvSpPr>
        <p:spPr bwMode="white">
          <a:xfrm>
            <a:off x="0" y="0"/>
            <a:ext cx="203200" cy="6858000"/>
          </a:xfrm>
          <a:prstGeom prst="rect">
            <a:avLst/>
          </a:prstGeom>
          <a:solidFill>
            <a:srgbClr val="FFFFFF"/>
          </a:solidFill>
          <a:ln>
            <a:noFill/>
          </a:ln>
        </p:spPr>
        <p:txBody>
          <a:bodyPr wrap="none" anchor="ctr"/>
          <a:lstStyle>
            <a:lvl1pPr>
              <a:defRPr sz="2600">
                <a:solidFill>
                  <a:schemeClr val="tx1"/>
                </a:solidFill>
                <a:latin typeface="Arial" panose="020B0604020202020204" pitchFamily="34" charset="0"/>
              </a:defRPr>
            </a:lvl1pPr>
            <a:lvl2pPr marL="742950" indent="-285750">
              <a:defRPr sz="2600">
                <a:solidFill>
                  <a:schemeClr val="tx1"/>
                </a:solidFill>
                <a:latin typeface="Arial" panose="020B0604020202020204" pitchFamily="34" charset="0"/>
              </a:defRPr>
            </a:lvl2pPr>
            <a:lvl3pPr marL="1143000" indent="-228600">
              <a:defRPr sz="2600">
                <a:solidFill>
                  <a:schemeClr val="tx1"/>
                </a:solidFill>
                <a:latin typeface="Arial" panose="020B0604020202020204" pitchFamily="34" charset="0"/>
              </a:defRPr>
            </a:lvl3pPr>
            <a:lvl4pPr marL="1600200" indent="-228600">
              <a:defRPr sz="2600">
                <a:solidFill>
                  <a:schemeClr val="tx1"/>
                </a:solidFill>
                <a:latin typeface="Arial" panose="020B0604020202020204" pitchFamily="34" charset="0"/>
              </a:defRPr>
            </a:lvl4pPr>
            <a:lvl5pPr marL="2057400" indent="-228600">
              <a:defRPr sz="2600">
                <a:solidFill>
                  <a:schemeClr val="tx1"/>
                </a:solidFill>
                <a:latin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Arial" panose="020B0604020202020204" pitchFamily="34" charset="0"/>
              </a:defRPr>
            </a:lvl9pPr>
          </a:lstStyle>
          <a:p>
            <a:pPr algn="ctr" eaLnBrk="1" hangingPunct="1">
              <a:spcBef>
                <a:spcPct val="20000"/>
              </a:spcBef>
              <a:buClr>
                <a:schemeClr val="accent2"/>
              </a:buClr>
              <a:buSzPct val="70000"/>
              <a:buFont typeface="Wingdings" panose="05000000000000000000" pitchFamily="2" charset="2"/>
              <a:buChar char="l"/>
              <a:defRPr/>
            </a:pPr>
            <a:endParaRPr lang="en-US" altLang="zh-CN" sz="2600">
              <a:ea typeface="SimSun" panose="02010600030101010101" pitchFamily="2" charset="-122"/>
            </a:endParaRPr>
          </a:p>
        </p:txBody>
      </p:sp>
      <p:sp>
        <p:nvSpPr>
          <p:cNvPr id="10" name="Rectangle 7">
            <a:extLst>
              <a:ext uri="{FF2B5EF4-FFF2-40B4-BE49-F238E27FC236}">
                <a16:creationId xmlns:a16="http://schemas.microsoft.com/office/drawing/2014/main" id="{3421C841-2CB3-DCCA-CD4C-0140DC74D36E}"/>
              </a:ext>
            </a:extLst>
          </p:cNvPr>
          <p:cNvSpPr>
            <a:spLocks noChangeArrowheads="1"/>
          </p:cNvSpPr>
          <p:nvPr/>
        </p:nvSpPr>
        <p:spPr bwMode="auto">
          <a:xfrm>
            <a:off x="203200" y="152401"/>
            <a:ext cx="11777133" cy="301625"/>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lvl1pPr>
              <a:defRPr sz="2600">
                <a:solidFill>
                  <a:schemeClr val="tx1"/>
                </a:solidFill>
                <a:latin typeface="Arial" panose="020B0604020202020204" pitchFamily="34" charset="0"/>
              </a:defRPr>
            </a:lvl1pPr>
            <a:lvl2pPr marL="742950" indent="-285750">
              <a:defRPr sz="2600">
                <a:solidFill>
                  <a:schemeClr val="tx1"/>
                </a:solidFill>
                <a:latin typeface="Arial" panose="020B0604020202020204" pitchFamily="34" charset="0"/>
              </a:defRPr>
            </a:lvl2pPr>
            <a:lvl3pPr marL="1143000" indent="-228600">
              <a:defRPr sz="2600">
                <a:solidFill>
                  <a:schemeClr val="tx1"/>
                </a:solidFill>
                <a:latin typeface="Arial" panose="020B0604020202020204" pitchFamily="34" charset="0"/>
              </a:defRPr>
            </a:lvl3pPr>
            <a:lvl4pPr marL="1600200" indent="-228600">
              <a:defRPr sz="2600">
                <a:solidFill>
                  <a:schemeClr val="tx1"/>
                </a:solidFill>
                <a:latin typeface="Arial" panose="020B0604020202020204" pitchFamily="34" charset="0"/>
              </a:defRPr>
            </a:lvl4pPr>
            <a:lvl5pPr marL="2057400" indent="-228600">
              <a:defRPr sz="2600">
                <a:solidFill>
                  <a:schemeClr val="tx1"/>
                </a:solidFill>
                <a:latin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Arial" panose="020B0604020202020204" pitchFamily="34" charset="0"/>
              </a:defRPr>
            </a:lvl9pPr>
          </a:lstStyle>
          <a:p>
            <a:pPr algn="ctr" eaLnBrk="1" hangingPunct="1">
              <a:spcBef>
                <a:spcPct val="20000"/>
              </a:spcBef>
              <a:buClr>
                <a:schemeClr val="accent2"/>
              </a:buClr>
              <a:buSzPct val="70000"/>
              <a:buFont typeface="Wingdings" panose="05000000000000000000" pitchFamily="2" charset="2"/>
              <a:buChar char="l"/>
              <a:defRPr/>
            </a:pPr>
            <a:endParaRPr lang="en-US" altLang="zh-CN" sz="2600">
              <a:ea typeface="SimSun" panose="02010600030101010101" pitchFamily="2" charset="-122"/>
            </a:endParaRPr>
          </a:p>
        </p:txBody>
      </p:sp>
      <p:sp>
        <p:nvSpPr>
          <p:cNvPr id="11" name="Rectangle 9">
            <a:extLst>
              <a:ext uri="{FF2B5EF4-FFF2-40B4-BE49-F238E27FC236}">
                <a16:creationId xmlns:a16="http://schemas.microsoft.com/office/drawing/2014/main" id="{48F7294F-5383-FA50-1BEF-E079EE438EBA}"/>
              </a:ext>
            </a:extLst>
          </p:cNvPr>
          <p:cNvSpPr/>
          <p:nvPr/>
        </p:nvSpPr>
        <p:spPr>
          <a:xfrm>
            <a:off x="203200" y="609600"/>
            <a:ext cx="36576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lvl1pPr>
              <a:defRPr sz="2600">
                <a:solidFill>
                  <a:schemeClr val="tx1"/>
                </a:solidFill>
                <a:latin typeface="Arial" panose="020B0604020202020204" pitchFamily="34" charset="0"/>
              </a:defRPr>
            </a:lvl1pPr>
            <a:lvl2pPr marL="742950" indent="-285750">
              <a:defRPr sz="2600">
                <a:solidFill>
                  <a:schemeClr val="tx1"/>
                </a:solidFill>
                <a:latin typeface="Arial" panose="020B0604020202020204" pitchFamily="34" charset="0"/>
              </a:defRPr>
            </a:lvl2pPr>
            <a:lvl3pPr marL="1143000" indent="-228600">
              <a:defRPr sz="2600">
                <a:solidFill>
                  <a:schemeClr val="tx1"/>
                </a:solidFill>
                <a:latin typeface="Arial" panose="020B0604020202020204" pitchFamily="34" charset="0"/>
              </a:defRPr>
            </a:lvl3pPr>
            <a:lvl4pPr marL="1600200" indent="-228600">
              <a:defRPr sz="2600">
                <a:solidFill>
                  <a:schemeClr val="tx1"/>
                </a:solidFill>
                <a:latin typeface="Arial" panose="020B0604020202020204" pitchFamily="34" charset="0"/>
              </a:defRPr>
            </a:lvl4pPr>
            <a:lvl5pPr marL="2057400" indent="-228600">
              <a:defRPr sz="2600">
                <a:solidFill>
                  <a:schemeClr val="tx1"/>
                </a:solidFill>
                <a:latin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Arial" panose="020B0604020202020204" pitchFamily="34" charset="0"/>
              </a:defRPr>
            </a:lvl9pPr>
          </a:lstStyle>
          <a:p>
            <a:pPr algn="ctr" eaLnBrk="1" hangingPunct="1">
              <a:spcBef>
                <a:spcPct val="20000"/>
              </a:spcBef>
              <a:buClr>
                <a:schemeClr val="accent2"/>
              </a:buClr>
              <a:buSzPct val="70000"/>
              <a:buFont typeface="Wingdings" panose="05000000000000000000" pitchFamily="2" charset="2"/>
              <a:buChar char="l"/>
              <a:defRPr/>
            </a:pPr>
            <a:endParaRPr lang="en-US" altLang="zh-CN" sz="2600">
              <a:solidFill>
                <a:srgbClr val="FFFFFF"/>
              </a:solidFill>
              <a:latin typeface="Georgia" panose="02040502050405020303" pitchFamily="18" charset="0"/>
              <a:ea typeface="SimSun" panose="02010600030101010101" pitchFamily="2" charset="-122"/>
            </a:endParaRPr>
          </a:p>
        </p:txBody>
      </p:sp>
      <p:sp>
        <p:nvSpPr>
          <p:cNvPr id="12" name="Rectangle 10">
            <a:extLst>
              <a:ext uri="{FF2B5EF4-FFF2-40B4-BE49-F238E27FC236}">
                <a16:creationId xmlns:a16="http://schemas.microsoft.com/office/drawing/2014/main" id="{E421836C-0573-6E34-BCA6-04F07BD26323}"/>
              </a:ext>
            </a:extLst>
          </p:cNvPr>
          <p:cNvSpPr>
            <a:spLocks noChangeArrowheads="1"/>
          </p:cNvSpPr>
          <p:nvPr/>
        </p:nvSpPr>
        <p:spPr bwMode="auto">
          <a:xfrm>
            <a:off x="203200" y="155575"/>
            <a:ext cx="11777133"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lvl1pPr>
              <a:defRPr sz="2600">
                <a:solidFill>
                  <a:schemeClr val="tx1"/>
                </a:solidFill>
                <a:latin typeface="Arial" panose="020B0604020202020204" pitchFamily="34" charset="0"/>
              </a:defRPr>
            </a:lvl1pPr>
            <a:lvl2pPr marL="742950" indent="-285750">
              <a:defRPr sz="2600">
                <a:solidFill>
                  <a:schemeClr val="tx1"/>
                </a:solidFill>
                <a:latin typeface="Arial" panose="020B0604020202020204" pitchFamily="34" charset="0"/>
              </a:defRPr>
            </a:lvl2pPr>
            <a:lvl3pPr marL="1143000" indent="-228600">
              <a:defRPr sz="2600">
                <a:solidFill>
                  <a:schemeClr val="tx1"/>
                </a:solidFill>
                <a:latin typeface="Arial" panose="020B0604020202020204" pitchFamily="34" charset="0"/>
              </a:defRPr>
            </a:lvl3pPr>
            <a:lvl4pPr marL="1600200" indent="-228600">
              <a:defRPr sz="2600">
                <a:solidFill>
                  <a:schemeClr val="tx1"/>
                </a:solidFill>
                <a:latin typeface="Arial" panose="020B0604020202020204" pitchFamily="34" charset="0"/>
              </a:defRPr>
            </a:lvl4pPr>
            <a:lvl5pPr marL="2057400" indent="-228600">
              <a:defRPr sz="2600">
                <a:solidFill>
                  <a:schemeClr val="tx1"/>
                </a:solidFill>
                <a:latin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Arial" panose="020B0604020202020204" pitchFamily="34" charset="0"/>
              </a:defRPr>
            </a:lvl9pPr>
          </a:lstStyle>
          <a:p>
            <a:pPr algn="ctr" eaLnBrk="1" hangingPunct="1">
              <a:spcBef>
                <a:spcPct val="20000"/>
              </a:spcBef>
              <a:buClr>
                <a:schemeClr val="accent2"/>
              </a:buClr>
              <a:buSzPct val="70000"/>
              <a:buFont typeface="Wingdings" panose="05000000000000000000" pitchFamily="2" charset="2"/>
              <a:buChar char="l"/>
              <a:defRPr/>
            </a:pPr>
            <a:endParaRPr lang="en-US" altLang="zh-CN" sz="2600">
              <a:ea typeface="SimSun" panose="02010600030101010101" pitchFamily="2" charset="-122"/>
            </a:endParaRPr>
          </a:p>
        </p:txBody>
      </p:sp>
      <p:sp>
        <p:nvSpPr>
          <p:cNvPr id="13" name="Oval 11">
            <a:extLst>
              <a:ext uri="{FF2B5EF4-FFF2-40B4-BE49-F238E27FC236}">
                <a16:creationId xmlns:a16="http://schemas.microsoft.com/office/drawing/2014/main" id="{944A1770-805D-A662-ACDE-74B35A1E8E87}"/>
              </a:ext>
            </a:extLst>
          </p:cNvPr>
          <p:cNvSpPr/>
          <p:nvPr/>
        </p:nvSpPr>
        <p:spPr>
          <a:xfrm>
            <a:off x="1727200" y="228600"/>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lvl1pPr>
              <a:defRPr sz="2600">
                <a:solidFill>
                  <a:schemeClr val="tx1"/>
                </a:solidFill>
                <a:latin typeface="Arial" panose="020B0604020202020204" pitchFamily="34" charset="0"/>
              </a:defRPr>
            </a:lvl1pPr>
            <a:lvl2pPr marL="742950" indent="-285750">
              <a:defRPr sz="2600">
                <a:solidFill>
                  <a:schemeClr val="tx1"/>
                </a:solidFill>
                <a:latin typeface="Arial" panose="020B0604020202020204" pitchFamily="34" charset="0"/>
              </a:defRPr>
            </a:lvl2pPr>
            <a:lvl3pPr marL="1143000" indent="-228600">
              <a:defRPr sz="2600">
                <a:solidFill>
                  <a:schemeClr val="tx1"/>
                </a:solidFill>
                <a:latin typeface="Arial" panose="020B0604020202020204" pitchFamily="34" charset="0"/>
              </a:defRPr>
            </a:lvl3pPr>
            <a:lvl4pPr marL="1600200" indent="-228600">
              <a:defRPr sz="2600">
                <a:solidFill>
                  <a:schemeClr val="tx1"/>
                </a:solidFill>
                <a:latin typeface="Arial" panose="020B0604020202020204" pitchFamily="34" charset="0"/>
              </a:defRPr>
            </a:lvl4pPr>
            <a:lvl5pPr marL="2057400" indent="-228600">
              <a:defRPr sz="2600">
                <a:solidFill>
                  <a:schemeClr val="tx1"/>
                </a:solidFill>
                <a:latin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Arial" panose="020B0604020202020204" pitchFamily="34" charset="0"/>
              </a:defRPr>
            </a:lvl9pPr>
          </a:lstStyle>
          <a:p>
            <a:pPr algn="ctr" eaLnBrk="1" hangingPunct="1">
              <a:spcBef>
                <a:spcPct val="20000"/>
              </a:spcBef>
              <a:buClr>
                <a:schemeClr val="accent2"/>
              </a:buClr>
              <a:buSzPct val="70000"/>
              <a:buFont typeface="Wingdings" panose="05000000000000000000" pitchFamily="2" charset="2"/>
              <a:buChar char="l"/>
              <a:defRPr/>
            </a:pPr>
            <a:endParaRPr lang="en-US" altLang="zh-CN" sz="2600">
              <a:solidFill>
                <a:srgbClr val="FFFFFF"/>
              </a:solidFill>
              <a:latin typeface="Georgia" panose="02040502050405020303" pitchFamily="18" charset="0"/>
              <a:ea typeface="SimSun" panose="02010600030101010101" pitchFamily="2" charset="-122"/>
            </a:endParaRPr>
          </a:p>
        </p:txBody>
      </p:sp>
      <p:sp>
        <p:nvSpPr>
          <p:cNvPr id="14" name="Oval 12">
            <a:extLst>
              <a:ext uri="{FF2B5EF4-FFF2-40B4-BE49-F238E27FC236}">
                <a16:creationId xmlns:a16="http://schemas.microsoft.com/office/drawing/2014/main" id="{02BA467F-8CB9-A117-C814-3195A888A700}"/>
              </a:ext>
            </a:extLst>
          </p:cNvPr>
          <p:cNvSpPr/>
          <p:nvPr/>
        </p:nvSpPr>
        <p:spPr>
          <a:xfrm>
            <a:off x="1854200" y="323850"/>
            <a:ext cx="558800" cy="419100"/>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lvl1pPr>
              <a:defRPr sz="2600">
                <a:solidFill>
                  <a:schemeClr val="tx1"/>
                </a:solidFill>
                <a:latin typeface="Arial" panose="020B0604020202020204" pitchFamily="34" charset="0"/>
              </a:defRPr>
            </a:lvl1pPr>
            <a:lvl2pPr marL="742950" indent="-285750">
              <a:defRPr sz="2600">
                <a:solidFill>
                  <a:schemeClr val="tx1"/>
                </a:solidFill>
                <a:latin typeface="Arial" panose="020B0604020202020204" pitchFamily="34" charset="0"/>
              </a:defRPr>
            </a:lvl2pPr>
            <a:lvl3pPr marL="1143000" indent="-228600">
              <a:defRPr sz="2600">
                <a:solidFill>
                  <a:schemeClr val="tx1"/>
                </a:solidFill>
                <a:latin typeface="Arial" panose="020B0604020202020204" pitchFamily="34" charset="0"/>
              </a:defRPr>
            </a:lvl3pPr>
            <a:lvl4pPr marL="1600200" indent="-228600">
              <a:defRPr sz="2600">
                <a:solidFill>
                  <a:schemeClr val="tx1"/>
                </a:solidFill>
                <a:latin typeface="Arial" panose="020B0604020202020204" pitchFamily="34" charset="0"/>
              </a:defRPr>
            </a:lvl4pPr>
            <a:lvl5pPr marL="2057400" indent="-228600">
              <a:defRPr sz="2600">
                <a:solidFill>
                  <a:schemeClr val="tx1"/>
                </a:solidFill>
                <a:latin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Arial" panose="020B0604020202020204" pitchFamily="34" charset="0"/>
              </a:defRPr>
            </a:lvl9pPr>
          </a:lstStyle>
          <a:p>
            <a:pPr algn="ctr" eaLnBrk="1" hangingPunct="1">
              <a:spcBef>
                <a:spcPct val="20000"/>
              </a:spcBef>
              <a:buClr>
                <a:schemeClr val="accent2"/>
              </a:buClr>
              <a:buSzPct val="70000"/>
              <a:buFont typeface="Wingdings" panose="05000000000000000000" pitchFamily="2" charset="2"/>
              <a:buChar char="l"/>
              <a:defRPr/>
            </a:pPr>
            <a:endParaRPr lang="en-US" altLang="zh-CN" sz="2600">
              <a:solidFill>
                <a:srgbClr val="FFFFFF"/>
              </a:solidFill>
              <a:latin typeface="Georgia" panose="02040502050405020303" pitchFamily="18" charset="0"/>
              <a:ea typeface="SimSun" panose="02010600030101010101" pitchFamily="2" charset="-122"/>
            </a:endParaRPr>
          </a:p>
        </p:txBody>
      </p:sp>
      <p:sp>
        <p:nvSpPr>
          <p:cNvPr id="15" name="Rectangle 14">
            <a:extLst>
              <a:ext uri="{FF2B5EF4-FFF2-40B4-BE49-F238E27FC236}">
                <a16:creationId xmlns:a16="http://schemas.microsoft.com/office/drawing/2014/main" id="{BA6DAEF9-A807-7DE2-D089-CB673F55CE6B}"/>
              </a:ext>
            </a:extLst>
          </p:cNvPr>
          <p:cNvSpPr>
            <a:spLocks noChangeArrowheads="1"/>
          </p:cNvSpPr>
          <p:nvPr/>
        </p:nvSpPr>
        <p:spPr bwMode="auto">
          <a:xfrm>
            <a:off x="198967" y="6388101"/>
            <a:ext cx="11777133"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lvl1pPr>
              <a:defRPr sz="2600">
                <a:solidFill>
                  <a:schemeClr val="tx1"/>
                </a:solidFill>
                <a:latin typeface="Arial" panose="020B0604020202020204" pitchFamily="34" charset="0"/>
              </a:defRPr>
            </a:lvl1pPr>
            <a:lvl2pPr marL="742950" indent="-285750">
              <a:defRPr sz="2600">
                <a:solidFill>
                  <a:schemeClr val="tx1"/>
                </a:solidFill>
                <a:latin typeface="Arial" panose="020B0604020202020204" pitchFamily="34" charset="0"/>
              </a:defRPr>
            </a:lvl2pPr>
            <a:lvl3pPr marL="1143000" indent="-228600">
              <a:defRPr sz="2600">
                <a:solidFill>
                  <a:schemeClr val="tx1"/>
                </a:solidFill>
                <a:latin typeface="Arial" panose="020B0604020202020204" pitchFamily="34" charset="0"/>
              </a:defRPr>
            </a:lvl3pPr>
            <a:lvl4pPr marL="1600200" indent="-228600">
              <a:defRPr sz="2600">
                <a:solidFill>
                  <a:schemeClr val="tx1"/>
                </a:solidFill>
                <a:latin typeface="Arial" panose="020B0604020202020204" pitchFamily="34" charset="0"/>
              </a:defRPr>
            </a:lvl4pPr>
            <a:lvl5pPr marL="2057400" indent="-228600">
              <a:defRPr sz="2600">
                <a:solidFill>
                  <a:schemeClr val="tx1"/>
                </a:solidFill>
                <a:latin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Arial" panose="020B0604020202020204" pitchFamily="34" charset="0"/>
              </a:defRPr>
            </a:lvl9pPr>
          </a:lstStyle>
          <a:p>
            <a:pPr algn="ctr" eaLnBrk="1" hangingPunct="1">
              <a:spcBef>
                <a:spcPct val="20000"/>
              </a:spcBef>
              <a:buClr>
                <a:schemeClr val="accent2"/>
              </a:buClr>
              <a:buSzPct val="70000"/>
              <a:buFont typeface="Wingdings" panose="05000000000000000000" pitchFamily="2" charset="2"/>
              <a:buChar char="l"/>
              <a:defRPr/>
            </a:pPr>
            <a:endParaRPr lang="en-US" altLang="zh-CN" sz="2600">
              <a:ea typeface="SimSun" panose="02010600030101010101" pitchFamily="2" charset="-122"/>
            </a:endParaRPr>
          </a:p>
        </p:txBody>
      </p:sp>
      <p:sp>
        <p:nvSpPr>
          <p:cNvPr id="2" name="Title 1"/>
          <p:cNvSpPr>
            <a:spLocks noGrp="1"/>
          </p:cNvSpPr>
          <p:nvPr>
            <p:ph type="title"/>
          </p:nvPr>
        </p:nvSpPr>
        <p:spPr>
          <a:xfrm>
            <a:off x="4000500" y="5029200"/>
            <a:ext cx="7823200" cy="1219200"/>
          </a:xfrm>
        </p:spPr>
        <p:txBody>
          <a:bodyPr anchor="t">
            <a:noAutofit/>
          </a:bodyPr>
          <a:lstStyle>
            <a:lvl1pPr algn="l">
              <a:buNone/>
              <a:defRPr sz="2400" b="1">
                <a:solidFill>
                  <a:schemeClr val="tx2"/>
                </a:solidFill>
              </a:defRPr>
            </a:lvl1pPr>
          </a:lstStyle>
          <a:p>
            <a:r>
              <a:rPr lang="en-US"/>
              <a:t>Click to edit Master title style</a:t>
            </a:r>
          </a:p>
        </p:txBody>
      </p:sp>
      <p:sp>
        <p:nvSpPr>
          <p:cNvPr id="3" name="Picture Placeholder 2"/>
          <p:cNvSpPr>
            <a:spLocks noGrp="1"/>
          </p:cNvSpPr>
          <p:nvPr>
            <p:ph type="pic" idx="1"/>
          </p:nvPr>
        </p:nvSpPr>
        <p:spPr>
          <a:xfrm>
            <a:off x="4000500" y="609600"/>
            <a:ext cx="7823200" cy="4267200"/>
          </a:xfrm>
        </p:spPr>
        <p:txBody>
          <a:bodyPr>
            <a:normAutofit/>
          </a:bodyPr>
          <a:lstStyle>
            <a:lvl1pPr marL="0" indent="0">
              <a:buNone/>
              <a:defRPr sz="3200"/>
            </a:lvl1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508000" y="990600"/>
            <a:ext cx="3251200" cy="5257800"/>
          </a:xfrm>
        </p:spPr>
        <p:txBody>
          <a:bodyPr/>
          <a:lstStyle>
            <a:lvl1pPr marL="0" indent="0">
              <a:spcAft>
                <a:spcPts val="1000"/>
              </a:spcAft>
              <a:buFontTx/>
              <a:buNone/>
              <a:defRPr sz="1600">
                <a:solidFill>
                  <a:srgbClr val="FFFFFF"/>
                </a:solidFill>
              </a:defRPr>
            </a:lvl1pPr>
            <a:lvl2pPr>
              <a:defRPr sz="1200"/>
            </a:lvl2pPr>
            <a:lvl3pPr>
              <a:defRPr sz="1000"/>
            </a:lvl3pPr>
            <a:lvl4pPr>
              <a:defRPr sz="900"/>
            </a:lvl4pPr>
            <a:lvl5pPr>
              <a:defRPr sz="900"/>
            </a:lvl5pPr>
          </a:lstStyle>
          <a:p>
            <a:pPr lvl="0"/>
            <a:r>
              <a:rPr lang="en-US"/>
              <a:t>Click to edit Master text styles</a:t>
            </a:r>
          </a:p>
        </p:txBody>
      </p:sp>
      <p:sp>
        <p:nvSpPr>
          <p:cNvPr id="16" name="Slide Number Placeholder 6">
            <a:extLst>
              <a:ext uri="{FF2B5EF4-FFF2-40B4-BE49-F238E27FC236}">
                <a16:creationId xmlns:a16="http://schemas.microsoft.com/office/drawing/2014/main" id="{C4325349-1144-F980-D5CC-C7BFB83A469B}"/>
              </a:ext>
            </a:extLst>
          </p:cNvPr>
          <p:cNvSpPr>
            <a:spLocks noGrp="1"/>
          </p:cNvSpPr>
          <p:nvPr>
            <p:ph type="sldNum" sz="quarter" idx="10"/>
          </p:nvPr>
        </p:nvSpPr>
        <p:spPr>
          <a:xfrm>
            <a:off x="1828800" y="312739"/>
            <a:ext cx="609600" cy="441325"/>
          </a:xfrm>
          <a:prstGeom prst="rect">
            <a:avLst/>
          </a:prstGeom>
        </p:spPr>
        <p:txBody>
          <a:bodyPr/>
          <a:lstStyle>
            <a:lvl1pPr>
              <a:defRPr/>
            </a:lvl1pPr>
          </a:lstStyle>
          <a:p>
            <a:pPr>
              <a:defRPr/>
            </a:pPr>
            <a:fld id="{E7A0976C-DED9-45C6-8966-FD8B2528EDD8}" type="slidenum">
              <a:rPr lang="en-US" altLang="en-US"/>
              <a:pPr>
                <a:defRPr/>
              </a:pPr>
              <a:t>‹#›</a:t>
            </a:fld>
            <a:endParaRPr lang="en-US" altLang="en-US"/>
          </a:p>
        </p:txBody>
      </p:sp>
      <p:sp>
        <p:nvSpPr>
          <p:cNvPr id="17" name="Date Placeholder 4">
            <a:extLst>
              <a:ext uri="{FF2B5EF4-FFF2-40B4-BE49-F238E27FC236}">
                <a16:creationId xmlns:a16="http://schemas.microsoft.com/office/drawing/2014/main" id="{EE7EDD5E-B0FB-008E-9CB2-401B3721496C}"/>
              </a:ext>
            </a:extLst>
          </p:cNvPr>
          <p:cNvSpPr>
            <a:spLocks noGrp="1"/>
          </p:cNvSpPr>
          <p:nvPr>
            <p:ph type="dt" sz="half" idx="11"/>
          </p:nvPr>
        </p:nvSpPr>
        <p:spPr>
          <a:xfrm>
            <a:off x="7717367" y="6405564"/>
            <a:ext cx="4059767" cy="365125"/>
          </a:xfrm>
        </p:spPr>
        <p:txBody>
          <a:bodyPr/>
          <a:lstStyle>
            <a:lvl1pPr>
              <a:defRPr/>
            </a:lvl1pPr>
          </a:lstStyle>
          <a:p>
            <a:pPr>
              <a:defRPr/>
            </a:pPr>
            <a:endParaRPr lang="en-US" altLang="en-US"/>
          </a:p>
        </p:txBody>
      </p:sp>
      <p:sp>
        <p:nvSpPr>
          <p:cNvPr id="18" name="Footer Placeholder 5">
            <a:extLst>
              <a:ext uri="{FF2B5EF4-FFF2-40B4-BE49-F238E27FC236}">
                <a16:creationId xmlns:a16="http://schemas.microsoft.com/office/drawing/2014/main" id="{E6F9511F-E1AB-FF48-E6A0-3E353997C05B}"/>
              </a:ext>
            </a:extLst>
          </p:cNvPr>
          <p:cNvSpPr>
            <a:spLocks noGrp="1"/>
          </p:cNvSpPr>
          <p:nvPr>
            <p:ph type="ftr" sz="quarter" idx="12"/>
          </p:nvPr>
        </p:nvSpPr>
        <p:spPr>
          <a:xfrm>
            <a:off x="402168" y="6410326"/>
            <a:ext cx="4779433" cy="366713"/>
          </a:xfrm>
        </p:spPr>
        <p:txBody>
          <a:bodyPr/>
          <a:lstStyle>
            <a:lvl1pPr>
              <a:defRPr/>
            </a:lvl1pPr>
          </a:lstStyle>
          <a:p>
            <a:pPr>
              <a:defRPr/>
            </a:pPr>
            <a:endParaRPr lang="en-US" altLang="en-US"/>
          </a:p>
        </p:txBody>
      </p:sp>
    </p:spTree>
    <p:extLst>
      <p:ext uri="{BB962C8B-B14F-4D97-AF65-F5344CB8AC3E}">
        <p14:creationId xmlns:p14="http://schemas.microsoft.com/office/powerpoint/2010/main" val="1002240435"/>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vertTx" preserve="1">
  <p:cSld name="1_Title and Vertical Text">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C3DEA8-0979-1F97-F273-33B1373DA339}"/>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49FA5FB5-F3A6-3428-26CD-15ABE9EDB598}"/>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F695AD0B-CABD-7DDD-0E1F-45911C836140}"/>
              </a:ext>
            </a:extLst>
          </p:cNvPr>
          <p:cNvSpPr>
            <a:spLocks noGrp="1"/>
          </p:cNvSpPr>
          <p:nvPr>
            <p:ph type="sldNum" sz="quarter" idx="12"/>
          </p:nvPr>
        </p:nvSpPr>
        <p:spPr>
          <a:xfrm>
            <a:off x="5791200" y="1039814"/>
            <a:ext cx="609600" cy="441325"/>
          </a:xfrm>
          <a:prstGeom prst="rect">
            <a:avLst/>
          </a:prstGeom>
        </p:spPr>
        <p:txBody>
          <a:bodyPr/>
          <a:lstStyle>
            <a:lvl1pPr>
              <a:defRPr/>
            </a:lvl1pPr>
          </a:lstStyle>
          <a:p>
            <a:pPr>
              <a:defRPr/>
            </a:pPr>
            <a:fld id="{ED16175F-D705-4DEB-A3FE-8335886D2AF5}" type="slidenum">
              <a:rPr lang="en-US" altLang="en-US"/>
              <a:pPr>
                <a:defRPr/>
              </a:pPr>
              <a:t>‹#›</a:t>
            </a:fld>
            <a:endParaRPr lang="en-US" altLang="en-US"/>
          </a:p>
        </p:txBody>
      </p:sp>
    </p:spTree>
    <p:extLst>
      <p:ext uri="{BB962C8B-B14F-4D97-AF65-F5344CB8AC3E}">
        <p14:creationId xmlns:p14="http://schemas.microsoft.com/office/powerpoint/2010/main" val="1761732404"/>
      </p:ext>
    </p:extLst>
  </p:cSld>
  <p:clrMapOvr>
    <a:overrideClrMapping bg1="lt1" tx1="dk1" bg2="lt2" tx2="dk2" accent1="accent1" accent2="accent2" accent3="accent3" accent4="accent4" accent5="accent5" accent6="accent6" hlink="hlink" folHlink="folHlink"/>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showMasterSp="0" type="vertTitleAndTx" preserve="1">
  <p:cSld name="1_Vertical Title and Text">
    <p:bg>
      <p:bgPr>
        <a:solidFill>
          <a:schemeClr val="bg2"/>
        </a:solidFill>
        <a:effectLst/>
      </p:bgPr>
    </p:bg>
    <p:spTree>
      <p:nvGrpSpPr>
        <p:cNvPr id="1" name=""/>
        <p:cNvGrpSpPr/>
        <p:nvPr/>
      </p:nvGrpSpPr>
      <p:grpSpPr>
        <a:xfrm>
          <a:off x="0" y="0"/>
          <a:ext cx="0" cy="0"/>
          <a:chOff x="0" y="0"/>
          <a:chExt cx="0" cy="0"/>
        </a:xfrm>
      </p:grpSpPr>
      <p:sp>
        <p:nvSpPr>
          <p:cNvPr id="4" name="Rectangle 19">
            <a:extLst>
              <a:ext uri="{FF2B5EF4-FFF2-40B4-BE49-F238E27FC236}">
                <a16:creationId xmlns:a16="http://schemas.microsoft.com/office/drawing/2014/main" id="{ED5199FB-F9DD-D6CD-266E-7DCE090108E8}"/>
              </a:ext>
            </a:extLst>
          </p:cNvPr>
          <p:cNvSpPr>
            <a:spLocks noChangeArrowheads="1"/>
          </p:cNvSpPr>
          <p:nvPr/>
        </p:nvSpPr>
        <p:spPr bwMode="white">
          <a:xfrm>
            <a:off x="0" y="6705600"/>
            <a:ext cx="12192000" cy="152400"/>
          </a:xfrm>
          <a:prstGeom prst="rect">
            <a:avLst/>
          </a:prstGeom>
          <a:solidFill>
            <a:srgbClr val="FFFFFF"/>
          </a:solidFill>
          <a:ln>
            <a:noFill/>
          </a:ln>
        </p:spPr>
        <p:txBody>
          <a:bodyPr wrap="none" anchor="ctr"/>
          <a:lstStyle>
            <a:lvl1pPr>
              <a:defRPr sz="2600">
                <a:solidFill>
                  <a:schemeClr val="tx1"/>
                </a:solidFill>
                <a:latin typeface="Arial" panose="020B0604020202020204" pitchFamily="34" charset="0"/>
              </a:defRPr>
            </a:lvl1pPr>
            <a:lvl2pPr marL="742950" indent="-285750">
              <a:defRPr sz="2600">
                <a:solidFill>
                  <a:schemeClr val="tx1"/>
                </a:solidFill>
                <a:latin typeface="Arial" panose="020B0604020202020204" pitchFamily="34" charset="0"/>
              </a:defRPr>
            </a:lvl2pPr>
            <a:lvl3pPr marL="1143000" indent="-228600">
              <a:defRPr sz="2600">
                <a:solidFill>
                  <a:schemeClr val="tx1"/>
                </a:solidFill>
                <a:latin typeface="Arial" panose="020B0604020202020204" pitchFamily="34" charset="0"/>
              </a:defRPr>
            </a:lvl3pPr>
            <a:lvl4pPr marL="1600200" indent="-228600">
              <a:defRPr sz="2600">
                <a:solidFill>
                  <a:schemeClr val="tx1"/>
                </a:solidFill>
                <a:latin typeface="Arial" panose="020B0604020202020204" pitchFamily="34" charset="0"/>
              </a:defRPr>
            </a:lvl4pPr>
            <a:lvl5pPr marL="2057400" indent="-228600">
              <a:defRPr sz="2600">
                <a:solidFill>
                  <a:schemeClr val="tx1"/>
                </a:solidFill>
                <a:latin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Arial" panose="020B0604020202020204" pitchFamily="34" charset="0"/>
              </a:defRPr>
            </a:lvl9pPr>
          </a:lstStyle>
          <a:p>
            <a:pPr algn="ctr" eaLnBrk="1" hangingPunct="1">
              <a:spcBef>
                <a:spcPct val="20000"/>
              </a:spcBef>
              <a:buClr>
                <a:schemeClr val="accent2"/>
              </a:buClr>
              <a:buSzPct val="70000"/>
              <a:buFont typeface="Wingdings" panose="05000000000000000000" pitchFamily="2" charset="2"/>
              <a:buChar char="l"/>
              <a:defRPr/>
            </a:pPr>
            <a:endParaRPr lang="en-US" altLang="zh-CN" sz="2600">
              <a:ea typeface="SimSun" panose="02010600030101010101" pitchFamily="2" charset="-122"/>
            </a:endParaRPr>
          </a:p>
        </p:txBody>
      </p:sp>
      <p:sp>
        <p:nvSpPr>
          <p:cNvPr id="5" name="Rectangle 20">
            <a:extLst>
              <a:ext uri="{FF2B5EF4-FFF2-40B4-BE49-F238E27FC236}">
                <a16:creationId xmlns:a16="http://schemas.microsoft.com/office/drawing/2014/main" id="{0B56BA51-1EBF-934C-4690-B2A428B55711}"/>
              </a:ext>
            </a:extLst>
          </p:cNvPr>
          <p:cNvSpPr>
            <a:spLocks noChangeArrowheads="1"/>
          </p:cNvSpPr>
          <p:nvPr/>
        </p:nvSpPr>
        <p:spPr bwMode="white">
          <a:xfrm>
            <a:off x="9347200" y="0"/>
            <a:ext cx="2844800" cy="6858000"/>
          </a:xfrm>
          <a:prstGeom prst="rect">
            <a:avLst/>
          </a:prstGeom>
          <a:solidFill>
            <a:srgbClr val="FFFFFF"/>
          </a:solidFill>
          <a:ln>
            <a:noFill/>
          </a:ln>
        </p:spPr>
        <p:txBody>
          <a:bodyPr wrap="none" anchor="ctr"/>
          <a:lstStyle>
            <a:lvl1pPr>
              <a:defRPr sz="2600">
                <a:solidFill>
                  <a:schemeClr val="tx1"/>
                </a:solidFill>
                <a:latin typeface="Arial" panose="020B0604020202020204" pitchFamily="34" charset="0"/>
              </a:defRPr>
            </a:lvl1pPr>
            <a:lvl2pPr marL="742950" indent="-285750">
              <a:defRPr sz="2600">
                <a:solidFill>
                  <a:schemeClr val="tx1"/>
                </a:solidFill>
                <a:latin typeface="Arial" panose="020B0604020202020204" pitchFamily="34" charset="0"/>
              </a:defRPr>
            </a:lvl2pPr>
            <a:lvl3pPr marL="1143000" indent="-228600">
              <a:defRPr sz="2600">
                <a:solidFill>
                  <a:schemeClr val="tx1"/>
                </a:solidFill>
                <a:latin typeface="Arial" panose="020B0604020202020204" pitchFamily="34" charset="0"/>
              </a:defRPr>
            </a:lvl3pPr>
            <a:lvl4pPr marL="1600200" indent="-228600">
              <a:defRPr sz="2600">
                <a:solidFill>
                  <a:schemeClr val="tx1"/>
                </a:solidFill>
                <a:latin typeface="Arial" panose="020B0604020202020204" pitchFamily="34" charset="0"/>
              </a:defRPr>
            </a:lvl4pPr>
            <a:lvl5pPr marL="2057400" indent="-228600">
              <a:defRPr sz="2600">
                <a:solidFill>
                  <a:schemeClr val="tx1"/>
                </a:solidFill>
                <a:latin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Arial" panose="020B0604020202020204" pitchFamily="34" charset="0"/>
              </a:defRPr>
            </a:lvl9pPr>
          </a:lstStyle>
          <a:p>
            <a:pPr algn="ctr" eaLnBrk="1" hangingPunct="1">
              <a:spcBef>
                <a:spcPct val="20000"/>
              </a:spcBef>
              <a:buClr>
                <a:schemeClr val="accent2"/>
              </a:buClr>
              <a:buSzPct val="70000"/>
              <a:buFont typeface="Wingdings" panose="05000000000000000000" pitchFamily="2" charset="2"/>
              <a:buChar char="l"/>
              <a:defRPr/>
            </a:pPr>
            <a:endParaRPr lang="en-US" altLang="zh-CN" sz="2600">
              <a:ea typeface="SimSun" panose="02010600030101010101" pitchFamily="2" charset="-122"/>
            </a:endParaRPr>
          </a:p>
        </p:txBody>
      </p:sp>
      <p:sp>
        <p:nvSpPr>
          <p:cNvPr id="6" name="Rectangle 21">
            <a:extLst>
              <a:ext uri="{FF2B5EF4-FFF2-40B4-BE49-F238E27FC236}">
                <a16:creationId xmlns:a16="http://schemas.microsoft.com/office/drawing/2014/main" id="{03C566A4-DC12-3534-576D-4CD246124377}"/>
              </a:ext>
            </a:extLst>
          </p:cNvPr>
          <p:cNvSpPr>
            <a:spLocks noChangeArrowheads="1"/>
          </p:cNvSpPr>
          <p:nvPr/>
        </p:nvSpPr>
        <p:spPr bwMode="white">
          <a:xfrm>
            <a:off x="0" y="1"/>
            <a:ext cx="12192000" cy="155575"/>
          </a:xfrm>
          <a:prstGeom prst="rect">
            <a:avLst/>
          </a:prstGeom>
          <a:solidFill>
            <a:srgbClr val="FFFFFF"/>
          </a:solidFill>
          <a:ln>
            <a:noFill/>
          </a:ln>
        </p:spPr>
        <p:txBody>
          <a:bodyPr wrap="none" anchor="ctr"/>
          <a:lstStyle>
            <a:lvl1pPr>
              <a:defRPr sz="2600">
                <a:solidFill>
                  <a:schemeClr val="tx1"/>
                </a:solidFill>
                <a:latin typeface="Arial" panose="020B0604020202020204" pitchFamily="34" charset="0"/>
              </a:defRPr>
            </a:lvl1pPr>
            <a:lvl2pPr marL="742950" indent="-285750">
              <a:defRPr sz="2600">
                <a:solidFill>
                  <a:schemeClr val="tx1"/>
                </a:solidFill>
                <a:latin typeface="Arial" panose="020B0604020202020204" pitchFamily="34" charset="0"/>
              </a:defRPr>
            </a:lvl2pPr>
            <a:lvl3pPr marL="1143000" indent="-228600">
              <a:defRPr sz="2600">
                <a:solidFill>
                  <a:schemeClr val="tx1"/>
                </a:solidFill>
                <a:latin typeface="Arial" panose="020B0604020202020204" pitchFamily="34" charset="0"/>
              </a:defRPr>
            </a:lvl3pPr>
            <a:lvl4pPr marL="1600200" indent="-228600">
              <a:defRPr sz="2600">
                <a:solidFill>
                  <a:schemeClr val="tx1"/>
                </a:solidFill>
                <a:latin typeface="Arial" panose="020B0604020202020204" pitchFamily="34" charset="0"/>
              </a:defRPr>
            </a:lvl4pPr>
            <a:lvl5pPr marL="2057400" indent="-228600">
              <a:defRPr sz="2600">
                <a:solidFill>
                  <a:schemeClr val="tx1"/>
                </a:solidFill>
                <a:latin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Arial" panose="020B0604020202020204" pitchFamily="34" charset="0"/>
              </a:defRPr>
            </a:lvl9pPr>
          </a:lstStyle>
          <a:p>
            <a:pPr algn="ctr" eaLnBrk="1" hangingPunct="1">
              <a:spcBef>
                <a:spcPct val="20000"/>
              </a:spcBef>
              <a:buClr>
                <a:schemeClr val="accent2"/>
              </a:buClr>
              <a:buSzPct val="70000"/>
              <a:buFont typeface="Wingdings" panose="05000000000000000000" pitchFamily="2" charset="2"/>
              <a:buChar char="l"/>
              <a:defRPr/>
            </a:pPr>
            <a:endParaRPr lang="en-US" altLang="zh-CN" sz="2600">
              <a:ea typeface="SimSun" panose="02010600030101010101" pitchFamily="2" charset="-122"/>
            </a:endParaRPr>
          </a:p>
        </p:txBody>
      </p:sp>
      <p:sp>
        <p:nvSpPr>
          <p:cNvPr id="7" name="Rectangle 23">
            <a:extLst>
              <a:ext uri="{FF2B5EF4-FFF2-40B4-BE49-F238E27FC236}">
                <a16:creationId xmlns:a16="http://schemas.microsoft.com/office/drawing/2014/main" id="{656BB5E6-9EEF-BCB5-4E44-933416C632B6}"/>
              </a:ext>
            </a:extLst>
          </p:cNvPr>
          <p:cNvSpPr>
            <a:spLocks noChangeArrowheads="1"/>
          </p:cNvSpPr>
          <p:nvPr/>
        </p:nvSpPr>
        <p:spPr bwMode="white">
          <a:xfrm>
            <a:off x="0" y="0"/>
            <a:ext cx="203200" cy="6858000"/>
          </a:xfrm>
          <a:prstGeom prst="rect">
            <a:avLst/>
          </a:prstGeom>
          <a:solidFill>
            <a:srgbClr val="FFFFFF"/>
          </a:solidFill>
          <a:ln>
            <a:noFill/>
          </a:ln>
        </p:spPr>
        <p:txBody>
          <a:bodyPr wrap="none" anchor="ctr"/>
          <a:lstStyle>
            <a:lvl1pPr>
              <a:defRPr sz="2600">
                <a:solidFill>
                  <a:schemeClr val="tx1"/>
                </a:solidFill>
                <a:latin typeface="Arial" panose="020B0604020202020204" pitchFamily="34" charset="0"/>
              </a:defRPr>
            </a:lvl1pPr>
            <a:lvl2pPr marL="742950" indent="-285750">
              <a:defRPr sz="2600">
                <a:solidFill>
                  <a:schemeClr val="tx1"/>
                </a:solidFill>
                <a:latin typeface="Arial" panose="020B0604020202020204" pitchFamily="34" charset="0"/>
              </a:defRPr>
            </a:lvl2pPr>
            <a:lvl3pPr marL="1143000" indent="-228600">
              <a:defRPr sz="2600">
                <a:solidFill>
                  <a:schemeClr val="tx1"/>
                </a:solidFill>
                <a:latin typeface="Arial" panose="020B0604020202020204" pitchFamily="34" charset="0"/>
              </a:defRPr>
            </a:lvl3pPr>
            <a:lvl4pPr marL="1600200" indent="-228600">
              <a:defRPr sz="2600">
                <a:solidFill>
                  <a:schemeClr val="tx1"/>
                </a:solidFill>
                <a:latin typeface="Arial" panose="020B0604020202020204" pitchFamily="34" charset="0"/>
              </a:defRPr>
            </a:lvl4pPr>
            <a:lvl5pPr marL="2057400" indent="-228600">
              <a:defRPr sz="2600">
                <a:solidFill>
                  <a:schemeClr val="tx1"/>
                </a:solidFill>
                <a:latin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Arial" panose="020B0604020202020204" pitchFamily="34" charset="0"/>
              </a:defRPr>
            </a:lvl9pPr>
          </a:lstStyle>
          <a:p>
            <a:pPr algn="ctr" eaLnBrk="1" hangingPunct="1">
              <a:spcBef>
                <a:spcPct val="20000"/>
              </a:spcBef>
              <a:buClr>
                <a:schemeClr val="accent2"/>
              </a:buClr>
              <a:buSzPct val="70000"/>
              <a:buFont typeface="Wingdings" panose="05000000000000000000" pitchFamily="2" charset="2"/>
              <a:buChar char="l"/>
              <a:defRPr/>
            </a:pPr>
            <a:endParaRPr lang="en-US" altLang="zh-CN" sz="2600">
              <a:ea typeface="SimSun" panose="02010600030101010101" pitchFamily="2" charset="-122"/>
            </a:endParaRPr>
          </a:p>
        </p:txBody>
      </p:sp>
      <p:sp>
        <p:nvSpPr>
          <p:cNvPr id="8" name="Rectangle 6">
            <a:extLst>
              <a:ext uri="{FF2B5EF4-FFF2-40B4-BE49-F238E27FC236}">
                <a16:creationId xmlns:a16="http://schemas.microsoft.com/office/drawing/2014/main" id="{03E15409-273C-65A1-3B5A-A112BAECA677}"/>
              </a:ext>
            </a:extLst>
          </p:cNvPr>
          <p:cNvSpPr>
            <a:spLocks noChangeArrowheads="1"/>
          </p:cNvSpPr>
          <p:nvPr/>
        </p:nvSpPr>
        <p:spPr bwMode="auto">
          <a:xfrm>
            <a:off x="194734" y="6391276"/>
            <a:ext cx="11777133"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lvl1pPr>
              <a:defRPr sz="2600">
                <a:solidFill>
                  <a:schemeClr val="tx1"/>
                </a:solidFill>
                <a:latin typeface="Arial" panose="020B0604020202020204" pitchFamily="34" charset="0"/>
              </a:defRPr>
            </a:lvl1pPr>
            <a:lvl2pPr marL="742950" indent="-285750">
              <a:defRPr sz="2600">
                <a:solidFill>
                  <a:schemeClr val="tx1"/>
                </a:solidFill>
                <a:latin typeface="Arial" panose="020B0604020202020204" pitchFamily="34" charset="0"/>
              </a:defRPr>
            </a:lvl2pPr>
            <a:lvl3pPr marL="1143000" indent="-228600">
              <a:defRPr sz="2600">
                <a:solidFill>
                  <a:schemeClr val="tx1"/>
                </a:solidFill>
                <a:latin typeface="Arial" panose="020B0604020202020204" pitchFamily="34" charset="0"/>
              </a:defRPr>
            </a:lvl3pPr>
            <a:lvl4pPr marL="1600200" indent="-228600">
              <a:defRPr sz="2600">
                <a:solidFill>
                  <a:schemeClr val="tx1"/>
                </a:solidFill>
                <a:latin typeface="Arial" panose="020B0604020202020204" pitchFamily="34" charset="0"/>
              </a:defRPr>
            </a:lvl4pPr>
            <a:lvl5pPr marL="2057400" indent="-228600">
              <a:defRPr sz="2600">
                <a:solidFill>
                  <a:schemeClr val="tx1"/>
                </a:solidFill>
                <a:latin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Arial" panose="020B0604020202020204" pitchFamily="34" charset="0"/>
              </a:defRPr>
            </a:lvl9pPr>
          </a:lstStyle>
          <a:p>
            <a:pPr algn="ctr" eaLnBrk="1" hangingPunct="1">
              <a:spcBef>
                <a:spcPct val="20000"/>
              </a:spcBef>
              <a:buClr>
                <a:schemeClr val="accent2"/>
              </a:buClr>
              <a:buSzPct val="70000"/>
              <a:buFont typeface="Wingdings" panose="05000000000000000000" pitchFamily="2" charset="2"/>
              <a:buChar char="l"/>
              <a:defRPr/>
            </a:pPr>
            <a:endParaRPr lang="en-US" altLang="zh-CN" sz="2600">
              <a:ea typeface="SimSun" panose="02010600030101010101" pitchFamily="2" charset="-122"/>
            </a:endParaRPr>
          </a:p>
        </p:txBody>
      </p:sp>
      <p:sp>
        <p:nvSpPr>
          <p:cNvPr id="9" name="Rectangle 7">
            <a:extLst>
              <a:ext uri="{FF2B5EF4-FFF2-40B4-BE49-F238E27FC236}">
                <a16:creationId xmlns:a16="http://schemas.microsoft.com/office/drawing/2014/main" id="{78CA3791-03D9-BC38-9403-4CD24E419F46}"/>
              </a:ext>
            </a:extLst>
          </p:cNvPr>
          <p:cNvSpPr>
            <a:spLocks noChangeArrowheads="1"/>
          </p:cNvSpPr>
          <p:nvPr/>
        </p:nvSpPr>
        <p:spPr bwMode="auto">
          <a:xfrm>
            <a:off x="203200" y="155575"/>
            <a:ext cx="11777133"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lvl1pPr>
              <a:defRPr sz="2600">
                <a:solidFill>
                  <a:schemeClr val="tx1"/>
                </a:solidFill>
                <a:latin typeface="Arial" panose="020B0604020202020204" pitchFamily="34" charset="0"/>
              </a:defRPr>
            </a:lvl1pPr>
            <a:lvl2pPr marL="742950" indent="-285750">
              <a:defRPr sz="2600">
                <a:solidFill>
                  <a:schemeClr val="tx1"/>
                </a:solidFill>
                <a:latin typeface="Arial" panose="020B0604020202020204" pitchFamily="34" charset="0"/>
              </a:defRPr>
            </a:lvl2pPr>
            <a:lvl3pPr marL="1143000" indent="-228600">
              <a:defRPr sz="2600">
                <a:solidFill>
                  <a:schemeClr val="tx1"/>
                </a:solidFill>
                <a:latin typeface="Arial" panose="020B0604020202020204" pitchFamily="34" charset="0"/>
              </a:defRPr>
            </a:lvl3pPr>
            <a:lvl4pPr marL="1600200" indent="-228600">
              <a:defRPr sz="2600">
                <a:solidFill>
                  <a:schemeClr val="tx1"/>
                </a:solidFill>
                <a:latin typeface="Arial" panose="020B0604020202020204" pitchFamily="34" charset="0"/>
              </a:defRPr>
            </a:lvl4pPr>
            <a:lvl5pPr marL="2057400" indent="-228600">
              <a:defRPr sz="2600">
                <a:solidFill>
                  <a:schemeClr val="tx1"/>
                </a:solidFill>
                <a:latin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Arial" panose="020B0604020202020204" pitchFamily="34" charset="0"/>
              </a:defRPr>
            </a:lvl9pPr>
          </a:lstStyle>
          <a:p>
            <a:pPr algn="ctr" eaLnBrk="1" hangingPunct="1">
              <a:spcBef>
                <a:spcPct val="20000"/>
              </a:spcBef>
              <a:buClr>
                <a:schemeClr val="accent2"/>
              </a:buClr>
              <a:buSzPct val="70000"/>
              <a:buFont typeface="Wingdings" panose="05000000000000000000" pitchFamily="2" charset="2"/>
              <a:buChar char="l"/>
              <a:defRPr/>
            </a:pPr>
            <a:endParaRPr lang="en-US" altLang="zh-CN" sz="2600">
              <a:ea typeface="SimSun" panose="02010600030101010101" pitchFamily="2" charset="-122"/>
            </a:endParaRPr>
          </a:p>
        </p:txBody>
      </p:sp>
      <p:sp>
        <p:nvSpPr>
          <p:cNvPr id="10" name="Straight Connector 9">
            <a:extLst>
              <a:ext uri="{FF2B5EF4-FFF2-40B4-BE49-F238E27FC236}">
                <a16:creationId xmlns:a16="http://schemas.microsoft.com/office/drawing/2014/main" id="{153D3DA5-F71E-CA89-3E47-D0C0C675D226}"/>
              </a:ext>
            </a:extLst>
          </p:cNvPr>
          <p:cNvSpPr>
            <a:spLocks noChangeShapeType="1"/>
          </p:cNvSpPr>
          <p:nvPr/>
        </p:nvSpPr>
        <p:spPr bwMode="auto">
          <a:xfrm rot="5400000">
            <a:off x="6402388" y="3278188"/>
            <a:ext cx="6245225"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wrap="none" anchor="ctr"/>
          <a:lstStyle/>
          <a:p>
            <a:pPr algn="ctr" eaLnBrk="1" hangingPunct="1">
              <a:spcBef>
                <a:spcPct val="20000"/>
              </a:spcBef>
              <a:buClr>
                <a:schemeClr val="accent2"/>
              </a:buClr>
              <a:buSzPct val="70000"/>
              <a:buFont typeface="Wingdings" panose="05000000000000000000" pitchFamily="2" charset="2"/>
              <a:buChar char="l"/>
              <a:defRPr/>
            </a:pPr>
            <a:endParaRPr lang="en-US" sz="2400">
              <a:latin typeface="Arial" charset="0"/>
            </a:endParaRPr>
          </a:p>
        </p:txBody>
      </p:sp>
      <p:sp>
        <p:nvSpPr>
          <p:cNvPr id="11" name="Oval 10">
            <a:extLst>
              <a:ext uri="{FF2B5EF4-FFF2-40B4-BE49-F238E27FC236}">
                <a16:creationId xmlns:a16="http://schemas.microsoft.com/office/drawing/2014/main" id="{09E2C15B-BC14-2AEE-B4C6-D3D8FDB8FDF0}"/>
              </a:ext>
            </a:extLst>
          </p:cNvPr>
          <p:cNvSpPr/>
          <p:nvPr/>
        </p:nvSpPr>
        <p:spPr>
          <a:xfrm>
            <a:off x="9118600" y="2925763"/>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lvl1pPr>
              <a:defRPr sz="2600">
                <a:solidFill>
                  <a:schemeClr val="tx1"/>
                </a:solidFill>
                <a:latin typeface="Arial" panose="020B0604020202020204" pitchFamily="34" charset="0"/>
              </a:defRPr>
            </a:lvl1pPr>
            <a:lvl2pPr marL="742950" indent="-285750">
              <a:defRPr sz="2600">
                <a:solidFill>
                  <a:schemeClr val="tx1"/>
                </a:solidFill>
                <a:latin typeface="Arial" panose="020B0604020202020204" pitchFamily="34" charset="0"/>
              </a:defRPr>
            </a:lvl2pPr>
            <a:lvl3pPr marL="1143000" indent="-228600">
              <a:defRPr sz="2600">
                <a:solidFill>
                  <a:schemeClr val="tx1"/>
                </a:solidFill>
                <a:latin typeface="Arial" panose="020B0604020202020204" pitchFamily="34" charset="0"/>
              </a:defRPr>
            </a:lvl3pPr>
            <a:lvl4pPr marL="1600200" indent="-228600">
              <a:defRPr sz="2600">
                <a:solidFill>
                  <a:schemeClr val="tx1"/>
                </a:solidFill>
                <a:latin typeface="Arial" panose="020B0604020202020204" pitchFamily="34" charset="0"/>
              </a:defRPr>
            </a:lvl4pPr>
            <a:lvl5pPr marL="2057400" indent="-228600">
              <a:defRPr sz="2600">
                <a:solidFill>
                  <a:schemeClr val="tx1"/>
                </a:solidFill>
                <a:latin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Arial" panose="020B0604020202020204" pitchFamily="34" charset="0"/>
              </a:defRPr>
            </a:lvl9pPr>
          </a:lstStyle>
          <a:p>
            <a:pPr algn="ctr" eaLnBrk="1" hangingPunct="1">
              <a:spcBef>
                <a:spcPct val="20000"/>
              </a:spcBef>
              <a:buClr>
                <a:schemeClr val="accent2"/>
              </a:buClr>
              <a:buSzPct val="70000"/>
              <a:buFont typeface="Wingdings" panose="05000000000000000000" pitchFamily="2" charset="2"/>
              <a:buChar char="l"/>
              <a:defRPr/>
            </a:pPr>
            <a:endParaRPr lang="en-US" altLang="zh-CN" sz="2600">
              <a:solidFill>
                <a:srgbClr val="FFFFFF"/>
              </a:solidFill>
              <a:latin typeface="Georgia" panose="02040502050405020303" pitchFamily="18" charset="0"/>
              <a:ea typeface="SimSun" panose="02010600030101010101" pitchFamily="2" charset="-122"/>
            </a:endParaRPr>
          </a:p>
        </p:txBody>
      </p:sp>
      <p:sp>
        <p:nvSpPr>
          <p:cNvPr id="12" name="Oval 11">
            <a:extLst>
              <a:ext uri="{FF2B5EF4-FFF2-40B4-BE49-F238E27FC236}">
                <a16:creationId xmlns:a16="http://schemas.microsoft.com/office/drawing/2014/main" id="{E506B482-F450-9CA8-B294-E144044B9E1D}"/>
              </a:ext>
            </a:extLst>
          </p:cNvPr>
          <p:cNvSpPr/>
          <p:nvPr/>
        </p:nvSpPr>
        <p:spPr>
          <a:xfrm>
            <a:off x="9245600" y="3021013"/>
            <a:ext cx="560917" cy="419100"/>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lvl1pPr>
              <a:defRPr sz="2600">
                <a:solidFill>
                  <a:schemeClr val="tx1"/>
                </a:solidFill>
                <a:latin typeface="Arial" panose="020B0604020202020204" pitchFamily="34" charset="0"/>
              </a:defRPr>
            </a:lvl1pPr>
            <a:lvl2pPr marL="742950" indent="-285750">
              <a:defRPr sz="2600">
                <a:solidFill>
                  <a:schemeClr val="tx1"/>
                </a:solidFill>
                <a:latin typeface="Arial" panose="020B0604020202020204" pitchFamily="34" charset="0"/>
              </a:defRPr>
            </a:lvl2pPr>
            <a:lvl3pPr marL="1143000" indent="-228600">
              <a:defRPr sz="2600">
                <a:solidFill>
                  <a:schemeClr val="tx1"/>
                </a:solidFill>
                <a:latin typeface="Arial" panose="020B0604020202020204" pitchFamily="34" charset="0"/>
              </a:defRPr>
            </a:lvl3pPr>
            <a:lvl4pPr marL="1600200" indent="-228600">
              <a:defRPr sz="2600">
                <a:solidFill>
                  <a:schemeClr val="tx1"/>
                </a:solidFill>
                <a:latin typeface="Arial" panose="020B0604020202020204" pitchFamily="34" charset="0"/>
              </a:defRPr>
            </a:lvl4pPr>
            <a:lvl5pPr marL="2057400" indent="-228600">
              <a:defRPr sz="2600">
                <a:solidFill>
                  <a:schemeClr val="tx1"/>
                </a:solidFill>
                <a:latin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Arial" panose="020B0604020202020204" pitchFamily="34" charset="0"/>
              </a:defRPr>
            </a:lvl9pPr>
          </a:lstStyle>
          <a:p>
            <a:pPr algn="ctr" eaLnBrk="1" hangingPunct="1">
              <a:spcBef>
                <a:spcPct val="20000"/>
              </a:spcBef>
              <a:buClr>
                <a:schemeClr val="accent2"/>
              </a:buClr>
              <a:buSzPct val="70000"/>
              <a:buFont typeface="Wingdings" panose="05000000000000000000" pitchFamily="2" charset="2"/>
              <a:buChar char="l"/>
              <a:defRPr/>
            </a:pPr>
            <a:endParaRPr lang="en-US" altLang="zh-CN" sz="2600">
              <a:solidFill>
                <a:srgbClr val="FFFFFF"/>
              </a:solidFill>
              <a:latin typeface="Georgia" panose="02040502050405020303" pitchFamily="18" charset="0"/>
              <a:ea typeface="SimSun" panose="02010600030101010101" pitchFamily="2" charset="-122"/>
            </a:endParaRPr>
          </a:p>
        </p:txBody>
      </p:sp>
      <p:sp>
        <p:nvSpPr>
          <p:cNvPr id="3" name="Vertical Text Placeholder 2"/>
          <p:cNvSpPr>
            <a:spLocks noGrp="1"/>
          </p:cNvSpPr>
          <p:nvPr>
            <p:ph type="body" orient="vert" idx="1"/>
          </p:nvPr>
        </p:nvSpPr>
        <p:spPr>
          <a:xfrm>
            <a:off x="406400" y="304800"/>
            <a:ext cx="8737600" cy="582136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Vertical Title 1"/>
          <p:cNvSpPr>
            <a:spLocks noGrp="1"/>
          </p:cNvSpPr>
          <p:nvPr>
            <p:ph type="title" orient="vert"/>
          </p:nvPr>
        </p:nvSpPr>
        <p:spPr>
          <a:xfrm>
            <a:off x="9855200" y="304802"/>
            <a:ext cx="1930400" cy="5851525"/>
          </a:xfrm>
        </p:spPr>
        <p:txBody>
          <a:bodyPr vert="eaVert"/>
          <a:lstStyle/>
          <a:p>
            <a:r>
              <a:rPr lang="en-US"/>
              <a:t>Click to edit Master title style</a:t>
            </a:r>
          </a:p>
        </p:txBody>
      </p:sp>
      <p:sp>
        <p:nvSpPr>
          <p:cNvPr id="13" name="Slide Number Placeholder 5">
            <a:extLst>
              <a:ext uri="{FF2B5EF4-FFF2-40B4-BE49-F238E27FC236}">
                <a16:creationId xmlns:a16="http://schemas.microsoft.com/office/drawing/2014/main" id="{202DEC83-C630-7754-7BFE-C2AF480780DD}"/>
              </a:ext>
            </a:extLst>
          </p:cNvPr>
          <p:cNvSpPr>
            <a:spLocks noGrp="1"/>
          </p:cNvSpPr>
          <p:nvPr>
            <p:ph type="sldNum" sz="quarter" idx="10"/>
          </p:nvPr>
        </p:nvSpPr>
        <p:spPr>
          <a:xfrm>
            <a:off x="9220200" y="3009901"/>
            <a:ext cx="609600" cy="441325"/>
          </a:xfrm>
          <a:prstGeom prst="rect">
            <a:avLst/>
          </a:prstGeom>
        </p:spPr>
        <p:txBody>
          <a:bodyPr/>
          <a:lstStyle>
            <a:lvl1pPr>
              <a:defRPr/>
            </a:lvl1pPr>
          </a:lstStyle>
          <a:p>
            <a:pPr>
              <a:defRPr/>
            </a:pPr>
            <a:fld id="{C0716E41-D0ED-4D4A-B0F8-CC86901CA209}" type="slidenum">
              <a:rPr lang="en-US" altLang="en-US"/>
              <a:pPr>
                <a:defRPr/>
              </a:pPr>
              <a:t>‹#›</a:t>
            </a:fld>
            <a:endParaRPr lang="en-US" altLang="en-US"/>
          </a:p>
        </p:txBody>
      </p:sp>
      <p:sp>
        <p:nvSpPr>
          <p:cNvPr id="14" name="Date Placeholder 3">
            <a:extLst>
              <a:ext uri="{FF2B5EF4-FFF2-40B4-BE49-F238E27FC236}">
                <a16:creationId xmlns:a16="http://schemas.microsoft.com/office/drawing/2014/main" id="{111ADB0E-FFE9-00DF-BED8-8391281AAE45}"/>
              </a:ext>
            </a:extLst>
          </p:cNvPr>
          <p:cNvSpPr>
            <a:spLocks noGrp="1"/>
          </p:cNvSpPr>
          <p:nvPr>
            <p:ph type="dt" sz="half" idx="11"/>
          </p:nvPr>
        </p:nvSpPr>
        <p:spPr/>
        <p:txBody>
          <a:bodyPr/>
          <a:lstStyle>
            <a:lvl1pPr>
              <a:defRPr/>
            </a:lvl1pPr>
          </a:lstStyle>
          <a:p>
            <a:pPr>
              <a:defRPr/>
            </a:pPr>
            <a:endParaRPr lang="en-US" altLang="en-US"/>
          </a:p>
        </p:txBody>
      </p:sp>
      <p:sp>
        <p:nvSpPr>
          <p:cNvPr id="15" name="Footer Placeholder 4">
            <a:extLst>
              <a:ext uri="{FF2B5EF4-FFF2-40B4-BE49-F238E27FC236}">
                <a16:creationId xmlns:a16="http://schemas.microsoft.com/office/drawing/2014/main" id="{FACB9025-3ADC-7DBA-C9D2-A0CD23A54BE9}"/>
              </a:ext>
            </a:extLst>
          </p:cNvPr>
          <p:cNvSpPr>
            <a:spLocks noGrp="1"/>
          </p:cNvSpPr>
          <p:nvPr>
            <p:ph type="ftr" sz="quarter" idx="12"/>
          </p:nvPr>
        </p:nvSpPr>
        <p:spPr/>
        <p:txBody>
          <a:bodyPr/>
          <a:lstStyle>
            <a:lvl1pPr>
              <a:defRPr/>
            </a:lvl1pPr>
          </a:lstStyle>
          <a:p>
            <a:pPr>
              <a:defRPr/>
            </a:pPr>
            <a:endParaRPr lang="en-US" altLang="en-US"/>
          </a:p>
        </p:txBody>
      </p:sp>
    </p:spTree>
    <p:extLst>
      <p:ext uri="{BB962C8B-B14F-4D97-AF65-F5344CB8AC3E}">
        <p14:creationId xmlns:p14="http://schemas.microsoft.com/office/powerpoint/2010/main" val="1690166931"/>
      </p:ext>
    </p:extLst>
  </p:cSld>
  <p:clrMapOvr>
    <a:overrideClrMapping bg1="lt1" tx1="dk1" bg2="lt2" tx2="dk2" accent1="accent1" accent2="accent2" accent3="accent3" accent4="accent4" accent5="accent5" accent6="accent6" hlink="hlink" folHlink="folHlink"/>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679587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6.xml><?xml version="1.0" encoding="utf-8"?>
<p:sldLayout xmlns:a="http://schemas.openxmlformats.org/drawingml/2006/main" xmlns:r="http://schemas.openxmlformats.org/officeDocument/2006/relationships" xmlns:p="http://schemas.openxmlformats.org/presentationml/2006/main" type="obj" preserve="1">
  <p:cSld name="Title and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a:t>Click to edit Master title style</a:t>
            </a:r>
          </a:p>
        </p:txBody>
      </p:sp>
      <p:sp>
        <p:nvSpPr>
          <p:cNvPr id="3" name="Content Placeholder 2"/>
          <p:cNvSpPr>
            <a:spLocks noGrp="1"/>
          </p:cNvSpPr>
          <p:nvPr>
            <p:ph idx="1"/>
          </p:nvPr>
        </p:nvSpPr>
        <p:spPr/>
        <p:txBody>
          <a:bodyPr/>
          <a:lstStyle>
            <a:lvl1pPr>
              <a:defRPr/>
            </a:lvl1pPr>
            <a:lvl2pPr>
              <a:defRPr/>
            </a:lvl2pPr>
            <a:lvl3pPr>
              <a:defRPr/>
            </a:lvl3pPr>
            <a:lvl4pPr>
              <a:defRPr/>
            </a:lvl4pPr>
            <a:lvl5pP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0135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7.xml><?xml version="1.0" encoding="utf-8"?>
<p:sldLayout xmlns:a="http://schemas.openxmlformats.org/drawingml/2006/main" xmlns:r="http://schemas.openxmlformats.org/officeDocument/2006/relationships" xmlns:p="http://schemas.openxmlformats.org/presentationml/2006/main" preserve="1" userDrawn="1">
  <p:cSld name="2_Title and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a:t>Click to edit Master title style</a:t>
            </a:r>
          </a:p>
        </p:txBody>
      </p:sp>
      <p:sp>
        <p:nvSpPr>
          <p:cNvPr id="3" name="Content Placeholder 2"/>
          <p:cNvSpPr>
            <a:spLocks noGrp="1"/>
          </p:cNvSpPr>
          <p:nvPr>
            <p:ph idx="1"/>
          </p:nvPr>
        </p:nvSpPr>
        <p:spPr>
          <a:xfrm>
            <a:off x="838200" y="1970690"/>
            <a:ext cx="10515600" cy="4012629"/>
          </a:xfrm>
        </p:spPr>
        <p:txBody>
          <a:bodyPr/>
          <a:lstStyle>
            <a:lvl1pPr>
              <a:defRPr/>
            </a:lvl1pPr>
            <a:lvl2pPr>
              <a:defRPr/>
            </a:lvl2pPr>
            <a:lvl3pPr>
              <a:defRPr/>
            </a:lvl3pPr>
            <a:lvl4pPr>
              <a:defRPr/>
            </a:lvl4pPr>
            <a:lvl5pP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5"/>
          <p:cNvSpPr>
            <a:spLocks noGrp="1"/>
          </p:cNvSpPr>
          <p:nvPr>
            <p:ph type="body" sz="quarter" idx="10"/>
          </p:nvPr>
        </p:nvSpPr>
        <p:spPr>
          <a:xfrm>
            <a:off x="838200" y="1271705"/>
            <a:ext cx="10515600" cy="629977"/>
          </a:xfrm>
        </p:spPr>
        <p:txBody>
          <a:bodyPr/>
          <a:lstStyle>
            <a:lvl1pPr marL="0" indent="0" algn="l" defTabSz="914400" rtl="0" eaLnBrk="1" latinLnBrk="0" hangingPunct="1">
              <a:lnSpc>
                <a:spcPct val="110000"/>
              </a:lnSpc>
              <a:spcBef>
                <a:spcPct val="0"/>
              </a:spcBef>
              <a:buNone/>
              <a:defRPr lang="en-US" sz="2400" b="0" kern="1200" dirty="0" smtClean="0">
                <a:solidFill>
                  <a:schemeClr val="accent2">
                    <a:lumMod val="40000"/>
                    <a:lumOff val="60000"/>
                  </a:schemeClr>
                </a:solidFill>
                <a:latin typeface="宋体" panose="02010600030101010101" pitchFamily="2" charset="-122"/>
                <a:ea typeface="思源黑体 CN" panose="020B0500000000000000"/>
                <a:cs typeface="+mj-cs"/>
              </a:defRPr>
            </a:lvl1pPr>
            <a:lvl2pPr marL="0" indent="0" algn="l" defTabSz="914400" rtl="0" eaLnBrk="1" latinLnBrk="0" hangingPunct="1">
              <a:lnSpc>
                <a:spcPct val="110000"/>
              </a:lnSpc>
              <a:spcBef>
                <a:spcPct val="0"/>
              </a:spcBef>
              <a:buNone/>
              <a:defRPr lang="en-US" sz="2000" b="0" kern="1200" dirty="0" smtClean="0">
                <a:solidFill>
                  <a:schemeClr val="accent1"/>
                </a:solidFill>
                <a:latin typeface="+mj-lt"/>
                <a:ea typeface="+mj-ea"/>
                <a:cs typeface="+mj-cs"/>
              </a:defRPr>
            </a:lvl2pPr>
            <a:lvl3pPr marL="0" indent="0" algn="l" defTabSz="914400" rtl="0" eaLnBrk="1" latinLnBrk="0" hangingPunct="1">
              <a:lnSpc>
                <a:spcPct val="110000"/>
              </a:lnSpc>
              <a:spcBef>
                <a:spcPct val="0"/>
              </a:spcBef>
              <a:buNone/>
              <a:defRPr lang="en-US" sz="2000" b="0" kern="1200" dirty="0" smtClean="0">
                <a:solidFill>
                  <a:schemeClr val="accent1"/>
                </a:solidFill>
                <a:latin typeface="+mj-lt"/>
                <a:ea typeface="+mj-ea"/>
                <a:cs typeface="+mj-cs"/>
              </a:defRPr>
            </a:lvl3pPr>
            <a:lvl4pPr marL="0" indent="0" algn="l" defTabSz="914400" rtl="0" eaLnBrk="1" latinLnBrk="0" hangingPunct="1">
              <a:lnSpc>
                <a:spcPct val="110000"/>
              </a:lnSpc>
              <a:spcBef>
                <a:spcPct val="0"/>
              </a:spcBef>
              <a:buNone/>
              <a:defRPr lang="en-US" sz="2000" b="0" kern="1200" dirty="0" smtClean="0">
                <a:solidFill>
                  <a:schemeClr val="accent1"/>
                </a:solidFill>
                <a:latin typeface="+mj-lt"/>
                <a:ea typeface="+mj-ea"/>
                <a:cs typeface="+mj-cs"/>
              </a:defRPr>
            </a:lvl4pPr>
            <a:lvl5pPr marL="0" indent="0" algn="l" defTabSz="914400" rtl="0" eaLnBrk="1" latinLnBrk="0" hangingPunct="1">
              <a:lnSpc>
                <a:spcPct val="110000"/>
              </a:lnSpc>
              <a:spcBef>
                <a:spcPct val="0"/>
              </a:spcBef>
              <a:buNone/>
              <a:defRPr lang="en-US" sz="2000" b="0" kern="1200" dirty="0">
                <a:solidFill>
                  <a:schemeClr val="accent1"/>
                </a:solidFill>
                <a:latin typeface="+mj-lt"/>
                <a:ea typeface="+mj-ea"/>
                <a:cs typeface="+mj-cs"/>
              </a:defRPr>
            </a:lvl5pPr>
          </a:lstStyle>
          <a:p>
            <a:pPr lvl="0"/>
            <a:r>
              <a:rPr lang="en-US" dirty="0"/>
              <a:t>Edit Master text styles</a:t>
            </a:r>
          </a:p>
        </p:txBody>
      </p:sp>
    </p:spTree>
    <p:extLst>
      <p:ext uri="{BB962C8B-B14F-4D97-AF65-F5344CB8AC3E}">
        <p14:creationId xmlns:p14="http://schemas.microsoft.com/office/powerpoint/2010/main" val="2529345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8.xml><?xml version="1.0" encoding="utf-8"?>
<p:sldLayout xmlns:a="http://schemas.openxmlformats.org/drawingml/2006/main" xmlns:r="http://schemas.openxmlformats.org/officeDocument/2006/relationships" xmlns:p="http://schemas.openxmlformats.org/presentationml/2006/main" type="obj" preserve="1">
  <p:cSld name="Title and Paragraph">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a:t>Click to edit Master title style</a:t>
            </a:r>
          </a:p>
        </p:txBody>
      </p:sp>
      <p:sp>
        <p:nvSpPr>
          <p:cNvPr id="3" name="Content Placeholder 2"/>
          <p:cNvSpPr>
            <a:spLocks noGrp="1"/>
          </p:cNvSpPr>
          <p:nvPr>
            <p:ph idx="1"/>
          </p:nvPr>
        </p:nvSpPr>
        <p:spPr/>
        <p:txBody>
          <a:bodyPr/>
          <a:lstStyle>
            <a:lvl1pPr marL="0" indent="0">
              <a:lnSpc>
                <a:spcPct val="110000"/>
              </a:lnSpc>
              <a:buNone/>
              <a:defRPr/>
            </a:lvl1pPr>
            <a:lvl2pPr marL="0" indent="0">
              <a:buNone/>
              <a:defRPr/>
            </a:lvl2pPr>
            <a:lvl3pPr marL="0" indent="0">
              <a:buNone/>
              <a:defRPr/>
            </a:lvl3pPr>
            <a:lvl4pPr marL="0" indent="0">
              <a:buNone/>
              <a:defRPr/>
            </a:lvl4pPr>
            <a:lvl5pPr marL="0" indent="0">
              <a:buNone/>
              <a:defRPr/>
            </a:lvl5pPr>
          </a:lstStyle>
          <a:p>
            <a:pPr lvl="0"/>
            <a:r>
              <a:rPr lang="en-US" dirty="0"/>
              <a:t>Click to edit Master text styles</a:t>
            </a:r>
          </a:p>
        </p:txBody>
      </p:sp>
    </p:spTree>
    <p:extLst>
      <p:ext uri="{BB962C8B-B14F-4D97-AF65-F5344CB8AC3E}">
        <p14:creationId xmlns:p14="http://schemas.microsoft.com/office/powerpoint/2010/main" val="3891766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9.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517045"/>
            <a:ext cx="10515600" cy="1997555"/>
          </a:xfrm>
        </p:spPr>
        <p:txBody>
          <a:bodyPr anchor="b"/>
          <a:lstStyle>
            <a:lvl1pPr algn="ctr">
              <a:defRPr sz="4800"/>
            </a:lvl1pPr>
          </a:lstStyle>
          <a:p>
            <a:r>
              <a:rPr lang="en-US" dirty="0"/>
              <a:t>Click to edit Master title style</a:t>
            </a:r>
          </a:p>
        </p:txBody>
      </p:sp>
      <p:sp>
        <p:nvSpPr>
          <p:cNvPr id="3" name="Text Placeholder 2"/>
          <p:cNvSpPr>
            <a:spLocks noGrp="1"/>
          </p:cNvSpPr>
          <p:nvPr>
            <p:ph type="body" idx="1"/>
          </p:nvPr>
        </p:nvSpPr>
        <p:spPr>
          <a:xfrm>
            <a:off x="831851" y="2879934"/>
            <a:ext cx="10515600" cy="1500187"/>
          </a:xfrm>
        </p:spPr>
        <p:txBody>
          <a:bodyPr/>
          <a:lstStyle>
            <a:lvl1pPr marL="0" indent="0" algn="ctr">
              <a:buNone/>
              <a:defRPr sz="2400">
                <a:solidFill>
                  <a:schemeClr val="accent2">
                    <a:lumMod val="40000"/>
                    <a:lumOff val="6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4252299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517044"/>
            <a:ext cx="10515600" cy="1997555"/>
          </a:xfrm>
        </p:spPr>
        <p:txBody>
          <a:bodyPr anchor="b"/>
          <a:lstStyle>
            <a:lvl1pPr algn="ctr">
              <a:defRPr sz="4800"/>
            </a:lvl1pPr>
          </a:lstStyle>
          <a:p>
            <a:r>
              <a:rPr lang="en-US"/>
              <a:t>Click to edit Master title style</a:t>
            </a:r>
          </a:p>
        </p:txBody>
      </p:sp>
    </p:spTree>
    <p:extLst>
      <p:ext uri="{BB962C8B-B14F-4D97-AF65-F5344CB8AC3E}">
        <p14:creationId xmlns:p14="http://schemas.microsoft.com/office/powerpoint/2010/main" val="978824607"/>
      </p:ext>
    </p:extLst>
  </p:cSld>
  <p:clrMapOvr>
    <a:masterClrMapping/>
  </p:clrMapOvr>
  <p:transition spd="med">
    <p:fade/>
  </p:transition>
</p:sldLayout>
</file>

<file path=ppt/slideLayouts/slideLayout350.xml><?xml version="1.0" encoding="utf-8"?>
<p:sldLayout xmlns:a="http://schemas.openxmlformats.org/drawingml/2006/main" xmlns:r="http://schemas.openxmlformats.org/officeDocument/2006/relationships" xmlns:p="http://schemas.openxmlformats.org/presentationml/2006/main" type="secHead" preserve="1">
  <p:cSld name="2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517045"/>
            <a:ext cx="10515600" cy="1997555"/>
          </a:xfrm>
        </p:spPr>
        <p:txBody>
          <a:bodyPr anchor="b"/>
          <a:lstStyle>
            <a:lvl1pPr algn="l">
              <a:defRPr sz="4800"/>
            </a:lvl1pPr>
          </a:lstStyle>
          <a:p>
            <a:r>
              <a:rPr lang="en-US" dirty="0"/>
              <a:t>Click to edit Master title style</a:t>
            </a:r>
          </a:p>
        </p:txBody>
      </p:sp>
      <p:sp>
        <p:nvSpPr>
          <p:cNvPr id="3" name="Text Placeholder 2"/>
          <p:cNvSpPr>
            <a:spLocks noGrp="1"/>
          </p:cNvSpPr>
          <p:nvPr>
            <p:ph type="body" idx="1"/>
          </p:nvPr>
        </p:nvSpPr>
        <p:spPr>
          <a:xfrm>
            <a:off x="831851" y="2879934"/>
            <a:ext cx="10515600" cy="1500187"/>
          </a:xfrm>
        </p:spPr>
        <p:txBody>
          <a:bodyPr/>
          <a:lstStyle>
            <a:lvl1pPr marL="0" indent="0" algn="l">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1700357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a:t>Click to edit Master title style</a:t>
            </a:r>
          </a:p>
        </p:txBody>
      </p:sp>
      <p:sp>
        <p:nvSpPr>
          <p:cNvPr id="3" name="Content Placeholder 2"/>
          <p:cNvSpPr>
            <a:spLocks noGrp="1"/>
          </p:cNvSpPr>
          <p:nvPr>
            <p:ph sz="half" idx="1"/>
          </p:nvPr>
        </p:nvSpPr>
        <p:spPr>
          <a:xfrm>
            <a:off x="838200" y="1630496"/>
            <a:ext cx="5181600" cy="4535450"/>
          </a:xfrm>
        </p:spPr>
        <p:txBody>
          <a:bodyPr/>
          <a:lstStyle>
            <a:lvl1pPr>
              <a:defRPr/>
            </a:lvl1pPr>
            <a:lvl2pPr>
              <a:defRPr/>
            </a:lvl2pPr>
            <a:lvl3pPr>
              <a:defRPr/>
            </a:lvl3pPr>
            <a:lvl4pPr>
              <a:defRPr/>
            </a:lvl4pPr>
            <a:lvl5pP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630496"/>
            <a:ext cx="5181600" cy="4535450"/>
          </a:xfrm>
        </p:spPr>
        <p:txBody>
          <a:bodyPr/>
          <a:lstStyle>
            <a:lvl1pPr>
              <a:defRPr/>
            </a:lvl1pPr>
            <a:lvl2pPr>
              <a:defRPr/>
            </a:lvl2pPr>
            <a:lvl3pPr>
              <a:defRPr/>
            </a:lvl3pPr>
            <a:lvl4pPr>
              <a:defRPr/>
            </a:lvl4pPr>
            <a:lvl5pP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58971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2.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a:t>Click to edit Master title style</a:t>
            </a:r>
          </a:p>
        </p:txBody>
      </p:sp>
      <p:sp>
        <p:nvSpPr>
          <p:cNvPr id="3" name="Content Placeholder 2"/>
          <p:cNvSpPr>
            <a:spLocks noGrp="1"/>
          </p:cNvSpPr>
          <p:nvPr>
            <p:ph sz="half" idx="1"/>
          </p:nvPr>
        </p:nvSpPr>
        <p:spPr>
          <a:xfrm>
            <a:off x="838200" y="2295939"/>
            <a:ext cx="5181600" cy="3859250"/>
          </a:xfrm>
        </p:spPr>
        <p:txBody>
          <a:bodyPr/>
          <a:lstStyle>
            <a:lvl1pPr>
              <a:defRPr/>
            </a:lvl1pPr>
            <a:lvl2pPr>
              <a:defRPr/>
            </a:lvl2pPr>
            <a:lvl3pPr>
              <a:defRPr/>
            </a:lvl3pPr>
            <a:lvl4pPr>
              <a:defRPr/>
            </a:lvl4pPr>
            <a:lvl5pP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2295939"/>
            <a:ext cx="5181600" cy="3859250"/>
          </a:xfrm>
        </p:spPr>
        <p:txBody>
          <a:bodyPr/>
          <a:lstStyle>
            <a:lvl1pPr>
              <a:defRPr/>
            </a:lvl1pPr>
            <a:lvl2pPr>
              <a:defRPr/>
            </a:lvl2pPr>
            <a:lvl3pPr>
              <a:defRPr/>
            </a:lvl3pPr>
            <a:lvl4pPr>
              <a:defRPr/>
            </a:lvl4pPr>
            <a:lvl5pP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5"/>
          <p:cNvSpPr>
            <a:spLocks noGrp="1"/>
          </p:cNvSpPr>
          <p:nvPr>
            <p:ph type="body" sz="quarter" idx="10"/>
          </p:nvPr>
        </p:nvSpPr>
        <p:spPr>
          <a:xfrm>
            <a:off x="838200" y="1628383"/>
            <a:ext cx="10515600" cy="667555"/>
          </a:xfrm>
        </p:spPr>
        <p:txBody>
          <a:bodyPr/>
          <a:lstStyle>
            <a:lvl1pPr marL="0" indent="0" algn="l" defTabSz="914400" rtl="0" eaLnBrk="1" latinLnBrk="0" hangingPunct="1">
              <a:lnSpc>
                <a:spcPct val="110000"/>
              </a:lnSpc>
              <a:spcBef>
                <a:spcPct val="0"/>
              </a:spcBef>
              <a:buNone/>
              <a:defRPr lang="en-US" sz="2400" b="0" kern="1200" dirty="0" smtClean="0">
                <a:solidFill>
                  <a:schemeClr val="accent2">
                    <a:lumMod val="40000"/>
                    <a:lumOff val="60000"/>
                  </a:schemeClr>
                </a:solidFill>
                <a:latin typeface="宋体" panose="02010600030101010101" pitchFamily="2" charset="-122"/>
                <a:ea typeface="思源黑体 CN" panose="020B0500000000000000"/>
                <a:cs typeface="+mj-cs"/>
              </a:defRPr>
            </a:lvl1pPr>
            <a:lvl2pPr marL="0" indent="0" algn="l" defTabSz="914400" rtl="0" eaLnBrk="1" latinLnBrk="0" hangingPunct="1">
              <a:lnSpc>
                <a:spcPct val="110000"/>
              </a:lnSpc>
              <a:spcBef>
                <a:spcPct val="0"/>
              </a:spcBef>
              <a:buNone/>
              <a:defRPr lang="en-US" sz="2000" b="0" kern="1200" dirty="0" smtClean="0">
                <a:solidFill>
                  <a:schemeClr val="accent1"/>
                </a:solidFill>
                <a:latin typeface="+mj-lt"/>
                <a:ea typeface="+mj-ea"/>
                <a:cs typeface="+mj-cs"/>
              </a:defRPr>
            </a:lvl2pPr>
            <a:lvl3pPr marL="0" indent="0" algn="l" defTabSz="914400" rtl="0" eaLnBrk="1" latinLnBrk="0" hangingPunct="1">
              <a:lnSpc>
                <a:spcPct val="110000"/>
              </a:lnSpc>
              <a:spcBef>
                <a:spcPct val="0"/>
              </a:spcBef>
              <a:buNone/>
              <a:defRPr lang="en-US" sz="2000" b="0" kern="1200" dirty="0" smtClean="0">
                <a:solidFill>
                  <a:schemeClr val="accent1"/>
                </a:solidFill>
                <a:latin typeface="+mj-lt"/>
                <a:ea typeface="+mj-ea"/>
                <a:cs typeface="+mj-cs"/>
              </a:defRPr>
            </a:lvl3pPr>
            <a:lvl4pPr marL="0" indent="0" algn="l" defTabSz="914400" rtl="0" eaLnBrk="1" latinLnBrk="0" hangingPunct="1">
              <a:lnSpc>
                <a:spcPct val="110000"/>
              </a:lnSpc>
              <a:spcBef>
                <a:spcPct val="0"/>
              </a:spcBef>
              <a:buNone/>
              <a:defRPr lang="en-US" sz="2000" b="0" kern="1200" dirty="0" smtClean="0">
                <a:solidFill>
                  <a:schemeClr val="accent1"/>
                </a:solidFill>
                <a:latin typeface="+mj-lt"/>
                <a:ea typeface="+mj-ea"/>
                <a:cs typeface="+mj-cs"/>
              </a:defRPr>
            </a:lvl4pPr>
            <a:lvl5pPr marL="0" indent="0" algn="l" defTabSz="914400" rtl="0" eaLnBrk="1" latinLnBrk="0" hangingPunct="1">
              <a:lnSpc>
                <a:spcPct val="110000"/>
              </a:lnSpc>
              <a:spcBef>
                <a:spcPct val="0"/>
              </a:spcBef>
              <a:buNone/>
              <a:defRPr lang="en-US" sz="2000" b="0" kern="1200" dirty="0">
                <a:solidFill>
                  <a:schemeClr val="accent1"/>
                </a:solidFill>
                <a:latin typeface="+mj-lt"/>
                <a:ea typeface="+mj-ea"/>
                <a:cs typeface="+mj-cs"/>
              </a:defRPr>
            </a:lvl5pPr>
          </a:lstStyle>
          <a:p>
            <a:pPr lvl="0"/>
            <a:r>
              <a:rPr lang="en-US" dirty="0"/>
              <a:t>Edit Master text styles</a:t>
            </a:r>
          </a:p>
        </p:txBody>
      </p:sp>
    </p:spTree>
    <p:extLst>
      <p:ext uri="{BB962C8B-B14F-4D97-AF65-F5344CB8AC3E}">
        <p14:creationId xmlns:p14="http://schemas.microsoft.com/office/powerpoint/2010/main" val="2709454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708212"/>
            <a:ext cx="10515600" cy="785894"/>
          </a:xfrm>
        </p:spPr>
        <p:txBody>
          <a:bodyPr/>
          <a:lstStyle>
            <a:lvl1pPr>
              <a:defRPr/>
            </a:lvl1pPr>
          </a:lstStyle>
          <a:p>
            <a:r>
              <a:rPr lang="en-US" dirty="0"/>
              <a:t>Click to edit Master title style</a:t>
            </a:r>
          </a:p>
        </p:txBody>
      </p:sp>
      <p:sp>
        <p:nvSpPr>
          <p:cNvPr id="3" name="Text Placeholder 2"/>
          <p:cNvSpPr>
            <a:spLocks noGrp="1"/>
          </p:cNvSpPr>
          <p:nvPr>
            <p:ph type="body" idx="1"/>
          </p:nvPr>
        </p:nvSpPr>
        <p:spPr>
          <a:xfrm>
            <a:off x="839789" y="1557193"/>
            <a:ext cx="5157787" cy="697509"/>
          </a:xfrm>
          <a:solidFill>
            <a:schemeClr val="accent2"/>
          </a:solidFill>
        </p:spPr>
        <p:txBody>
          <a:bodyPr anchor="ctr" anchorCtr="0"/>
          <a:lstStyle>
            <a:lvl1pPr marL="0" indent="0">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839789" y="2317789"/>
            <a:ext cx="5157787" cy="3684588"/>
          </a:xfrm>
        </p:spPr>
        <p:txBody>
          <a:bodyPr/>
          <a:lstStyle>
            <a:lvl1pPr>
              <a:defRPr/>
            </a:lvl1pPr>
            <a:lvl2pPr>
              <a:defRPr/>
            </a:lvl2pPr>
            <a:lvl3pPr>
              <a:defRPr/>
            </a:lvl3pPr>
            <a:lvl4pPr>
              <a:defRPr/>
            </a:lvl4pPr>
            <a:lvl5pP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1" y="1557193"/>
            <a:ext cx="5183188" cy="697509"/>
          </a:xfrm>
          <a:solidFill>
            <a:schemeClr val="accent2"/>
          </a:solidFill>
        </p:spPr>
        <p:txBody>
          <a:bodyPr anchor="ctr" anchorCtr="0"/>
          <a:lstStyle>
            <a:lvl1pPr marL="0" indent="0">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72201" y="2317789"/>
            <a:ext cx="5183188" cy="3684588"/>
          </a:xfrm>
        </p:spPr>
        <p:txBody>
          <a:bodyPr/>
          <a:lstStyle>
            <a:lvl1pPr>
              <a:defRPr/>
            </a:lvl1pPr>
            <a:lvl2pPr>
              <a:defRPr/>
            </a:lvl2pPr>
            <a:lvl3pPr>
              <a:defRPr/>
            </a:lvl3pPr>
            <a:lvl4pPr>
              <a:defRPr/>
            </a:lvl4pPr>
            <a:lvl5pP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95092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4.xml><?xml version="1.0" encoding="utf-8"?>
<p:sldLayout xmlns:a="http://schemas.openxmlformats.org/drawingml/2006/main" xmlns:r="http://schemas.openxmlformats.org/officeDocument/2006/relationships" xmlns:p="http://schemas.openxmlformats.org/presentationml/2006/main" type="twoTxTwoObj" preserve="1">
  <p:cSld name="1_Comparis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EA93388-86A5-2B4B-B53B-4411FE6419D7}"/>
              </a:ext>
            </a:extLst>
          </p:cNvPr>
          <p:cNvSpPr/>
          <p:nvPr userDrawn="1"/>
        </p:nvSpPr>
        <p:spPr>
          <a:xfrm>
            <a:off x="320040" y="321378"/>
            <a:ext cx="11551920" cy="249868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latin typeface="宋体" panose="02010600030101010101" pitchFamily="2" charset="-122"/>
              <a:ea typeface="思源黑体 CN" panose="020B0500000000000000"/>
            </a:endParaRPr>
          </a:p>
        </p:txBody>
      </p:sp>
      <p:sp>
        <p:nvSpPr>
          <p:cNvPr id="2" name="Title 1"/>
          <p:cNvSpPr>
            <a:spLocks noGrp="1"/>
          </p:cNvSpPr>
          <p:nvPr>
            <p:ph type="title"/>
          </p:nvPr>
        </p:nvSpPr>
        <p:spPr>
          <a:xfrm>
            <a:off x="839788" y="708212"/>
            <a:ext cx="10515600" cy="785894"/>
          </a:xfrm>
        </p:spPr>
        <p:txBody>
          <a:bodyPr/>
          <a:lstStyle>
            <a:lvl1pPr>
              <a:defRPr/>
            </a:lvl1pPr>
          </a:lstStyle>
          <a:p>
            <a:r>
              <a:rPr lang="en-US" dirty="0"/>
              <a:t>Click to edit Master title style</a:t>
            </a:r>
          </a:p>
        </p:txBody>
      </p:sp>
      <p:sp>
        <p:nvSpPr>
          <p:cNvPr id="3" name="Text Placeholder 2"/>
          <p:cNvSpPr>
            <a:spLocks noGrp="1"/>
          </p:cNvSpPr>
          <p:nvPr>
            <p:ph type="body" idx="1"/>
          </p:nvPr>
        </p:nvSpPr>
        <p:spPr>
          <a:xfrm>
            <a:off x="1552318" y="2956067"/>
            <a:ext cx="4015241" cy="697509"/>
          </a:xfrm>
          <a:noFill/>
        </p:spPr>
        <p:txBody>
          <a:bodyPr anchor="b" anchorCtr="0"/>
          <a:lstStyle>
            <a:lvl1pPr marL="0" indent="0" algn="ctr">
              <a:buNone/>
              <a:defRPr sz="2400" b="1">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a:t>
            </a:r>
          </a:p>
        </p:txBody>
      </p:sp>
      <p:sp>
        <p:nvSpPr>
          <p:cNvPr id="4" name="Content Placeholder 3"/>
          <p:cNvSpPr>
            <a:spLocks noGrp="1"/>
          </p:cNvSpPr>
          <p:nvPr>
            <p:ph sz="half" idx="2"/>
          </p:nvPr>
        </p:nvSpPr>
        <p:spPr>
          <a:xfrm>
            <a:off x="1552318" y="3716664"/>
            <a:ext cx="4015241" cy="2498686"/>
          </a:xfrm>
        </p:spPr>
        <p:txBody>
          <a:bodyPr/>
          <a:lstStyle>
            <a:lvl1pPr marL="0" indent="0" algn="ctr">
              <a:buNone/>
              <a:defRPr sz="2000">
                <a:solidFill>
                  <a:schemeClr val="tx2"/>
                </a:solidFill>
              </a:defRPr>
            </a:lvl1pPr>
            <a:lvl2pPr marL="457200" indent="0">
              <a:buNone/>
              <a:defRPr sz="1800"/>
            </a:lvl2pPr>
            <a:lvl3pPr marL="914400" indent="0">
              <a:buNone/>
              <a:defRPr sz="1600"/>
            </a:lvl3pPr>
            <a:lvl4pPr marL="1371600" indent="0">
              <a:buNone/>
              <a:defRPr sz="1400"/>
            </a:lvl4pPr>
            <a:lvl5pPr marL="1828800" indent="0">
              <a:buNone/>
              <a:defRPr sz="1400"/>
            </a:lvl5pPr>
          </a:lstStyle>
          <a:p>
            <a:pPr lvl="0"/>
            <a:r>
              <a:rPr lang="en-US" dirty="0"/>
              <a:t>Click to edit Master text styles</a:t>
            </a:r>
          </a:p>
        </p:txBody>
      </p:sp>
      <p:sp>
        <p:nvSpPr>
          <p:cNvPr id="5" name="Text Placeholder 4"/>
          <p:cNvSpPr>
            <a:spLocks noGrp="1"/>
          </p:cNvSpPr>
          <p:nvPr>
            <p:ph type="body" sz="quarter" idx="3"/>
          </p:nvPr>
        </p:nvSpPr>
        <p:spPr>
          <a:xfrm>
            <a:off x="6624443" y="2956067"/>
            <a:ext cx="4035015" cy="697509"/>
          </a:xfrm>
          <a:noFill/>
        </p:spPr>
        <p:txBody>
          <a:bodyPr anchor="b" anchorCtr="0"/>
          <a:lstStyle>
            <a:lvl1pPr marL="0" indent="0" algn="ctr">
              <a:buNone/>
              <a:defRPr sz="2400" b="1">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a:t>
            </a:r>
          </a:p>
        </p:txBody>
      </p:sp>
      <p:sp>
        <p:nvSpPr>
          <p:cNvPr id="6" name="Content Placeholder 5"/>
          <p:cNvSpPr>
            <a:spLocks noGrp="1"/>
          </p:cNvSpPr>
          <p:nvPr>
            <p:ph sz="quarter" idx="4"/>
          </p:nvPr>
        </p:nvSpPr>
        <p:spPr>
          <a:xfrm>
            <a:off x="6624443" y="3716664"/>
            <a:ext cx="4035015" cy="2498686"/>
          </a:xfrm>
        </p:spPr>
        <p:txBody>
          <a:bodyPr/>
          <a:lstStyle>
            <a:lvl1pPr marL="0" indent="0" algn="ctr">
              <a:buNone/>
              <a:defRPr sz="2000">
                <a:solidFill>
                  <a:schemeClr val="tx2"/>
                </a:solidFill>
              </a:defRPr>
            </a:lvl1pPr>
            <a:lvl2pPr marL="457200" indent="0">
              <a:buNone/>
              <a:defRPr sz="1800"/>
            </a:lvl2pPr>
            <a:lvl3pPr marL="914400" indent="0">
              <a:buNone/>
              <a:defRPr sz="1600"/>
            </a:lvl3pPr>
            <a:lvl4pPr marL="1371600" indent="0">
              <a:buNone/>
              <a:defRPr sz="1400"/>
            </a:lvl4pPr>
            <a:lvl5pPr marL="1828800" indent="0">
              <a:buNone/>
              <a:defRPr sz="1400"/>
            </a:lvl5pPr>
          </a:lstStyle>
          <a:p>
            <a:pPr lvl="0"/>
            <a:r>
              <a:rPr lang="en-US" dirty="0"/>
              <a:t>Click to edit Master text styles</a:t>
            </a:r>
          </a:p>
        </p:txBody>
      </p:sp>
    </p:spTree>
    <p:extLst>
      <p:ext uri="{BB962C8B-B14F-4D97-AF65-F5344CB8AC3E}">
        <p14:creationId xmlns:p14="http://schemas.microsoft.com/office/powerpoint/2010/main" val="2077441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5.xml><?xml version="1.0" encoding="utf-8"?>
<p:sldLayout xmlns:a="http://schemas.openxmlformats.org/drawingml/2006/main" xmlns:r="http://schemas.openxmlformats.org/officeDocument/2006/relationships" xmlns:p="http://schemas.openxmlformats.org/presentationml/2006/main" type="twoTxTwoObj" preserve="1">
  <p:cSld name="2_Comparis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F20A27E-7574-4F47-A422-7886C224A773}"/>
              </a:ext>
            </a:extLst>
          </p:cNvPr>
          <p:cNvSpPr/>
          <p:nvPr userDrawn="1"/>
        </p:nvSpPr>
        <p:spPr>
          <a:xfrm>
            <a:off x="320040" y="321378"/>
            <a:ext cx="11551920" cy="249868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latin typeface="宋体" panose="02010600030101010101" pitchFamily="2" charset="-122"/>
              <a:ea typeface="思源黑体 CN" panose="020B0500000000000000"/>
            </a:endParaRPr>
          </a:p>
        </p:txBody>
      </p:sp>
      <p:sp>
        <p:nvSpPr>
          <p:cNvPr id="2" name="Title 1"/>
          <p:cNvSpPr>
            <a:spLocks noGrp="1"/>
          </p:cNvSpPr>
          <p:nvPr>
            <p:ph type="title"/>
          </p:nvPr>
        </p:nvSpPr>
        <p:spPr>
          <a:xfrm>
            <a:off x="839788" y="708212"/>
            <a:ext cx="10515600" cy="785894"/>
          </a:xfrm>
        </p:spPr>
        <p:txBody>
          <a:bodyPr/>
          <a:lstStyle>
            <a:lvl1pPr>
              <a:defRPr/>
            </a:lvl1pPr>
          </a:lstStyle>
          <a:p>
            <a:r>
              <a:rPr lang="en-US" dirty="0"/>
              <a:t>Click to edit Master title style</a:t>
            </a:r>
          </a:p>
        </p:txBody>
      </p:sp>
      <p:sp>
        <p:nvSpPr>
          <p:cNvPr id="3" name="Text Placeholder 2"/>
          <p:cNvSpPr>
            <a:spLocks noGrp="1"/>
          </p:cNvSpPr>
          <p:nvPr>
            <p:ph type="body" idx="1"/>
          </p:nvPr>
        </p:nvSpPr>
        <p:spPr>
          <a:xfrm>
            <a:off x="1552318" y="2956067"/>
            <a:ext cx="4015241" cy="697509"/>
          </a:xfrm>
          <a:noFill/>
        </p:spPr>
        <p:txBody>
          <a:bodyPr anchor="b" anchorCtr="0"/>
          <a:lstStyle>
            <a:lvl1pPr marL="0" indent="0" algn="ctr">
              <a:buNone/>
              <a:defRPr sz="24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a:t>
            </a:r>
          </a:p>
        </p:txBody>
      </p:sp>
      <p:sp>
        <p:nvSpPr>
          <p:cNvPr id="4" name="Content Placeholder 3"/>
          <p:cNvSpPr>
            <a:spLocks noGrp="1"/>
          </p:cNvSpPr>
          <p:nvPr>
            <p:ph sz="half" idx="2"/>
          </p:nvPr>
        </p:nvSpPr>
        <p:spPr>
          <a:xfrm>
            <a:off x="1552318" y="3716664"/>
            <a:ext cx="4015241" cy="2498686"/>
          </a:xfrm>
        </p:spPr>
        <p:txBody>
          <a:bodyPr/>
          <a:lstStyle>
            <a:lvl1pPr marL="0" indent="0" algn="ctr">
              <a:buNone/>
              <a:defRPr sz="2000">
                <a:solidFill>
                  <a:schemeClr val="tx2"/>
                </a:solidFill>
              </a:defRPr>
            </a:lvl1pPr>
            <a:lvl2pPr marL="457200" indent="0">
              <a:buNone/>
              <a:defRPr sz="1800"/>
            </a:lvl2pPr>
            <a:lvl3pPr marL="914400" indent="0">
              <a:buNone/>
              <a:defRPr sz="1600"/>
            </a:lvl3pPr>
            <a:lvl4pPr marL="1371600" indent="0">
              <a:buNone/>
              <a:defRPr sz="1400"/>
            </a:lvl4pPr>
            <a:lvl5pPr marL="1828800" indent="0">
              <a:buNone/>
              <a:defRPr sz="1400"/>
            </a:lvl5pPr>
          </a:lstStyle>
          <a:p>
            <a:pPr lvl="0"/>
            <a:r>
              <a:rPr lang="en-US" dirty="0"/>
              <a:t>Click to edit Master text styles</a:t>
            </a:r>
          </a:p>
        </p:txBody>
      </p:sp>
      <p:sp>
        <p:nvSpPr>
          <p:cNvPr id="5" name="Text Placeholder 4"/>
          <p:cNvSpPr>
            <a:spLocks noGrp="1"/>
          </p:cNvSpPr>
          <p:nvPr>
            <p:ph type="body" sz="quarter" idx="3"/>
          </p:nvPr>
        </p:nvSpPr>
        <p:spPr>
          <a:xfrm>
            <a:off x="6624443" y="2956067"/>
            <a:ext cx="4035015" cy="697509"/>
          </a:xfrm>
          <a:noFill/>
        </p:spPr>
        <p:txBody>
          <a:bodyPr anchor="b" anchorCtr="0"/>
          <a:lstStyle>
            <a:lvl1pPr marL="0" indent="0" algn="ctr">
              <a:buNone/>
              <a:defRPr sz="24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a:t>
            </a:r>
          </a:p>
        </p:txBody>
      </p:sp>
      <p:sp>
        <p:nvSpPr>
          <p:cNvPr id="6" name="Content Placeholder 5"/>
          <p:cNvSpPr>
            <a:spLocks noGrp="1"/>
          </p:cNvSpPr>
          <p:nvPr>
            <p:ph sz="quarter" idx="4"/>
          </p:nvPr>
        </p:nvSpPr>
        <p:spPr>
          <a:xfrm>
            <a:off x="6624443" y="3716664"/>
            <a:ext cx="4035015" cy="2498686"/>
          </a:xfrm>
        </p:spPr>
        <p:txBody>
          <a:bodyPr/>
          <a:lstStyle>
            <a:lvl1pPr marL="0" indent="0" algn="ctr">
              <a:buNone/>
              <a:defRPr sz="2000">
                <a:solidFill>
                  <a:schemeClr val="tx2"/>
                </a:solidFill>
              </a:defRPr>
            </a:lvl1pPr>
            <a:lvl2pPr marL="457200" indent="0">
              <a:buNone/>
              <a:defRPr sz="1800"/>
            </a:lvl2pPr>
            <a:lvl3pPr marL="914400" indent="0">
              <a:buNone/>
              <a:defRPr sz="1600"/>
            </a:lvl3pPr>
            <a:lvl4pPr marL="1371600" indent="0">
              <a:buNone/>
              <a:defRPr sz="1400"/>
            </a:lvl4pPr>
            <a:lvl5pPr marL="1828800" indent="0">
              <a:buNone/>
              <a:defRPr sz="1400"/>
            </a:lvl5pPr>
          </a:lstStyle>
          <a:p>
            <a:pPr lvl="0"/>
            <a:r>
              <a:rPr lang="en-US" dirty="0"/>
              <a:t>Click to edit Master text styles</a:t>
            </a:r>
          </a:p>
        </p:txBody>
      </p:sp>
    </p:spTree>
    <p:extLst>
      <p:ext uri="{BB962C8B-B14F-4D97-AF65-F5344CB8AC3E}">
        <p14:creationId xmlns:p14="http://schemas.microsoft.com/office/powerpoint/2010/main" val="1946512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6.xml><?xml version="1.0" encoding="utf-8"?>
<p:sldLayout xmlns:a="http://schemas.openxmlformats.org/drawingml/2006/main" xmlns:r="http://schemas.openxmlformats.org/officeDocument/2006/relationships" xmlns:p="http://schemas.openxmlformats.org/presentationml/2006/main" type="twoObj" preserve="1">
  <p:cSld name="3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a:t>Click to edit Master title style</a:t>
            </a:r>
          </a:p>
        </p:txBody>
      </p:sp>
      <p:sp>
        <p:nvSpPr>
          <p:cNvPr id="3" name="Content Placeholder 2"/>
          <p:cNvSpPr>
            <a:spLocks noGrp="1"/>
          </p:cNvSpPr>
          <p:nvPr>
            <p:ph sz="half" idx="1"/>
          </p:nvPr>
        </p:nvSpPr>
        <p:spPr>
          <a:xfrm>
            <a:off x="838201" y="1630496"/>
            <a:ext cx="3438938" cy="4535450"/>
          </a:xfrm>
        </p:spPr>
        <p:txBody>
          <a:bodyPr/>
          <a:lstStyle>
            <a:lvl1pPr>
              <a:defRPr sz="1800"/>
            </a:lvl1pPr>
            <a:lvl2pPr>
              <a:defRPr sz="1600"/>
            </a:lvl2pPr>
            <a:lvl3pPr>
              <a:defRPr sz="1400"/>
            </a:lvl3pPr>
            <a:lvl4pPr>
              <a:defRPr sz="1200"/>
            </a:lvl4pPr>
            <a:lvl5pP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376531" y="1630496"/>
            <a:ext cx="3438938" cy="4535450"/>
          </a:xfrm>
        </p:spPr>
        <p:txBody>
          <a:bodyPr/>
          <a:lstStyle>
            <a:lvl1pPr>
              <a:defRPr sz="1800"/>
            </a:lvl1pPr>
            <a:lvl2pPr>
              <a:defRPr sz="1600"/>
            </a:lvl2pPr>
            <a:lvl3pPr>
              <a:defRPr sz="1400"/>
            </a:lvl3pPr>
            <a:lvl4pPr>
              <a:defRPr sz="1200"/>
            </a:lvl4pPr>
            <a:lvl5pP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3"/>
          <p:cNvSpPr>
            <a:spLocks noGrp="1"/>
          </p:cNvSpPr>
          <p:nvPr>
            <p:ph sz="half" idx="10"/>
          </p:nvPr>
        </p:nvSpPr>
        <p:spPr>
          <a:xfrm>
            <a:off x="7914861" y="1630496"/>
            <a:ext cx="3438938" cy="4535450"/>
          </a:xfrm>
        </p:spPr>
        <p:txBody>
          <a:bodyPr/>
          <a:lstStyle>
            <a:lvl1pPr>
              <a:defRPr sz="1800"/>
            </a:lvl1pPr>
            <a:lvl2pPr>
              <a:defRPr sz="1600"/>
            </a:lvl2pPr>
            <a:lvl3pPr>
              <a:defRPr sz="1400"/>
            </a:lvl3pPr>
            <a:lvl4pPr>
              <a:defRPr sz="1200"/>
            </a:lvl4pPr>
            <a:lvl5pP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94590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a:t>Click to edit Master title style</a:t>
            </a:r>
          </a:p>
        </p:txBody>
      </p:sp>
    </p:spTree>
    <p:extLst>
      <p:ext uri="{BB962C8B-B14F-4D97-AF65-F5344CB8AC3E}">
        <p14:creationId xmlns:p14="http://schemas.microsoft.com/office/powerpoint/2010/main" val="1327327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531790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9.xml><?xml version="1.0" encoding="utf-8"?>
<p:sldLayout xmlns:a="http://schemas.openxmlformats.org/drawingml/2006/main" xmlns:r="http://schemas.openxmlformats.org/officeDocument/2006/relationships" xmlns:p="http://schemas.openxmlformats.org/presentationml/2006/main" preserve="1" userDrawn="1">
  <p:cSld name="1_Title Slide for Product">
    <p:spTree>
      <p:nvGrpSpPr>
        <p:cNvPr id="1" name=""/>
        <p:cNvGrpSpPr/>
        <p:nvPr/>
      </p:nvGrpSpPr>
      <p:grpSpPr>
        <a:xfrm>
          <a:off x="0" y="0"/>
          <a:ext cx="0" cy="0"/>
          <a:chOff x="0" y="0"/>
          <a:chExt cx="0" cy="0"/>
        </a:xfrm>
      </p:grpSpPr>
      <p:sp>
        <p:nvSpPr>
          <p:cNvPr id="2" name="Title 1"/>
          <p:cNvSpPr>
            <a:spLocks noGrp="1"/>
          </p:cNvSpPr>
          <p:nvPr>
            <p:ph type="ctrTitle"/>
          </p:nvPr>
        </p:nvSpPr>
        <p:spPr>
          <a:xfrm>
            <a:off x="914400" y="3313545"/>
            <a:ext cx="10363200" cy="756005"/>
          </a:xfrm>
        </p:spPr>
        <p:txBody>
          <a:bodyPr anchor="t" anchorCtr="0"/>
          <a:lstStyle>
            <a:lvl1pPr algn="ctr">
              <a:defRPr sz="3600">
                <a:solidFill>
                  <a:schemeClr val="tx2"/>
                </a:solidFill>
              </a:defRPr>
            </a:lvl1pPr>
          </a:lstStyle>
          <a:p>
            <a:r>
              <a:rPr lang="en-US" dirty="0"/>
              <a:t>Click to edit Master title style</a:t>
            </a:r>
          </a:p>
        </p:txBody>
      </p:sp>
      <p:sp>
        <p:nvSpPr>
          <p:cNvPr id="3" name="Subtitle 2"/>
          <p:cNvSpPr>
            <a:spLocks noGrp="1"/>
          </p:cNvSpPr>
          <p:nvPr>
            <p:ph type="subTitle" idx="1"/>
          </p:nvPr>
        </p:nvSpPr>
        <p:spPr>
          <a:xfrm>
            <a:off x="914400" y="4069550"/>
            <a:ext cx="10363200" cy="760868"/>
          </a:xfrm>
        </p:spPr>
        <p:txBody>
          <a:bodyPr anchor="t" anchorCtr="0"/>
          <a:lstStyle>
            <a:lvl1pPr marL="0" indent="0" algn="ctr">
              <a:buNone/>
              <a:defRPr sz="1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Text Placeholder 5"/>
          <p:cNvSpPr>
            <a:spLocks noGrp="1"/>
          </p:cNvSpPr>
          <p:nvPr>
            <p:ph type="body" sz="quarter" idx="10"/>
          </p:nvPr>
        </p:nvSpPr>
        <p:spPr>
          <a:xfrm>
            <a:off x="914400" y="668826"/>
            <a:ext cx="10363200" cy="1125537"/>
          </a:xfrm>
        </p:spPr>
        <p:txBody>
          <a:bodyPr/>
          <a:lstStyle>
            <a:lvl1pPr marL="0" indent="0" algn="ctr" defTabSz="914400" rtl="0" eaLnBrk="1" latinLnBrk="0" hangingPunct="1">
              <a:lnSpc>
                <a:spcPct val="110000"/>
              </a:lnSpc>
              <a:spcBef>
                <a:spcPct val="0"/>
              </a:spcBef>
              <a:buNone/>
              <a:defRPr lang="en-US" sz="4400" b="0" kern="1200" dirty="0" smtClean="0">
                <a:solidFill>
                  <a:schemeClr val="accent1"/>
                </a:solidFill>
                <a:latin typeface="宋体" panose="02010600030101010101" pitchFamily="2" charset="-122"/>
                <a:ea typeface="思源黑体 CN" panose="020B0500000000000000"/>
                <a:cs typeface="+mj-cs"/>
              </a:defRPr>
            </a:lvl1pPr>
            <a:lvl2pPr marL="457200" indent="0" algn="ctr" defTabSz="914400" rtl="0" eaLnBrk="1" latinLnBrk="0" hangingPunct="1">
              <a:lnSpc>
                <a:spcPct val="110000"/>
              </a:lnSpc>
              <a:spcBef>
                <a:spcPct val="0"/>
              </a:spcBef>
              <a:buNone/>
              <a:defRPr lang="en-US" sz="3600" b="0" kern="1200" dirty="0" smtClean="0">
                <a:solidFill>
                  <a:schemeClr val="tx2"/>
                </a:solidFill>
                <a:latin typeface="+mj-lt"/>
                <a:ea typeface="+mj-ea"/>
                <a:cs typeface="+mj-cs"/>
              </a:defRPr>
            </a:lvl2pPr>
            <a:lvl3pPr marL="914400" indent="0" algn="ctr" defTabSz="914400" rtl="0" eaLnBrk="1" latinLnBrk="0" hangingPunct="1">
              <a:lnSpc>
                <a:spcPct val="110000"/>
              </a:lnSpc>
              <a:spcBef>
                <a:spcPct val="0"/>
              </a:spcBef>
              <a:buNone/>
              <a:defRPr lang="en-US" sz="3600" b="0" kern="1200" dirty="0" smtClean="0">
                <a:solidFill>
                  <a:schemeClr val="tx2"/>
                </a:solidFill>
                <a:latin typeface="+mj-lt"/>
                <a:ea typeface="+mj-ea"/>
                <a:cs typeface="+mj-cs"/>
              </a:defRPr>
            </a:lvl3pPr>
            <a:lvl4pPr marL="1371600" indent="0" algn="ctr" defTabSz="914400" rtl="0" eaLnBrk="1" latinLnBrk="0" hangingPunct="1">
              <a:lnSpc>
                <a:spcPct val="110000"/>
              </a:lnSpc>
              <a:spcBef>
                <a:spcPct val="0"/>
              </a:spcBef>
              <a:buNone/>
              <a:defRPr lang="en-US" sz="3600" b="0" kern="1200" dirty="0" smtClean="0">
                <a:solidFill>
                  <a:schemeClr val="tx2"/>
                </a:solidFill>
                <a:latin typeface="+mj-lt"/>
                <a:ea typeface="+mj-ea"/>
                <a:cs typeface="+mj-cs"/>
              </a:defRPr>
            </a:lvl4pPr>
            <a:lvl5pPr marL="1828800" indent="0" algn="ctr" defTabSz="914400" rtl="0" eaLnBrk="1" latinLnBrk="0" hangingPunct="1">
              <a:lnSpc>
                <a:spcPct val="110000"/>
              </a:lnSpc>
              <a:spcBef>
                <a:spcPct val="0"/>
              </a:spcBef>
              <a:buNone/>
              <a:defRPr lang="en-US" sz="3600" b="0" kern="1200" dirty="0">
                <a:solidFill>
                  <a:schemeClr val="tx2"/>
                </a:solidFill>
                <a:latin typeface="+mj-lt"/>
                <a:ea typeface="+mj-ea"/>
                <a:cs typeface="+mj-cs"/>
              </a:defRPr>
            </a:lvl5pPr>
          </a:lstStyle>
          <a:p>
            <a:pPr lvl="0"/>
            <a:r>
              <a:rPr lang="en-US" dirty="0"/>
              <a:t>Edit Master text styles</a:t>
            </a:r>
          </a:p>
        </p:txBody>
      </p:sp>
    </p:spTree>
    <p:extLst>
      <p:ext uri="{BB962C8B-B14F-4D97-AF65-F5344CB8AC3E}">
        <p14:creationId xmlns:p14="http://schemas.microsoft.com/office/powerpoint/2010/main" val="1123445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517045"/>
            <a:ext cx="10515600" cy="1997555"/>
          </a:xfrm>
        </p:spPr>
        <p:txBody>
          <a:bodyPr anchor="b"/>
          <a:lstStyle>
            <a:lvl1pPr algn="ctr">
              <a:defRPr sz="4800"/>
            </a:lvl1pPr>
          </a:lstStyle>
          <a:p>
            <a:r>
              <a:rPr lang="en-US"/>
              <a:t>Click to edit Master title style</a:t>
            </a:r>
          </a:p>
        </p:txBody>
      </p:sp>
      <p:sp>
        <p:nvSpPr>
          <p:cNvPr id="3" name="Text Placeholder 2"/>
          <p:cNvSpPr>
            <a:spLocks noGrp="1"/>
          </p:cNvSpPr>
          <p:nvPr>
            <p:ph type="body" idx="1"/>
          </p:nvPr>
        </p:nvSpPr>
        <p:spPr>
          <a:xfrm>
            <a:off x="831851" y="2879934"/>
            <a:ext cx="10515600" cy="1500187"/>
          </a:xfrm>
        </p:spPr>
        <p:txBody>
          <a:bodyPr/>
          <a:lstStyle>
            <a:lvl1pPr marL="0" indent="0" algn="ctr">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934123499"/>
      </p:ext>
    </p:extLst>
  </p:cSld>
  <p:clrMapOvr>
    <a:masterClrMapping/>
  </p:clrMapOvr>
  <p:transition spd="med">
    <p:fade/>
  </p:transition>
</p:sldLayout>
</file>

<file path=ppt/slideLayouts/slideLayout360.xml><?xml version="1.0" encoding="utf-8"?>
<p:sldLayout xmlns:a="http://schemas.openxmlformats.org/drawingml/2006/main" xmlns:r="http://schemas.openxmlformats.org/officeDocument/2006/relationships" xmlns:p="http://schemas.openxmlformats.org/presentationml/2006/main" preserve="1" userDrawn="1">
  <p:cSld name="2_Title Slide for Product">
    <p:spTree>
      <p:nvGrpSpPr>
        <p:cNvPr id="1" name=""/>
        <p:cNvGrpSpPr/>
        <p:nvPr/>
      </p:nvGrpSpPr>
      <p:grpSpPr>
        <a:xfrm>
          <a:off x="0" y="0"/>
          <a:ext cx="0" cy="0"/>
          <a:chOff x="0" y="0"/>
          <a:chExt cx="0" cy="0"/>
        </a:xfrm>
      </p:grpSpPr>
      <p:sp>
        <p:nvSpPr>
          <p:cNvPr id="2" name="Title 1"/>
          <p:cNvSpPr>
            <a:spLocks noGrp="1"/>
          </p:cNvSpPr>
          <p:nvPr>
            <p:ph type="ctrTitle"/>
          </p:nvPr>
        </p:nvSpPr>
        <p:spPr>
          <a:xfrm>
            <a:off x="914400" y="4193633"/>
            <a:ext cx="10363200" cy="756005"/>
          </a:xfrm>
        </p:spPr>
        <p:txBody>
          <a:bodyPr anchor="t" anchorCtr="0"/>
          <a:lstStyle>
            <a:lvl1pPr algn="ctr">
              <a:defRPr sz="2000">
                <a:solidFill>
                  <a:schemeClr val="tx2"/>
                </a:solidFill>
              </a:defRPr>
            </a:lvl1pPr>
          </a:lstStyle>
          <a:p>
            <a:r>
              <a:rPr lang="en-US" dirty="0"/>
              <a:t>Click to edit Master title style</a:t>
            </a:r>
          </a:p>
        </p:txBody>
      </p:sp>
      <p:sp>
        <p:nvSpPr>
          <p:cNvPr id="6" name="Text Placeholder 5"/>
          <p:cNvSpPr>
            <a:spLocks noGrp="1"/>
          </p:cNvSpPr>
          <p:nvPr>
            <p:ph type="body" sz="quarter" idx="10"/>
          </p:nvPr>
        </p:nvSpPr>
        <p:spPr>
          <a:xfrm>
            <a:off x="914400" y="2633583"/>
            <a:ext cx="10363200" cy="1125537"/>
          </a:xfrm>
        </p:spPr>
        <p:txBody>
          <a:bodyPr anchor="ctr"/>
          <a:lstStyle>
            <a:lvl1pPr marL="0" indent="0" algn="ctr" defTabSz="914400" rtl="0" eaLnBrk="1" latinLnBrk="0" hangingPunct="1">
              <a:lnSpc>
                <a:spcPct val="110000"/>
              </a:lnSpc>
              <a:spcBef>
                <a:spcPct val="0"/>
              </a:spcBef>
              <a:buNone/>
              <a:defRPr lang="en-US" sz="4000" b="0" kern="1200" dirty="0" smtClean="0">
                <a:solidFill>
                  <a:schemeClr val="accent2"/>
                </a:solidFill>
                <a:latin typeface="宋体" panose="02010600030101010101" pitchFamily="2" charset="-122"/>
                <a:ea typeface="思源黑体 CN" panose="020B0500000000000000"/>
                <a:cs typeface="+mj-cs"/>
              </a:defRPr>
            </a:lvl1pPr>
            <a:lvl2pPr marL="457200" indent="0" algn="ctr" defTabSz="914400" rtl="0" eaLnBrk="1" latinLnBrk="0" hangingPunct="1">
              <a:lnSpc>
                <a:spcPct val="110000"/>
              </a:lnSpc>
              <a:spcBef>
                <a:spcPct val="0"/>
              </a:spcBef>
              <a:buNone/>
              <a:defRPr lang="en-US" sz="3600" b="0" kern="1200" dirty="0" smtClean="0">
                <a:solidFill>
                  <a:schemeClr val="tx2"/>
                </a:solidFill>
                <a:latin typeface="+mj-lt"/>
                <a:ea typeface="+mj-ea"/>
                <a:cs typeface="+mj-cs"/>
              </a:defRPr>
            </a:lvl2pPr>
            <a:lvl3pPr marL="914400" indent="0" algn="ctr" defTabSz="914400" rtl="0" eaLnBrk="1" latinLnBrk="0" hangingPunct="1">
              <a:lnSpc>
                <a:spcPct val="110000"/>
              </a:lnSpc>
              <a:spcBef>
                <a:spcPct val="0"/>
              </a:spcBef>
              <a:buNone/>
              <a:defRPr lang="en-US" sz="3600" b="0" kern="1200" dirty="0" smtClean="0">
                <a:solidFill>
                  <a:schemeClr val="tx2"/>
                </a:solidFill>
                <a:latin typeface="+mj-lt"/>
                <a:ea typeface="+mj-ea"/>
                <a:cs typeface="+mj-cs"/>
              </a:defRPr>
            </a:lvl3pPr>
            <a:lvl4pPr marL="1371600" indent="0" algn="ctr" defTabSz="914400" rtl="0" eaLnBrk="1" latinLnBrk="0" hangingPunct="1">
              <a:lnSpc>
                <a:spcPct val="110000"/>
              </a:lnSpc>
              <a:spcBef>
                <a:spcPct val="0"/>
              </a:spcBef>
              <a:buNone/>
              <a:defRPr lang="en-US" sz="3600" b="0" kern="1200" dirty="0" smtClean="0">
                <a:solidFill>
                  <a:schemeClr val="tx2"/>
                </a:solidFill>
                <a:latin typeface="+mj-lt"/>
                <a:ea typeface="+mj-ea"/>
                <a:cs typeface="+mj-cs"/>
              </a:defRPr>
            </a:lvl4pPr>
            <a:lvl5pPr marL="1828800" indent="0" algn="ctr" defTabSz="914400" rtl="0" eaLnBrk="1" latinLnBrk="0" hangingPunct="1">
              <a:lnSpc>
                <a:spcPct val="110000"/>
              </a:lnSpc>
              <a:spcBef>
                <a:spcPct val="0"/>
              </a:spcBef>
              <a:buNone/>
              <a:defRPr lang="en-US" sz="3600" b="0" kern="1200" dirty="0">
                <a:solidFill>
                  <a:schemeClr val="tx2"/>
                </a:solidFill>
                <a:latin typeface="+mj-lt"/>
                <a:ea typeface="+mj-ea"/>
                <a:cs typeface="+mj-cs"/>
              </a:defRPr>
            </a:lvl5pPr>
          </a:lstStyle>
          <a:p>
            <a:pPr lvl="0"/>
            <a:r>
              <a:rPr lang="en-US" dirty="0"/>
              <a:t>Edit Master text styles</a:t>
            </a:r>
          </a:p>
        </p:txBody>
      </p:sp>
    </p:spTree>
    <p:extLst>
      <p:ext uri="{BB962C8B-B14F-4D97-AF65-F5344CB8AC3E}">
        <p14:creationId xmlns:p14="http://schemas.microsoft.com/office/powerpoint/2010/main" val="4001109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1.xml><?xml version="1.0" encoding="utf-8"?>
<p:sldLayout xmlns:a="http://schemas.openxmlformats.org/drawingml/2006/main" xmlns:r="http://schemas.openxmlformats.org/officeDocument/2006/relationships" xmlns:p="http://schemas.openxmlformats.org/presentationml/2006/main" type="obj" preserve="1">
  <p:cSld name="Title and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a:latin typeface="Times New Roman" panose="02020603050405020304" pitchFamily="18" charset="0"/>
                <a:cs typeface="Times New Roman" panose="02020603050405020304" pitchFamily="18" charset="0"/>
              </a:defRPr>
            </a:lvl1pPr>
            <a:lvl2pPr>
              <a:defRPr>
                <a:latin typeface="Times New Roman" panose="02020603050405020304" pitchFamily="18" charset="0"/>
                <a:cs typeface="Times New Roman" panose="02020603050405020304" pitchFamily="18" charset="0"/>
              </a:defRPr>
            </a:lvl2pPr>
            <a:lvl3pPr>
              <a:defRPr>
                <a:latin typeface="Times New Roman" panose="02020603050405020304" pitchFamily="18" charset="0"/>
                <a:cs typeface="Times New Roman" panose="02020603050405020304" pitchFamily="18" charset="0"/>
              </a:defRPr>
            </a:lvl3pPr>
            <a:lvl4pPr>
              <a:defRPr>
                <a:latin typeface="Times New Roman" panose="02020603050405020304" pitchFamily="18" charset="0"/>
                <a:cs typeface="Times New Roman" panose="02020603050405020304" pitchFamily="18" charset="0"/>
              </a:defRPr>
            </a:lvl4pPr>
            <a:lvl5pPr>
              <a:defRPr>
                <a:latin typeface="Times New Roman" panose="02020603050405020304" pitchFamily="18" charset="0"/>
                <a:cs typeface="Times New Roman" panose="02020603050405020304"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67406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2.xml><?xml version="1.0" encoding="utf-8"?>
<p:sldLayout xmlns:a="http://schemas.openxmlformats.org/drawingml/2006/main" xmlns:r="http://schemas.openxmlformats.org/officeDocument/2006/relationships" xmlns:p="http://schemas.openxmlformats.org/presentationml/2006/main" preserve="1" userDrawn="1">
  <p:cSld name="4_Title and Bullets">
    <p:spTree>
      <p:nvGrpSpPr>
        <p:cNvPr id="1" name=""/>
        <p:cNvGrpSpPr/>
        <p:nvPr/>
      </p:nvGrpSpPr>
      <p:grpSpPr>
        <a:xfrm>
          <a:off x="0" y="0"/>
          <a:ext cx="0" cy="0"/>
          <a:chOff x="0" y="0"/>
          <a:chExt cx="0" cy="0"/>
        </a:xfrm>
      </p:grpSpPr>
      <p:sp>
        <p:nvSpPr>
          <p:cNvPr id="2" name="Title 1"/>
          <p:cNvSpPr>
            <a:spLocks noGrp="1"/>
          </p:cNvSpPr>
          <p:nvPr>
            <p:ph type="title"/>
          </p:nvPr>
        </p:nvSpPr>
        <p:spPr>
          <a:xfrm>
            <a:off x="838200" y="977030"/>
            <a:ext cx="4347575" cy="1325563"/>
          </a:xfrm>
        </p:spPr>
        <p:txBody>
          <a:bodyPr anchor="t"/>
          <a:lstStyle>
            <a:lvl1pPr>
              <a:defRPr/>
            </a:lvl1pPr>
          </a:lstStyle>
          <a:p>
            <a:r>
              <a:rPr lang="en-US" dirty="0"/>
              <a:t>Click to edit Master title style</a:t>
            </a:r>
          </a:p>
        </p:txBody>
      </p:sp>
      <p:sp>
        <p:nvSpPr>
          <p:cNvPr id="3" name="Content Placeholder 2"/>
          <p:cNvSpPr>
            <a:spLocks noGrp="1"/>
          </p:cNvSpPr>
          <p:nvPr>
            <p:ph idx="1"/>
          </p:nvPr>
        </p:nvSpPr>
        <p:spPr>
          <a:xfrm>
            <a:off x="5536504" y="977030"/>
            <a:ext cx="5817296" cy="5006289"/>
          </a:xfrm>
        </p:spPr>
        <p:txBody>
          <a:bodyPr/>
          <a:lstStyle>
            <a:lvl1pPr>
              <a:defRPr/>
            </a:lvl1pPr>
            <a:lvl2pPr>
              <a:defRPr/>
            </a:lvl2pPr>
            <a:lvl3pPr>
              <a:defRPr/>
            </a:lvl3pPr>
            <a:lvl4pPr>
              <a:defRPr/>
            </a:lvl4pPr>
            <a:lvl5pP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31344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3.xml><?xml version="1.0" encoding="utf-8"?>
<p:sldLayout xmlns:a="http://schemas.openxmlformats.org/drawingml/2006/main" xmlns:r="http://schemas.openxmlformats.org/officeDocument/2006/relationships" xmlns:p="http://schemas.openxmlformats.org/presentationml/2006/main" preserve="1" userDrawn="1">
  <p:cSld name="2_Title and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a:t>Click to edit Master title style</a:t>
            </a:r>
          </a:p>
        </p:txBody>
      </p:sp>
      <p:sp>
        <p:nvSpPr>
          <p:cNvPr id="3" name="Content Placeholder 2"/>
          <p:cNvSpPr>
            <a:spLocks noGrp="1"/>
          </p:cNvSpPr>
          <p:nvPr>
            <p:ph idx="1"/>
          </p:nvPr>
        </p:nvSpPr>
        <p:spPr>
          <a:xfrm>
            <a:off x="838200" y="1970690"/>
            <a:ext cx="10515600" cy="4012629"/>
          </a:xfrm>
        </p:spPr>
        <p:txBody>
          <a:bodyPr/>
          <a:lstStyle>
            <a:lvl1pPr>
              <a:defRPr/>
            </a:lvl1pPr>
            <a:lvl2pPr>
              <a:defRPr/>
            </a:lvl2pPr>
            <a:lvl3pPr>
              <a:defRPr/>
            </a:lvl3pPr>
            <a:lvl4pPr>
              <a:defRPr/>
            </a:lvl4pPr>
            <a:lvl5pP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5"/>
          <p:cNvSpPr>
            <a:spLocks noGrp="1"/>
          </p:cNvSpPr>
          <p:nvPr>
            <p:ph type="body" sz="quarter" idx="10"/>
          </p:nvPr>
        </p:nvSpPr>
        <p:spPr>
          <a:xfrm>
            <a:off x="838200" y="1182057"/>
            <a:ext cx="10515600" cy="629977"/>
          </a:xfrm>
        </p:spPr>
        <p:txBody>
          <a:bodyPr/>
          <a:lstStyle>
            <a:lvl1pPr marL="0" indent="0" algn="l" defTabSz="914400" rtl="0" eaLnBrk="1" latinLnBrk="0" hangingPunct="1">
              <a:lnSpc>
                <a:spcPct val="110000"/>
              </a:lnSpc>
              <a:spcBef>
                <a:spcPct val="0"/>
              </a:spcBef>
              <a:buNone/>
              <a:defRPr lang="en-US" sz="2400" b="0" kern="1200" dirty="0" smtClean="0">
                <a:solidFill>
                  <a:schemeClr val="accent2"/>
                </a:solidFill>
                <a:latin typeface="宋体" panose="02010600030101010101" pitchFamily="2" charset="-122"/>
                <a:ea typeface="思源黑体 CN" panose="020B0500000000000000"/>
                <a:cs typeface="+mj-cs"/>
              </a:defRPr>
            </a:lvl1pPr>
            <a:lvl2pPr marL="0" indent="0" algn="l" defTabSz="914400" rtl="0" eaLnBrk="1" latinLnBrk="0" hangingPunct="1">
              <a:lnSpc>
                <a:spcPct val="110000"/>
              </a:lnSpc>
              <a:spcBef>
                <a:spcPct val="0"/>
              </a:spcBef>
              <a:buNone/>
              <a:defRPr lang="en-US" sz="2000" b="0" kern="1200" dirty="0" smtClean="0">
                <a:solidFill>
                  <a:schemeClr val="accent1"/>
                </a:solidFill>
                <a:latin typeface="+mj-lt"/>
                <a:ea typeface="+mj-ea"/>
                <a:cs typeface="+mj-cs"/>
              </a:defRPr>
            </a:lvl2pPr>
            <a:lvl3pPr marL="0" indent="0" algn="l" defTabSz="914400" rtl="0" eaLnBrk="1" latinLnBrk="0" hangingPunct="1">
              <a:lnSpc>
                <a:spcPct val="110000"/>
              </a:lnSpc>
              <a:spcBef>
                <a:spcPct val="0"/>
              </a:spcBef>
              <a:buNone/>
              <a:defRPr lang="en-US" sz="2000" b="0" kern="1200" dirty="0" smtClean="0">
                <a:solidFill>
                  <a:schemeClr val="accent1"/>
                </a:solidFill>
                <a:latin typeface="+mj-lt"/>
                <a:ea typeface="+mj-ea"/>
                <a:cs typeface="+mj-cs"/>
              </a:defRPr>
            </a:lvl3pPr>
            <a:lvl4pPr marL="0" indent="0" algn="l" defTabSz="914400" rtl="0" eaLnBrk="1" latinLnBrk="0" hangingPunct="1">
              <a:lnSpc>
                <a:spcPct val="110000"/>
              </a:lnSpc>
              <a:spcBef>
                <a:spcPct val="0"/>
              </a:spcBef>
              <a:buNone/>
              <a:defRPr lang="en-US" sz="2000" b="0" kern="1200" dirty="0" smtClean="0">
                <a:solidFill>
                  <a:schemeClr val="accent1"/>
                </a:solidFill>
                <a:latin typeface="+mj-lt"/>
                <a:ea typeface="+mj-ea"/>
                <a:cs typeface="+mj-cs"/>
              </a:defRPr>
            </a:lvl4pPr>
            <a:lvl5pPr marL="0" indent="0" algn="l" defTabSz="914400" rtl="0" eaLnBrk="1" latinLnBrk="0" hangingPunct="1">
              <a:lnSpc>
                <a:spcPct val="110000"/>
              </a:lnSpc>
              <a:spcBef>
                <a:spcPct val="0"/>
              </a:spcBef>
              <a:buNone/>
              <a:defRPr lang="en-US" sz="2000" b="0" kern="1200" dirty="0">
                <a:solidFill>
                  <a:schemeClr val="accent1"/>
                </a:solidFill>
                <a:latin typeface="+mj-lt"/>
                <a:ea typeface="+mj-ea"/>
                <a:cs typeface="+mj-cs"/>
              </a:defRPr>
            </a:lvl5pPr>
          </a:lstStyle>
          <a:p>
            <a:pPr lvl="0"/>
            <a:r>
              <a:rPr lang="en-US" dirty="0"/>
              <a:t>Edit Master text styles</a:t>
            </a:r>
          </a:p>
        </p:txBody>
      </p:sp>
    </p:spTree>
    <p:extLst>
      <p:ext uri="{BB962C8B-B14F-4D97-AF65-F5344CB8AC3E}">
        <p14:creationId xmlns:p14="http://schemas.microsoft.com/office/powerpoint/2010/main" val="2473318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4.xml><?xml version="1.0" encoding="utf-8"?>
<p:sldLayout xmlns:a="http://schemas.openxmlformats.org/drawingml/2006/main" xmlns:r="http://schemas.openxmlformats.org/officeDocument/2006/relationships" xmlns:p="http://schemas.openxmlformats.org/presentationml/2006/main" type="obj" preserve="1">
  <p:cSld name="Title and Paragraph">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a:t>Click to edit Master title style</a:t>
            </a:r>
          </a:p>
        </p:txBody>
      </p:sp>
      <p:sp>
        <p:nvSpPr>
          <p:cNvPr id="3" name="Content Placeholder 2"/>
          <p:cNvSpPr>
            <a:spLocks noGrp="1"/>
          </p:cNvSpPr>
          <p:nvPr>
            <p:ph idx="1"/>
          </p:nvPr>
        </p:nvSpPr>
        <p:spPr/>
        <p:txBody>
          <a:bodyPr/>
          <a:lstStyle>
            <a:lvl1pPr marL="0" indent="0">
              <a:lnSpc>
                <a:spcPct val="110000"/>
              </a:lnSpc>
              <a:buNone/>
              <a:defRPr/>
            </a:lvl1pPr>
            <a:lvl2pPr marL="0" indent="0">
              <a:buNone/>
              <a:defRPr/>
            </a:lvl2pPr>
            <a:lvl3pPr marL="0" indent="0">
              <a:buNone/>
              <a:defRPr/>
            </a:lvl3pPr>
            <a:lvl4pPr marL="0" indent="0">
              <a:buNone/>
              <a:defRPr/>
            </a:lvl4pPr>
            <a:lvl5pPr marL="0" indent="0">
              <a:buNone/>
              <a:defRPr/>
            </a:lvl5pPr>
          </a:lstStyle>
          <a:p>
            <a:pPr lvl="0"/>
            <a:r>
              <a:rPr lang="en-US" dirty="0"/>
              <a:t>Click to edit Master text styles</a:t>
            </a:r>
          </a:p>
        </p:txBody>
      </p:sp>
    </p:spTree>
    <p:extLst>
      <p:ext uri="{BB962C8B-B14F-4D97-AF65-F5344CB8AC3E}">
        <p14:creationId xmlns:p14="http://schemas.microsoft.com/office/powerpoint/2010/main" val="4100068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5.xml><?xml version="1.0" encoding="utf-8"?>
<p:sldLayout xmlns:a="http://schemas.openxmlformats.org/drawingml/2006/main" xmlns:r="http://schemas.openxmlformats.org/officeDocument/2006/relationships" xmlns:p="http://schemas.openxmlformats.org/presentationml/2006/main" type="obj" preserve="1">
  <p:cSld name="2_Title and Paragraph">
    <p:spTree>
      <p:nvGrpSpPr>
        <p:cNvPr id="1" name=""/>
        <p:cNvGrpSpPr/>
        <p:nvPr/>
      </p:nvGrpSpPr>
      <p:grpSpPr>
        <a:xfrm>
          <a:off x="0" y="0"/>
          <a:ext cx="0" cy="0"/>
          <a:chOff x="0" y="0"/>
          <a:chExt cx="0" cy="0"/>
        </a:xfrm>
      </p:grpSpPr>
      <p:sp>
        <p:nvSpPr>
          <p:cNvPr id="2" name="Title 1"/>
          <p:cNvSpPr>
            <a:spLocks noGrp="1"/>
          </p:cNvSpPr>
          <p:nvPr>
            <p:ph type="title"/>
          </p:nvPr>
        </p:nvSpPr>
        <p:spPr>
          <a:xfrm>
            <a:off x="838200" y="1068309"/>
            <a:ext cx="4347575" cy="1325563"/>
          </a:xfrm>
        </p:spPr>
        <p:txBody>
          <a:bodyPr anchor="t"/>
          <a:lstStyle>
            <a:lvl1pPr>
              <a:defRPr/>
            </a:lvl1pPr>
          </a:lstStyle>
          <a:p>
            <a:r>
              <a:rPr lang="en-US" dirty="0"/>
              <a:t>Click to edit Master title style</a:t>
            </a:r>
          </a:p>
        </p:txBody>
      </p:sp>
      <p:sp>
        <p:nvSpPr>
          <p:cNvPr id="3" name="Content Placeholder 2"/>
          <p:cNvSpPr>
            <a:spLocks noGrp="1"/>
          </p:cNvSpPr>
          <p:nvPr>
            <p:ph idx="1"/>
          </p:nvPr>
        </p:nvSpPr>
        <p:spPr>
          <a:xfrm>
            <a:off x="5536504" y="1068309"/>
            <a:ext cx="5817295" cy="4351338"/>
          </a:xfrm>
        </p:spPr>
        <p:txBody>
          <a:bodyPr/>
          <a:lstStyle>
            <a:lvl1pPr marL="0" indent="0">
              <a:lnSpc>
                <a:spcPct val="110000"/>
              </a:lnSpc>
              <a:buNone/>
              <a:defRPr/>
            </a:lvl1pPr>
            <a:lvl2pPr marL="0" indent="0">
              <a:buNone/>
              <a:defRPr/>
            </a:lvl2pPr>
            <a:lvl3pPr marL="0" indent="0">
              <a:buNone/>
              <a:defRPr/>
            </a:lvl3pPr>
            <a:lvl4pPr marL="0" indent="0">
              <a:buNone/>
              <a:defRPr/>
            </a:lvl4pPr>
            <a:lvl5pPr marL="0" indent="0">
              <a:buNone/>
              <a:defRPr/>
            </a:lvl5pPr>
          </a:lstStyle>
          <a:p>
            <a:pPr lvl="0"/>
            <a:r>
              <a:rPr lang="en-US" dirty="0"/>
              <a:t>Click to edit Master text styles</a:t>
            </a:r>
          </a:p>
        </p:txBody>
      </p:sp>
    </p:spTree>
    <p:extLst>
      <p:ext uri="{BB962C8B-B14F-4D97-AF65-F5344CB8AC3E}">
        <p14:creationId xmlns:p14="http://schemas.microsoft.com/office/powerpoint/2010/main" val="3264091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517044"/>
            <a:ext cx="10515600" cy="1997555"/>
          </a:xfrm>
        </p:spPr>
        <p:txBody>
          <a:bodyPr anchor="b"/>
          <a:lstStyle>
            <a:lvl1pPr algn="ctr">
              <a:defRPr sz="4800"/>
            </a:lvl1pPr>
          </a:lstStyle>
          <a:p>
            <a:r>
              <a:rPr lang="en-US" dirty="0"/>
              <a:t>Click to edit Master title style</a:t>
            </a:r>
          </a:p>
        </p:txBody>
      </p:sp>
    </p:spTree>
    <p:extLst>
      <p:ext uri="{BB962C8B-B14F-4D97-AF65-F5344CB8AC3E}">
        <p14:creationId xmlns:p14="http://schemas.microsoft.com/office/powerpoint/2010/main" val="1131709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7.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517045"/>
            <a:ext cx="10515600" cy="1997555"/>
          </a:xfrm>
        </p:spPr>
        <p:txBody>
          <a:bodyPr anchor="b"/>
          <a:lstStyle>
            <a:lvl1pPr algn="ctr">
              <a:defRPr sz="4800"/>
            </a:lvl1pPr>
          </a:lstStyle>
          <a:p>
            <a:r>
              <a:rPr lang="en-US" dirty="0"/>
              <a:t>Click to edit Master title style</a:t>
            </a:r>
          </a:p>
        </p:txBody>
      </p:sp>
      <p:sp>
        <p:nvSpPr>
          <p:cNvPr id="3" name="Text Placeholder 2"/>
          <p:cNvSpPr>
            <a:spLocks noGrp="1"/>
          </p:cNvSpPr>
          <p:nvPr>
            <p:ph type="body" idx="1"/>
          </p:nvPr>
        </p:nvSpPr>
        <p:spPr>
          <a:xfrm>
            <a:off x="831851" y="2879934"/>
            <a:ext cx="10515600" cy="1500187"/>
          </a:xfrm>
        </p:spPr>
        <p:txBody>
          <a:bodyPr/>
          <a:lstStyle>
            <a:lvl1pPr marL="0" indent="0" algn="ctr">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719702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a:t>Click to edit Master title style</a:t>
            </a:r>
          </a:p>
        </p:txBody>
      </p:sp>
      <p:sp>
        <p:nvSpPr>
          <p:cNvPr id="3" name="Content Placeholder 2"/>
          <p:cNvSpPr>
            <a:spLocks noGrp="1"/>
          </p:cNvSpPr>
          <p:nvPr>
            <p:ph sz="half" idx="1"/>
          </p:nvPr>
        </p:nvSpPr>
        <p:spPr>
          <a:xfrm>
            <a:off x="838200" y="1630496"/>
            <a:ext cx="5181600" cy="4535450"/>
          </a:xfrm>
        </p:spPr>
        <p:txBody>
          <a:bodyPr/>
          <a:lstStyle>
            <a:lvl1pPr>
              <a:defRPr/>
            </a:lvl1pPr>
            <a:lvl2pPr>
              <a:defRPr/>
            </a:lvl2pPr>
            <a:lvl3pPr>
              <a:defRPr/>
            </a:lvl3pPr>
            <a:lvl4pPr>
              <a:defRPr/>
            </a:lvl4pPr>
            <a:lvl5pP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630496"/>
            <a:ext cx="5181600" cy="4535450"/>
          </a:xfrm>
        </p:spPr>
        <p:txBody>
          <a:bodyPr/>
          <a:lstStyle>
            <a:lvl1pPr>
              <a:defRPr/>
            </a:lvl1pPr>
            <a:lvl2pPr>
              <a:defRPr/>
            </a:lvl2pPr>
            <a:lvl3pPr>
              <a:defRPr/>
            </a:lvl3pPr>
            <a:lvl4pPr>
              <a:defRPr/>
            </a:lvl4pPr>
            <a:lvl5pP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902577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9.xml><?xml version="1.0" encoding="utf-8"?>
<p:sldLayout xmlns:a="http://schemas.openxmlformats.org/drawingml/2006/main" xmlns:r="http://schemas.openxmlformats.org/officeDocument/2006/relationships" xmlns:p="http://schemas.openxmlformats.org/presentationml/2006/main" type="twoObj" preserve="1">
  <p:cSld name="4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a:t>Click to edit Master title style</a:t>
            </a:r>
          </a:p>
        </p:txBody>
      </p:sp>
      <p:sp>
        <p:nvSpPr>
          <p:cNvPr id="3" name="Content Placeholder 2"/>
          <p:cNvSpPr>
            <a:spLocks noGrp="1"/>
          </p:cNvSpPr>
          <p:nvPr>
            <p:ph sz="half" idx="1"/>
          </p:nvPr>
        </p:nvSpPr>
        <p:spPr>
          <a:xfrm>
            <a:off x="838201" y="1630496"/>
            <a:ext cx="3543300" cy="4535450"/>
          </a:xfrm>
        </p:spPr>
        <p:txBody>
          <a:bodyPr/>
          <a:lstStyle>
            <a:lvl1pPr>
              <a:defRPr sz="1600"/>
            </a:lvl1pPr>
            <a:lvl2pPr>
              <a:defRPr sz="1400"/>
            </a:lvl2pPr>
            <a:lvl3pPr>
              <a:defRPr sz="1200"/>
            </a:lvl3pPr>
            <a:lvl4pPr>
              <a:defRPr sz="1100"/>
            </a:lvl4pPr>
            <a:lvl5pPr>
              <a:defRPr sz="11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572001" y="1630496"/>
            <a:ext cx="3543300" cy="4535450"/>
          </a:xfrm>
        </p:spPr>
        <p:txBody>
          <a:bodyPr/>
          <a:lstStyle>
            <a:lvl1pPr>
              <a:defRPr sz="1600"/>
            </a:lvl1pPr>
            <a:lvl2pPr>
              <a:defRPr sz="1400"/>
            </a:lvl2pPr>
            <a:lvl3pPr>
              <a:defRPr sz="1200"/>
            </a:lvl3pPr>
            <a:lvl4pPr>
              <a:defRPr sz="1100"/>
            </a:lvl4pPr>
            <a:lvl5pPr>
              <a:defRPr sz="11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04135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630496"/>
            <a:ext cx="5181600" cy="45354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630496"/>
            <a:ext cx="5181600" cy="45354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19672276"/>
      </p:ext>
    </p:extLst>
  </p:cSld>
  <p:clrMapOvr>
    <a:masterClrMapping/>
  </p:clrMapOvr>
  <p:transition spd="med">
    <p:fade/>
  </p:transition>
</p:sldLayout>
</file>

<file path=ppt/slideLayouts/slideLayout370.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a:t>Click to edit Master title style</a:t>
            </a:r>
          </a:p>
        </p:txBody>
      </p:sp>
      <p:sp>
        <p:nvSpPr>
          <p:cNvPr id="3" name="Content Placeholder 2"/>
          <p:cNvSpPr>
            <a:spLocks noGrp="1"/>
          </p:cNvSpPr>
          <p:nvPr>
            <p:ph sz="half" idx="1"/>
          </p:nvPr>
        </p:nvSpPr>
        <p:spPr>
          <a:xfrm>
            <a:off x="838200" y="2295939"/>
            <a:ext cx="5181600" cy="3859250"/>
          </a:xfrm>
        </p:spPr>
        <p:txBody>
          <a:bodyPr/>
          <a:lstStyle>
            <a:lvl1pPr>
              <a:defRPr/>
            </a:lvl1pPr>
            <a:lvl2pPr>
              <a:defRPr/>
            </a:lvl2pPr>
            <a:lvl3pPr>
              <a:defRPr/>
            </a:lvl3pPr>
            <a:lvl4pPr>
              <a:defRPr/>
            </a:lvl4pPr>
            <a:lvl5pP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2295939"/>
            <a:ext cx="5181600" cy="3859250"/>
          </a:xfrm>
        </p:spPr>
        <p:txBody>
          <a:bodyPr/>
          <a:lstStyle>
            <a:lvl1pPr>
              <a:defRPr/>
            </a:lvl1pPr>
            <a:lvl2pPr>
              <a:defRPr/>
            </a:lvl2pPr>
            <a:lvl3pPr>
              <a:defRPr/>
            </a:lvl3pPr>
            <a:lvl4pPr>
              <a:defRPr/>
            </a:lvl4pPr>
            <a:lvl5pP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5"/>
          <p:cNvSpPr>
            <a:spLocks noGrp="1"/>
          </p:cNvSpPr>
          <p:nvPr>
            <p:ph type="body" sz="quarter" idx="10"/>
          </p:nvPr>
        </p:nvSpPr>
        <p:spPr>
          <a:xfrm>
            <a:off x="838200" y="1628383"/>
            <a:ext cx="10515600" cy="667555"/>
          </a:xfrm>
        </p:spPr>
        <p:txBody>
          <a:bodyPr/>
          <a:lstStyle>
            <a:lvl1pPr marL="0" indent="0" algn="l" defTabSz="914400" rtl="0" eaLnBrk="1" latinLnBrk="0" hangingPunct="1">
              <a:lnSpc>
                <a:spcPct val="110000"/>
              </a:lnSpc>
              <a:spcBef>
                <a:spcPct val="0"/>
              </a:spcBef>
              <a:buNone/>
              <a:defRPr lang="en-US" sz="2400" b="0" kern="1200" dirty="0" smtClean="0">
                <a:solidFill>
                  <a:schemeClr val="tx2"/>
                </a:solidFill>
                <a:latin typeface="宋体" panose="02010600030101010101" pitchFamily="2" charset="-122"/>
                <a:ea typeface="思源黑体 CN" panose="020B0500000000000000"/>
                <a:cs typeface="+mj-cs"/>
              </a:defRPr>
            </a:lvl1pPr>
            <a:lvl2pPr marL="0" indent="0" algn="l" defTabSz="914400" rtl="0" eaLnBrk="1" latinLnBrk="0" hangingPunct="1">
              <a:lnSpc>
                <a:spcPct val="110000"/>
              </a:lnSpc>
              <a:spcBef>
                <a:spcPct val="0"/>
              </a:spcBef>
              <a:buNone/>
              <a:defRPr lang="en-US" sz="2000" b="0" kern="1200" dirty="0" smtClean="0">
                <a:solidFill>
                  <a:schemeClr val="accent1"/>
                </a:solidFill>
                <a:latin typeface="+mj-lt"/>
                <a:ea typeface="+mj-ea"/>
                <a:cs typeface="+mj-cs"/>
              </a:defRPr>
            </a:lvl2pPr>
            <a:lvl3pPr marL="0" indent="0" algn="l" defTabSz="914400" rtl="0" eaLnBrk="1" latinLnBrk="0" hangingPunct="1">
              <a:lnSpc>
                <a:spcPct val="110000"/>
              </a:lnSpc>
              <a:spcBef>
                <a:spcPct val="0"/>
              </a:spcBef>
              <a:buNone/>
              <a:defRPr lang="en-US" sz="2000" b="0" kern="1200" dirty="0" smtClean="0">
                <a:solidFill>
                  <a:schemeClr val="accent1"/>
                </a:solidFill>
                <a:latin typeface="+mj-lt"/>
                <a:ea typeface="+mj-ea"/>
                <a:cs typeface="+mj-cs"/>
              </a:defRPr>
            </a:lvl3pPr>
            <a:lvl4pPr marL="0" indent="0" algn="l" defTabSz="914400" rtl="0" eaLnBrk="1" latinLnBrk="0" hangingPunct="1">
              <a:lnSpc>
                <a:spcPct val="110000"/>
              </a:lnSpc>
              <a:spcBef>
                <a:spcPct val="0"/>
              </a:spcBef>
              <a:buNone/>
              <a:defRPr lang="en-US" sz="2000" b="0" kern="1200" dirty="0" smtClean="0">
                <a:solidFill>
                  <a:schemeClr val="accent1"/>
                </a:solidFill>
                <a:latin typeface="+mj-lt"/>
                <a:ea typeface="+mj-ea"/>
                <a:cs typeface="+mj-cs"/>
              </a:defRPr>
            </a:lvl4pPr>
            <a:lvl5pPr marL="0" indent="0" algn="l" defTabSz="914400" rtl="0" eaLnBrk="1" latinLnBrk="0" hangingPunct="1">
              <a:lnSpc>
                <a:spcPct val="110000"/>
              </a:lnSpc>
              <a:spcBef>
                <a:spcPct val="0"/>
              </a:spcBef>
              <a:buNone/>
              <a:defRPr lang="en-US" sz="2000" b="0" kern="1200" dirty="0">
                <a:solidFill>
                  <a:schemeClr val="accent1"/>
                </a:solidFill>
                <a:latin typeface="+mj-lt"/>
                <a:ea typeface="+mj-ea"/>
                <a:cs typeface="+mj-cs"/>
              </a:defRPr>
            </a:lvl5pPr>
          </a:lstStyle>
          <a:p>
            <a:pPr lvl="0"/>
            <a:r>
              <a:rPr lang="en-US" dirty="0"/>
              <a:t>Edit Master text styles</a:t>
            </a:r>
          </a:p>
        </p:txBody>
      </p:sp>
    </p:spTree>
    <p:extLst>
      <p:ext uri="{BB962C8B-B14F-4D97-AF65-F5344CB8AC3E}">
        <p14:creationId xmlns:p14="http://schemas.microsoft.com/office/powerpoint/2010/main" val="700117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475129"/>
            <a:ext cx="10515600" cy="1018977"/>
          </a:xfrm>
        </p:spPr>
        <p:txBody>
          <a:bodyPr/>
          <a:lstStyle>
            <a:lvl1pPr>
              <a:defRPr/>
            </a:lvl1pPr>
          </a:lstStyle>
          <a:p>
            <a:r>
              <a:rPr lang="en-US" dirty="0"/>
              <a:t>Click to edit Master title style</a:t>
            </a:r>
          </a:p>
        </p:txBody>
      </p:sp>
      <p:sp>
        <p:nvSpPr>
          <p:cNvPr id="3" name="Text Placeholder 2"/>
          <p:cNvSpPr>
            <a:spLocks noGrp="1"/>
          </p:cNvSpPr>
          <p:nvPr>
            <p:ph type="body" idx="1"/>
          </p:nvPr>
        </p:nvSpPr>
        <p:spPr>
          <a:xfrm>
            <a:off x="839789" y="1557193"/>
            <a:ext cx="5157787" cy="697509"/>
          </a:xfrm>
          <a:solidFill>
            <a:schemeClr val="accent2"/>
          </a:solidFill>
        </p:spPr>
        <p:txBody>
          <a:bodyPr anchor="ctr" anchorCtr="0"/>
          <a:lstStyle>
            <a:lvl1pPr marL="0" indent="0">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839789" y="2317789"/>
            <a:ext cx="5157787" cy="3684588"/>
          </a:xfrm>
        </p:spPr>
        <p:txBody>
          <a:bodyPr/>
          <a:lstStyle>
            <a:lvl1pPr>
              <a:defRPr/>
            </a:lvl1pPr>
            <a:lvl2pPr>
              <a:defRPr/>
            </a:lvl2pPr>
            <a:lvl3pPr>
              <a:defRPr/>
            </a:lvl3pPr>
            <a:lvl4pPr>
              <a:defRPr/>
            </a:lvl4pPr>
            <a:lvl5pP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1" y="1557193"/>
            <a:ext cx="5183188" cy="697509"/>
          </a:xfrm>
          <a:solidFill>
            <a:schemeClr val="accent2"/>
          </a:solidFill>
        </p:spPr>
        <p:txBody>
          <a:bodyPr anchor="ctr" anchorCtr="0"/>
          <a:lstStyle>
            <a:lvl1pPr marL="0" indent="0">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72201" y="2317789"/>
            <a:ext cx="5183188" cy="3684588"/>
          </a:xfrm>
        </p:spPr>
        <p:txBody>
          <a:bodyPr/>
          <a:lstStyle>
            <a:lvl1pPr>
              <a:defRPr/>
            </a:lvl1pPr>
            <a:lvl2pPr>
              <a:defRPr/>
            </a:lvl2pPr>
            <a:lvl3pPr>
              <a:defRPr/>
            </a:lvl3pPr>
            <a:lvl4pPr>
              <a:defRPr/>
            </a:lvl4pPr>
            <a:lvl5pP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17167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2.xml><?xml version="1.0" encoding="utf-8"?>
<p:sldLayout xmlns:a="http://schemas.openxmlformats.org/drawingml/2006/main" xmlns:r="http://schemas.openxmlformats.org/officeDocument/2006/relationships" xmlns:p="http://schemas.openxmlformats.org/presentationml/2006/main" type="twoObj" preserve="1">
  <p:cSld name="3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a:t>Click to edit Master title style</a:t>
            </a:r>
          </a:p>
        </p:txBody>
      </p:sp>
      <p:sp>
        <p:nvSpPr>
          <p:cNvPr id="3" name="Content Placeholder 2"/>
          <p:cNvSpPr>
            <a:spLocks noGrp="1"/>
          </p:cNvSpPr>
          <p:nvPr>
            <p:ph sz="half" idx="1"/>
          </p:nvPr>
        </p:nvSpPr>
        <p:spPr>
          <a:xfrm>
            <a:off x="838201" y="1630496"/>
            <a:ext cx="3438938" cy="4535450"/>
          </a:xfrm>
        </p:spPr>
        <p:txBody>
          <a:bodyPr/>
          <a:lstStyle>
            <a:lvl1pPr>
              <a:defRPr sz="1800"/>
            </a:lvl1pPr>
            <a:lvl2pPr>
              <a:defRPr sz="1600"/>
            </a:lvl2pPr>
            <a:lvl3pPr>
              <a:defRPr sz="1400"/>
            </a:lvl3pPr>
            <a:lvl4pPr>
              <a:defRPr sz="1200"/>
            </a:lvl4pPr>
            <a:lvl5pP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376531" y="1630496"/>
            <a:ext cx="3438938" cy="4535450"/>
          </a:xfrm>
        </p:spPr>
        <p:txBody>
          <a:bodyPr/>
          <a:lstStyle>
            <a:lvl1pPr>
              <a:defRPr sz="1800"/>
            </a:lvl1pPr>
            <a:lvl2pPr>
              <a:defRPr sz="1600"/>
            </a:lvl2pPr>
            <a:lvl3pPr>
              <a:defRPr sz="1400"/>
            </a:lvl3pPr>
            <a:lvl4pPr>
              <a:defRPr sz="1200"/>
            </a:lvl4pPr>
            <a:lvl5pP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3"/>
          <p:cNvSpPr>
            <a:spLocks noGrp="1"/>
          </p:cNvSpPr>
          <p:nvPr>
            <p:ph sz="half" idx="10"/>
          </p:nvPr>
        </p:nvSpPr>
        <p:spPr>
          <a:xfrm>
            <a:off x="7914861" y="1630496"/>
            <a:ext cx="3438938" cy="4535450"/>
          </a:xfrm>
        </p:spPr>
        <p:txBody>
          <a:bodyPr/>
          <a:lstStyle>
            <a:lvl1pPr>
              <a:defRPr sz="1800"/>
            </a:lvl1pPr>
            <a:lvl2pPr>
              <a:defRPr sz="1600"/>
            </a:lvl2pPr>
            <a:lvl3pPr>
              <a:defRPr sz="1400"/>
            </a:lvl3pPr>
            <a:lvl4pPr>
              <a:defRPr sz="1200"/>
            </a:lvl4pPr>
            <a:lvl5pP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82885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3.xml><?xml version="1.0" encoding="utf-8"?>
<p:sldLayout xmlns:a="http://schemas.openxmlformats.org/drawingml/2006/main" xmlns:r="http://schemas.openxmlformats.org/officeDocument/2006/relationships" xmlns:p="http://schemas.openxmlformats.org/presentationml/2006/main" type="obj" preserve="1">
  <p:cSld name="1_Title and Paragraph">
    <p:spTree>
      <p:nvGrpSpPr>
        <p:cNvPr id="1" name=""/>
        <p:cNvGrpSpPr/>
        <p:nvPr/>
      </p:nvGrpSpPr>
      <p:grpSpPr>
        <a:xfrm>
          <a:off x="0" y="0"/>
          <a:ext cx="0" cy="0"/>
          <a:chOff x="0" y="0"/>
          <a:chExt cx="0" cy="0"/>
        </a:xfrm>
      </p:grpSpPr>
      <p:sp>
        <p:nvSpPr>
          <p:cNvPr id="2" name="Title 1"/>
          <p:cNvSpPr>
            <a:spLocks noGrp="1"/>
          </p:cNvSpPr>
          <p:nvPr>
            <p:ph type="title"/>
          </p:nvPr>
        </p:nvSpPr>
        <p:spPr>
          <a:xfrm>
            <a:off x="2423492" y="4701211"/>
            <a:ext cx="7346674" cy="1325563"/>
          </a:xfrm>
        </p:spPr>
        <p:txBody>
          <a:bodyPr anchor="t"/>
          <a:lstStyle>
            <a:lvl1pPr algn="r">
              <a:defRPr sz="2000">
                <a:solidFill>
                  <a:schemeClr val="bg2">
                    <a:lumMod val="50000"/>
                  </a:schemeClr>
                </a:solidFill>
              </a:defRPr>
            </a:lvl1pPr>
          </a:lstStyle>
          <a:p>
            <a:r>
              <a:rPr lang="en-US" dirty="0"/>
              <a:t>Click to edit Master title style</a:t>
            </a:r>
          </a:p>
        </p:txBody>
      </p:sp>
      <p:sp>
        <p:nvSpPr>
          <p:cNvPr id="3" name="Content Placeholder 2"/>
          <p:cNvSpPr>
            <a:spLocks noGrp="1"/>
          </p:cNvSpPr>
          <p:nvPr>
            <p:ph idx="1"/>
          </p:nvPr>
        </p:nvSpPr>
        <p:spPr>
          <a:xfrm>
            <a:off x="2423492" y="1808922"/>
            <a:ext cx="7346674" cy="2733261"/>
          </a:xfrm>
        </p:spPr>
        <p:txBody>
          <a:bodyPr/>
          <a:lstStyle>
            <a:lvl1pPr marL="91440" indent="-457200">
              <a:lnSpc>
                <a:spcPct val="110000"/>
              </a:lnSpc>
              <a:buNone/>
              <a:defRPr/>
            </a:lvl1pPr>
            <a:lvl2pPr marL="0" indent="0">
              <a:buNone/>
              <a:defRPr/>
            </a:lvl2pPr>
            <a:lvl3pPr marL="0" indent="0">
              <a:buNone/>
              <a:defRPr/>
            </a:lvl3pPr>
            <a:lvl4pPr marL="0" indent="0">
              <a:buNone/>
              <a:defRPr/>
            </a:lvl4pPr>
            <a:lvl5pPr marL="0" indent="0">
              <a:buNone/>
              <a:defRPr/>
            </a:lvl5pPr>
          </a:lstStyle>
          <a:p>
            <a:pPr lvl="0"/>
            <a:r>
              <a:rPr lang="en-US" dirty="0"/>
              <a:t>Click to edit Master text styles</a:t>
            </a:r>
          </a:p>
        </p:txBody>
      </p:sp>
    </p:spTree>
    <p:extLst>
      <p:ext uri="{BB962C8B-B14F-4D97-AF65-F5344CB8AC3E}">
        <p14:creationId xmlns:p14="http://schemas.microsoft.com/office/powerpoint/2010/main" val="3680588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a:t>Click to edit Master title style</a:t>
            </a:r>
          </a:p>
        </p:txBody>
      </p:sp>
    </p:spTree>
    <p:extLst>
      <p:ext uri="{BB962C8B-B14F-4D97-AF65-F5344CB8AC3E}">
        <p14:creationId xmlns:p14="http://schemas.microsoft.com/office/powerpoint/2010/main" val="817426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75.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a:t>Click to edit Master title style</a:t>
            </a:r>
          </a:p>
        </p:txBody>
      </p:sp>
      <p:sp>
        <p:nvSpPr>
          <p:cNvPr id="6" name="Text Placeholder 5"/>
          <p:cNvSpPr>
            <a:spLocks noGrp="1"/>
          </p:cNvSpPr>
          <p:nvPr>
            <p:ph type="body" sz="quarter" idx="10"/>
          </p:nvPr>
        </p:nvSpPr>
        <p:spPr>
          <a:xfrm>
            <a:off x="838200" y="1520687"/>
            <a:ext cx="10515600" cy="775252"/>
          </a:xfrm>
        </p:spPr>
        <p:txBody>
          <a:bodyPr/>
          <a:lstStyle>
            <a:lvl1pPr marL="0" indent="0" algn="l" defTabSz="914400" rtl="0" eaLnBrk="1" latinLnBrk="0" hangingPunct="1">
              <a:lnSpc>
                <a:spcPct val="110000"/>
              </a:lnSpc>
              <a:spcBef>
                <a:spcPct val="0"/>
              </a:spcBef>
              <a:buNone/>
              <a:defRPr lang="en-US" sz="2000" b="0" kern="1200" dirty="0" smtClean="0">
                <a:solidFill>
                  <a:schemeClr val="tx2"/>
                </a:solidFill>
                <a:latin typeface="宋体" panose="02010600030101010101" pitchFamily="2" charset="-122"/>
                <a:ea typeface="思源黑体 CN" panose="020B0500000000000000"/>
                <a:cs typeface="+mj-cs"/>
              </a:defRPr>
            </a:lvl1pPr>
            <a:lvl2pPr marL="0" indent="0" algn="l" defTabSz="914400" rtl="0" eaLnBrk="1" latinLnBrk="0" hangingPunct="1">
              <a:lnSpc>
                <a:spcPct val="110000"/>
              </a:lnSpc>
              <a:spcBef>
                <a:spcPct val="0"/>
              </a:spcBef>
              <a:buNone/>
              <a:defRPr lang="en-US" sz="2000" b="0" kern="1200" dirty="0" smtClean="0">
                <a:solidFill>
                  <a:schemeClr val="accent1"/>
                </a:solidFill>
                <a:latin typeface="+mj-lt"/>
                <a:ea typeface="+mj-ea"/>
                <a:cs typeface="+mj-cs"/>
              </a:defRPr>
            </a:lvl2pPr>
            <a:lvl3pPr marL="0" indent="0" algn="l" defTabSz="914400" rtl="0" eaLnBrk="1" latinLnBrk="0" hangingPunct="1">
              <a:lnSpc>
                <a:spcPct val="110000"/>
              </a:lnSpc>
              <a:spcBef>
                <a:spcPct val="0"/>
              </a:spcBef>
              <a:buNone/>
              <a:defRPr lang="en-US" sz="2000" b="0" kern="1200" dirty="0" smtClean="0">
                <a:solidFill>
                  <a:schemeClr val="accent1"/>
                </a:solidFill>
                <a:latin typeface="+mj-lt"/>
                <a:ea typeface="+mj-ea"/>
                <a:cs typeface="+mj-cs"/>
              </a:defRPr>
            </a:lvl3pPr>
            <a:lvl4pPr marL="0" indent="0" algn="l" defTabSz="914400" rtl="0" eaLnBrk="1" latinLnBrk="0" hangingPunct="1">
              <a:lnSpc>
                <a:spcPct val="110000"/>
              </a:lnSpc>
              <a:spcBef>
                <a:spcPct val="0"/>
              </a:spcBef>
              <a:buNone/>
              <a:defRPr lang="en-US" sz="2000" b="0" kern="1200" dirty="0" smtClean="0">
                <a:solidFill>
                  <a:schemeClr val="accent1"/>
                </a:solidFill>
                <a:latin typeface="+mj-lt"/>
                <a:ea typeface="+mj-ea"/>
                <a:cs typeface="+mj-cs"/>
              </a:defRPr>
            </a:lvl4pPr>
            <a:lvl5pPr marL="0" indent="0" algn="l" defTabSz="914400" rtl="0" eaLnBrk="1" latinLnBrk="0" hangingPunct="1">
              <a:lnSpc>
                <a:spcPct val="110000"/>
              </a:lnSpc>
              <a:spcBef>
                <a:spcPct val="0"/>
              </a:spcBef>
              <a:buNone/>
              <a:defRPr lang="en-US" sz="2000" b="0" kern="1200" dirty="0">
                <a:solidFill>
                  <a:schemeClr val="accent1"/>
                </a:solidFill>
                <a:latin typeface="+mj-lt"/>
                <a:ea typeface="+mj-ea"/>
                <a:cs typeface="+mj-cs"/>
              </a:defRPr>
            </a:lvl5pPr>
          </a:lstStyle>
          <a:p>
            <a:pPr lvl="0"/>
            <a:r>
              <a:rPr lang="en-US" dirty="0"/>
              <a:t>Edit Master text styles</a:t>
            </a:r>
          </a:p>
        </p:txBody>
      </p:sp>
    </p:spTree>
    <p:extLst>
      <p:ext uri="{BB962C8B-B14F-4D97-AF65-F5344CB8AC3E}">
        <p14:creationId xmlns:p14="http://schemas.microsoft.com/office/powerpoint/2010/main" val="2915402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6.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742814"/>
            <a:ext cx="10515600" cy="648127"/>
          </a:xfrm>
        </p:spPr>
        <p:txBody>
          <a:bodyPr anchor="b"/>
          <a:lstStyle>
            <a:lvl1pPr algn="ctr">
              <a:defRPr sz="2800" b="0">
                <a:solidFill>
                  <a:schemeClr val="accent1"/>
                </a:solidFill>
              </a:defRPr>
            </a:lvl1pPr>
          </a:lstStyle>
          <a:p>
            <a:r>
              <a:rPr lang="en-US" dirty="0"/>
              <a:t>Click to edit Master title style</a:t>
            </a:r>
          </a:p>
        </p:txBody>
      </p:sp>
      <p:sp>
        <p:nvSpPr>
          <p:cNvPr id="5" name="Text Placeholder 3"/>
          <p:cNvSpPr>
            <a:spLocks noGrp="1"/>
          </p:cNvSpPr>
          <p:nvPr>
            <p:ph type="body" sz="half" idx="2"/>
          </p:nvPr>
        </p:nvSpPr>
        <p:spPr>
          <a:xfrm>
            <a:off x="839787" y="1557758"/>
            <a:ext cx="10514012" cy="426308"/>
          </a:xfrm>
        </p:spPr>
        <p:txBody>
          <a:bodyPr/>
          <a:lstStyle>
            <a:lvl1pPr marL="0" indent="0" algn="ctr">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Tree>
    <p:extLst>
      <p:ext uri="{BB962C8B-B14F-4D97-AF65-F5344CB8AC3E}">
        <p14:creationId xmlns:p14="http://schemas.microsoft.com/office/powerpoint/2010/main" val="2062572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7.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92085"/>
            <a:ext cx="10515600" cy="648127"/>
          </a:xfrm>
        </p:spPr>
        <p:txBody>
          <a:bodyPr/>
          <a:lstStyle>
            <a:lvl1pPr algn="ctr">
              <a:defRPr sz="2800" b="0">
                <a:solidFill>
                  <a:schemeClr val="accent1"/>
                </a:solidFill>
              </a:defRPr>
            </a:lvl1pPr>
          </a:lstStyle>
          <a:p>
            <a:r>
              <a:rPr lang="en-US" dirty="0"/>
              <a:t>Click to edit Master title style</a:t>
            </a:r>
          </a:p>
        </p:txBody>
      </p:sp>
    </p:spTree>
    <p:extLst>
      <p:ext uri="{BB962C8B-B14F-4D97-AF65-F5344CB8AC3E}">
        <p14:creationId xmlns:p14="http://schemas.microsoft.com/office/powerpoint/2010/main" val="548602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8.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7"/>
            <a:ext cx="4354157" cy="1990799"/>
          </a:xfrm>
        </p:spPr>
        <p:txBody>
          <a:bodyPr anchor="b"/>
          <a:lstStyle>
            <a:lvl1pPr algn="ctr">
              <a:defRPr sz="2800" b="0">
                <a:solidFill>
                  <a:schemeClr val="accent1"/>
                </a:solidFill>
              </a:defRPr>
            </a:lvl1pPr>
          </a:lstStyle>
          <a:p>
            <a:r>
              <a:rPr lang="en-US" dirty="0"/>
              <a:t>Click to edit Master title style</a:t>
            </a:r>
          </a:p>
        </p:txBody>
      </p:sp>
      <p:sp>
        <p:nvSpPr>
          <p:cNvPr id="5" name="Text Placeholder 3"/>
          <p:cNvSpPr>
            <a:spLocks noGrp="1"/>
          </p:cNvSpPr>
          <p:nvPr>
            <p:ph type="body" sz="half" idx="2"/>
          </p:nvPr>
        </p:nvSpPr>
        <p:spPr>
          <a:xfrm>
            <a:off x="839787" y="2589322"/>
            <a:ext cx="4353500" cy="1778282"/>
          </a:xfrm>
        </p:spPr>
        <p:txBody>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Tree>
    <p:extLst>
      <p:ext uri="{BB962C8B-B14F-4D97-AF65-F5344CB8AC3E}">
        <p14:creationId xmlns:p14="http://schemas.microsoft.com/office/powerpoint/2010/main" val="12582434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9.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7"/>
            <a:ext cx="7115827" cy="1990799"/>
          </a:xfrm>
        </p:spPr>
        <p:txBody>
          <a:bodyPr anchor="b"/>
          <a:lstStyle>
            <a:lvl1pPr algn="ctr">
              <a:defRPr sz="3600" b="0">
                <a:solidFill>
                  <a:schemeClr val="accent1"/>
                </a:solidFill>
              </a:defRPr>
            </a:lvl1pPr>
          </a:lstStyle>
          <a:p>
            <a:r>
              <a:rPr lang="en-US" dirty="0"/>
              <a:t>Click to edit Master title style</a:t>
            </a:r>
          </a:p>
        </p:txBody>
      </p:sp>
      <p:sp>
        <p:nvSpPr>
          <p:cNvPr id="5" name="Text Placeholder 3"/>
          <p:cNvSpPr>
            <a:spLocks noGrp="1"/>
          </p:cNvSpPr>
          <p:nvPr>
            <p:ph type="body" sz="half" idx="2"/>
          </p:nvPr>
        </p:nvSpPr>
        <p:spPr>
          <a:xfrm>
            <a:off x="839786" y="2589322"/>
            <a:ext cx="7114753" cy="1778282"/>
          </a:xfrm>
        </p:spPr>
        <p:txBody>
          <a:bodyPr/>
          <a:lstStyle>
            <a:lvl1pPr marL="0" indent="0" algn="ctr">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Tree>
    <p:extLst>
      <p:ext uri="{BB962C8B-B14F-4D97-AF65-F5344CB8AC3E}">
        <p14:creationId xmlns:p14="http://schemas.microsoft.com/office/powerpoint/2010/main" val="2877309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4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1" y="1630496"/>
            <a:ext cx="3543300" cy="4535450"/>
          </a:xfrm>
        </p:spPr>
        <p:txBody>
          <a:bodyPr/>
          <a:lstStyle>
            <a:lvl1pPr>
              <a:defRPr sz="1600"/>
            </a:lvl1pPr>
            <a:lvl2pPr>
              <a:defRPr sz="1400"/>
            </a:lvl2pPr>
            <a:lvl3pPr>
              <a:defRPr sz="12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572001" y="1630496"/>
            <a:ext cx="3543300" cy="4535450"/>
          </a:xfrm>
        </p:spPr>
        <p:txBody>
          <a:bodyPr/>
          <a:lstStyle>
            <a:lvl1pPr>
              <a:defRPr sz="1600"/>
            </a:lvl1pPr>
            <a:lvl2pPr>
              <a:defRPr sz="1400"/>
            </a:lvl2pPr>
            <a:lvl3pPr>
              <a:defRPr sz="12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38209008"/>
      </p:ext>
    </p:extLst>
  </p:cSld>
  <p:clrMapOvr>
    <a:masterClrMapping/>
  </p:clrMapOvr>
  <p:transition spd="med">
    <p:fade/>
  </p:transition>
</p:sldLayout>
</file>

<file path=ppt/slideLayouts/slideLayout380.xml><?xml version="1.0" encoding="utf-8"?>
<p:sldLayout xmlns:a="http://schemas.openxmlformats.org/drawingml/2006/main" xmlns:r="http://schemas.openxmlformats.org/officeDocument/2006/relationships" xmlns:p="http://schemas.openxmlformats.org/presentationml/2006/main" type="obj" preserve="1">
  <p:cSld name="3_Title and Bullets">
    <p:spTree>
      <p:nvGrpSpPr>
        <p:cNvPr id="1" name=""/>
        <p:cNvGrpSpPr/>
        <p:nvPr/>
      </p:nvGrpSpPr>
      <p:grpSpPr>
        <a:xfrm>
          <a:off x="0" y="0"/>
          <a:ext cx="0" cy="0"/>
          <a:chOff x="0" y="0"/>
          <a:chExt cx="0" cy="0"/>
        </a:xfrm>
      </p:grpSpPr>
      <p:sp>
        <p:nvSpPr>
          <p:cNvPr id="2" name="Title 1"/>
          <p:cNvSpPr>
            <a:spLocks noGrp="1"/>
          </p:cNvSpPr>
          <p:nvPr>
            <p:ph type="title"/>
          </p:nvPr>
        </p:nvSpPr>
        <p:spPr>
          <a:xfrm>
            <a:off x="5173578" y="171483"/>
            <a:ext cx="6180221" cy="1325563"/>
          </a:xfrm>
        </p:spPr>
        <p:txBody>
          <a:bodyPr anchor="b"/>
          <a:lstStyle>
            <a:lvl1pPr>
              <a:defRPr/>
            </a:lvl1pPr>
          </a:lstStyle>
          <a:p>
            <a:r>
              <a:rPr lang="en-US" dirty="0"/>
              <a:t>Click to edit Master title style</a:t>
            </a:r>
          </a:p>
        </p:txBody>
      </p:sp>
      <p:sp>
        <p:nvSpPr>
          <p:cNvPr id="3" name="Content Placeholder 2"/>
          <p:cNvSpPr>
            <a:spLocks noGrp="1"/>
          </p:cNvSpPr>
          <p:nvPr>
            <p:ph idx="1"/>
          </p:nvPr>
        </p:nvSpPr>
        <p:spPr>
          <a:xfrm>
            <a:off x="5173578" y="1631981"/>
            <a:ext cx="6180221" cy="4351338"/>
          </a:xfrm>
        </p:spPr>
        <p:txBody>
          <a:bodyPr/>
          <a:lstStyle>
            <a:lvl1pPr>
              <a:defRPr/>
            </a:lvl1pPr>
            <a:lvl2pPr>
              <a:defRPr/>
            </a:lvl2pPr>
            <a:lvl3pPr>
              <a:defRPr/>
            </a:lvl3pPr>
            <a:lvl4pPr>
              <a:defRPr/>
            </a:lvl4pPr>
            <a:lvl5pP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05843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1.xml><?xml version="1.0" encoding="utf-8"?>
<p:sldLayout xmlns:a="http://schemas.openxmlformats.org/drawingml/2006/main" xmlns:r="http://schemas.openxmlformats.org/officeDocument/2006/relationships" xmlns:p="http://schemas.openxmlformats.org/presentationml/2006/main" type="objTx" preserve="1">
  <p:cSld name="1_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dirty="0"/>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Tree>
    <p:extLst>
      <p:ext uri="{BB962C8B-B14F-4D97-AF65-F5344CB8AC3E}">
        <p14:creationId xmlns:p14="http://schemas.microsoft.com/office/powerpoint/2010/main" val="1141831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2232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3.xml><?xml version="1.0" encoding="utf-8"?>
<p:sldLayout xmlns:a="http://schemas.openxmlformats.org/drawingml/2006/main" xmlns:r="http://schemas.openxmlformats.org/officeDocument/2006/relationships" xmlns:p="http://schemas.openxmlformats.org/presentationml/2006/main" userDrawn="1">
  <p:cSld name="3_Title and Paragraph">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4917" y="1686258"/>
            <a:ext cx="8242449" cy="3342941"/>
          </a:xfrm>
        </p:spPr>
        <p:txBody>
          <a:bodyPr/>
          <a:lstStyle>
            <a:lvl1pPr marL="91440" indent="-457200">
              <a:lnSpc>
                <a:spcPct val="110000"/>
              </a:lnSpc>
              <a:buNone/>
              <a:defRPr sz="3600"/>
            </a:lvl1pPr>
            <a:lvl2pPr marL="0" indent="0">
              <a:buNone/>
              <a:defRPr/>
            </a:lvl2pPr>
            <a:lvl3pPr marL="0" indent="0">
              <a:buNone/>
              <a:defRPr/>
            </a:lvl3pPr>
            <a:lvl4pPr marL="0" indent="0">
              <a:buNone/>
              <a:defRPr/>
            </a:lvl4pPr>
            <a:lvl5pPr marL="0" indent="0">
              <a:buNone/>
              <a:defRPr/>
            </a:lvl5pPr>
          </a:lstStyle>
          <a:p>
            <a:pPr lvl="0"/>
            <a:r>
              <a:rPr lang="en-US" dirty="0"/>
              <a:t>Click to edit Master text styles</a:t>
            </a:r>
          </a:p>
        </p:txBody>
      </p:sp>
    </p:spTree>
    <p:extLst>
      <p:ext uri="{BB962C8B-B14F-4D97-AF65-F5344CB8AC3E}">
        <p14:creationId xmlns:p14="http://schemas.microsoft.com/office/powerpoint/2010/main" val="3739555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649770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5.xml><?xml version="1.0" encoding="utf-8"?>
<p:sldLayout xmlns:a="http://schemas.openxmlformats.org/drawingml/2006/main" xmlns:r="http://schemas.openxmlformats.org/officeDocument/2006/relationships" xmlns:p="http://schemas.openxmlformats.org/presentationml/2006/main" preserve="1" userDrawn="1">
  <p:cSld name="1_Title Slide for Product">
    <p:spTree>
      <p:nvGrpSpPr>
        <p:cNvPr id="1" name=""/>
        <p:cNvGrpSpPr/>
        <p:nvPr/>
      </p:nvGrpSpPr>
      <p:grpSpPr>
        <a:xfrm>
          <a:off x="0" y="0"/>
          <a:ext cx="0" cy="0"/>
          <a:chOff x="0" y="0"/>
          <a:chExt cx="0" cy="0"/>
        </a:xfrm>
      </p:grpSpPr>
      <p:sp>
        <p:nvSpPr>
          <p:cNvPr id="2" name="Title 1"/>
          <p:cNvSpPr>
            <a:spLocks noGrp="1"/>
          </p:cNvSpPr>
          <p:nvPr>
            <p:ph type="ctrTitle"/>
          </p:nvPr>
        </p:nvSpPr>
        <p:spPr>
          <a:xfrm>
            <a:off x="914400" y="3313545"/>
            <a:ext cx="10363200" cy="756005"/>
          </a:xfrm>
        </p:spPr>
        <p:txBody>
          <a:bodyPr anchor="t" anchorCtr="0"/>
          <a:lstStyle>
            <a:lvl1pPr algn="ctr">
              <a:defRPr sz="3600">
                <a:solidFill>
                  <a:schemeClr val="tx2"/>
                </a:solidFill>
              </a:defRPr>
            </a:lvl1pPr>
          </a:lstStyle>
          <a:p>
            <a:r>
              <a:rPr lang="en-US"/>
              <a:t>Click to edit Master title style</a:t>
            </a:r>
          </a:p>
        </p:txBody>
      </p:sp>
      <p:sp>
        <p:nvSpPr>
          <p:cNvPr id="3" name="Subtitle 2"/>
          <p:cNvSpPr>
            <a:spLocks noGrp="1"/>
          </p:cNvSpPr>
          <p:nvPr>
            <p:ph type="subTitle" idx="1"/>
          </p:nvPr>
        </p:nvSpPr>
        <p:spPr>
          <a:xfrm>
            <a:off x="914400" y="4069550"/>
            <a:ext cx="10363200" cy="760868"/>
          </a:xfrm>
        </p:spPr>
        <p:txBody>
          <a:bodyPr anchor="t" anchorCtr="0"/>
          <a:lstStyle>
            <a:lvl1pPr marL="0" indent="0" algn="ctr">
              <a:buNone/>
              <a:defRPr sz="1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Text Placeholder 5"/>
          <p:cNvSpPr>
            <a:spLocks noGrp="1"/>
          </p:cNvSpPr>
          <p:nvPr>
            <p:ph type="body" sz="quarter" idx="10"/>
          </p:nvPr>
        </p:nvSpPr>
        <p:spPr>
          <a:xfrm>
            <a:off x="914400" y="668826"/>
            <a:ext cx="10363200" cy="1125537"/>
          </a:xfrm>
        </p:spPr>
        <p:txBody>
          <a:bodyPr/>
          <a:lstStyle>
            <a:lvl1pPr marL="0" indent="0" algn="ctr" defTabSz="914400" rtl="0" eaLnBrk="1" latinLnBrk="0" hangingPunct="1">
              <a:lnSpc>
                <a:spcPct val="110000"/>
              </a:lnSpc>
              <a:spcBef>
                <a:spcPct val="0"/>
              </a:spcBef>
              <a:buNone/>
              <a:defRPr lang="en-US" sz="4400" b="0" kern="1200" dirty="0" smtClean="0">
                <a:solidFill>
                  <a:schemeClr val="accent1"/>
                </a:solidFill>
                <a:latin typeface="+mj-lt"/>
                <a:ea typeface="+mj-ea"/>
                <a:cs typeface="+mj-cs"/>
              </a:defRPr>
            </a:lvl1pPr>
            <a:lvl2pPr marL="457200" indent="0" algn="ctr" defTabSz="914400" rtl="0" eaLnBrk="1" latinLnBrk="0" hangingPunct="1">
              <a:lnSpc>
                <a:spcPct val="110000"/>
              </a:lnSpc>
              <a:spcBef>
                <a:spcPct val="0"/>
              </a:spcBef>
              <a:buNone/>
              <a:defRPr lang="en-US" sz="3600" b="0" kern="1200" dirty="0" smtClean="0">
                <a:solidFill>
                  <a:schemeClr val="tx2"/>
                </a:solidFill>
                <a:latin typeface="+mj-lt"/>
                <a:ea typeface="+mj-ea"/>
                <a:cs typeface="+mj-cs"/>
              </a:defRPr>
            </a:lvl2pPr>
            <a:lvl3pPr marL="914400" indent="0" algn="ctr" defTabSz="914400" rtl="0" eaLnBrk="1" latinLnBrk="0" hangingPunct="1">
              <a:lnSpc>
                <a:spcPct val="110000"/>
              </a:lnSpc>
              <a:spcBef>
                <a:spcPct val="0"/>
              </a:spcBef>
              <a:buNone/>
              <a:defRPr lang="en-US" sz="3600" b="0" kern="1200" dirty="0" smtClean="0">
                <a:solidFill>
                  <a:schemeClr val="tx2"/>
                </a:solidFill>
                <a:latin typeface="+mj-lt"/>
                <a:ea typeface="+mj-ea"/>
                <a:cs typeface="+mj-cs"/>
              </a:defRPr>
            </a:lvl3pPr>
            <a:lvl4pPr marL="1371600" indent="0" algn="ctr" defTabSz="914400" rtl="0" eaLnBrk="1" latinLnBrk="0" hangingPunct="1">
              <a:lnSpc>
                <a:spcPct val="110000"/>
              </a:lnSpc>
              <a:spcBef>
                <a:spcPct val="0"/>
              </a:spcBef>
              <a:buNone/>
              <a:defRPr lang="en-US" sz="3600" b="0" kern="1200" dirty="0" smtClean="0">
                <a:solidFill>
                  <a:schemeClr val="tx2"/>
                </a:solidFill>
                <a:latin typeface="+mj-lt"/>
                <a:ea typeface="+mj-ea"/>
                <a:cs typeface="+mj-cs"/>
              </a:defRPr>
            </a:lvl4pPr>
            <a:lvl5pPr marL="1828800" indent="0" algn="ctr" defTabSz="914400" rtl="0" eaLnBrk="1" latinLnBrk="0" hangingPunct="1">
              <a:lnSpc>
                <a:spcPct val="110000"/>
              </a:lnSpc>
              <a:spcBef>
                <a:spcPct val="0"/>
              </a:spcBef>
              <a:buNone/>
              <a:defRPr lang="en-US" sz="3600" b="0" kern="1200" dirty="0">
                <a:solidFill>
                  <a:schemeClr val="tx2"/>
                </a:solidFill>
                <a:latin typeface="+mj-lt"/>
                <a:ea typeface="+mj-ea"/>
                <a:cs typeface="+mj-cs"/>
              </a:defRPr>
            </a:lvl5pPr>
          </a:lstStyle>
          <a:p>
            <a:pPr lvl="0"/>
            <a:r>
              <a:rPr lang="en-US"/>
              <a:t>Edit Master text styles</a:t>
            </a:r>
          </a:p>
        </p:txBody>
      </p:sp>
    </p:spTree>
    <p:extLst>
      <p:ext uri="{BB962C8B-B14F-4D97-AF65-F5344CB8AC3E}">
        <p14:creationId xmlns:p14="http://schemas.microsoft.com/office/powerpoint/2010/main" val="3197787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6.xml><?xml version="1.0" encoding="utf-8"?>
<p:sldLayout xmlns:a="http://schemas.openxmlformats.org/drawingml/2006/main" xmlns:r="http://schemas.openxmlformats.org/officeDocument/2006/relationships" xmlns:p="http://schemas.openxmlformats.org/presentationml/2006/main" preserve="1" userDrawn="1">
  <p:cSld name="2_Title Slide for Product">
    <p:spTree>
      <p:nvGrpSpPr>
        <p:cNvPr id="1" name=""/>
        <p:cNvGrpSpPr/>
        <p:nvPr/>
      </p:nvGrpSpPr>
      <p:grpSpPr>
        <a:xfrm>
          <a:off x="0" y="0"/>
          <a:ext cx="0" cy="0"/>
          <a:chOff x="0" y="0"/>
          <a:chExt cx="0" cy="0"/>
        </a:xfrm>
      </p:grpSpPr>
      <p:sp>
        <p:nvSpPr>
          <p:cNvPr id="2" name="Title 1"/>
          <p:cNvSpPr>
            <a:spLocks noGrp="1"/>
          </p:cNvSpPr>
          <p:nvPr>
            <p:ph type="ctrTitle"/>
          </p:nvPr>
        </p:nvSpPr>
        <p:spPr>
          <a:xfrm>
            <a:off x="914400" y="4193633"/>
            <a:ext cx="10363200" cy="756005"/>
          </a:xfrm>
        </p:spPr>
        <p:txBody>
          <a:bodyPr anchor="t" anchorCtr="0"/>
          <a:lstStyle>
            <a:lvl1pPr algn="ctr">
              <a:defRPr sz="2000">
                <a:solidFill>
                  <a:schemeClr val="tx2"/>
                </a:solidFill>
              </a:defRPr>
            </a:lvl1pPr>
          </a:lstStyle>
          <a:p>
            <a:r>
              <a:rPr lang="en-US"/>
              <a:t>Click to edit Master title style</a:t>
            </a:r>
          </a:p>
        </p:txBody>
      </p:sp>
      <p:sp>
        <p:nvSpPr>
          <p:cNvPr id="6" name="Text Placeholder 5"/>
          <p:cNvSpPr>
            <a:spLocks noGrp="1"/>
          </p:cNvSpPr>
          <p:nvPr>
            <p:ph type="body" sz="quarter" idx="10"/>
          </p:nvPr>
        </p:nvSpPr>
        <p:spPr>
          <a:xfrm>
            <a:off x="914400" y="2633583"/>
            <a:ext cx="10363200" cy="1125537"/>
          </a:xfrm>
        </p:spPr>
        <p:txBody>
          <a:bodyPr anchor="ctr"/>
          <a:lstStyle>
            <a:lvl1pPr marL="0" indent="0" algn="ctr" defTabSz="914400" rtl="0" eaLnBrk="1" latinLnBrk="0" hangingPunct="1">
              <a:lnSpc>
                <a:spcPct val="110000"/>
              </a:lnSpc>
              <a:spcBef>
                <a:spcPct val="0"/>
              </a:spcBef>
              <a:buNone/>
              <a:defRPr lang="en-US" sz="4000" b="0" kern="1200" dirty="0" smtClean="0">
                <a:solidFill>
                  <a:schemeClr val="accent2"/>
                </a:solidFill>
                <a:latin typeface="+mj-lt"/>
                <a:ea typeface="+mj-ea"/>
                <a:cs typeface="+mj-cs"/>
              </a:defRPr>
            </a:lvl1pPr>
            <a:lvl2pPr marL="457200" indent="0" algn="ctr" defTabSz="914400" rtl="0" eaLnBrk="1" latinLnBrk="0" hangingPunct="1">
              <a:lnSpc>
                <a:spcPct val="110000"/>
              </a:lnSpc>
              <a:spcBef>
                <a:spcPct val="0"/>
              </a:spcBef>
              <a:buNone/>
              <a:defRPr lang="en-US" sz="3600" b="0" kern="1200" dirty="0" smtClean="0">
                <a:solidFill>
                  <a:schemeClr val="tx2"/>
                </a:solidFill>
                <a:latin typeface="+mj-lt"/>
                <a:ea typeface="+mj-ea"/>
                <a:cs typeface="+mj-cs"/>
              </a:defRPr>
            </a:lvl2pPr>
            <a:lvl3pPr marL="914400" indent="0" algn="ctr" defTabSz="914400" rtl="0" eaLnBrk="1" latinLnBrk="0" hangingPunct="1">
              <a:lnSpc>
                <a:spcPct val="110000"/>
              </a:lnSpc>
              <a:spcBef>
                <a:spcPct val="0"/>
              </a:spcBef>
              <a:buNone/>
              <a:defRPr lang="en-US" sz="3600" b="0" kern="1200" dirty="0" smtClean="0">
                <a:solidFill>
                  <a:schemeClr val="tx2"/>
                </a:solidFill>
                <a:latin typeface="+mj-lt"/>
                <a:ea typeface="+mj-ea"/>
                <a:cs typeface="+mj-cs"/>
              </a:defRPr>
            </a:lvl3pPr>
            <a:lvl4pPr marL="1371600" indent="0" algn="ctr" defTabSz="914400" rtl="0" eaLnBrk="1" latinLnBrk="0" hangingPunct="1">
              <a:lnSpc>
                <a:spcPct val="110000"/>
              </a:lnSpc>
              <a:spcBef>
                <a:spcPct val="0"/>
              </a:spcBef>
              <a:buNone/>
              <a:defRPr lang="en-US" sz="3600" b="0" kern="1200" dirty="0" smtClean="0">
                <a:solidFill>
                  <a:schemeClr val="tx2"/>
                </a:solidFill>
                <a:latin typeface="+mj-lt"/>
                <a:ea typeface="+mj-ea"/>
                <a:cs typeface="+mj-cs"/>
              </a:defRPr>
            </a:lvl4pPr>
            <a:lvl5pPr marL="1828800" indent="0" algn="ctr" defTabSz="914400" rtl="0" eaLnBrk="1" latinLnBrk="0" hangingPunct="1">
              <a:lnSpc>
                <a:spcPct val="110000"/>
              </a:lnSpc>
              <a:spcBef>
                <a:spcPct val="0"/>
              </a:spcBef>
              <a:buNone/>
              <a:defRPr lang="en-US" sz="3600" b="0" kern="1200" dirty="0">
                <a:solidFill>
                  <a:schemeClr val="tx2"/>
                </a:solidFill>
                <a:latin typeface="+mj-lt"/>
                <a:ea typeface="+mj-ea"/>
                <a:cs typeface="+mj-cs"/>
              </a:defRPr>
            </a:lvl5pPr>
          </a:lstStyle>
          <a:p>
            <a:pPr lvl="0"/>
            <a:r>
              <a:rPr lang="en-US"/>
              <a:t>Edit Master text styles</a:t>
            </a:r>
          </a:p>
        </p:txBody>
      </p:sp>
    </p:spTree>
    <p:extLst>
      <p:ext uri="{BB962C8B-B14F-4D97-AF65-F5344CB8AC3E}">
        <p14:creationId xmlns:p14="http://schemas.microsoft.com/office/powerpoint/2010/main" val="3781497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7.xml><?xml version="1.0" encoding="utf-8"?>
<p:sldLayout xmlns:a="http://schemas.openxmlformats.org/drawingml/2006/main" xmlns:r="http://schemas.openxmlformats.org/officeDocument/2006/relationships" xmlns:p="http://schemas.openxmlformats.org/presentationml/2006/main" type="obj" preserve="1">
  <p:cSld name="Title and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7937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8.xml><?xml version="1.0" encoding="utf-8"?>
<p:sldLayout xmlns:a="http://schemas.openxmlformats.org/drawingml/2006/main" xmlns:r="http://schemas.openxmlformats.org/officeDocument/2006/relationships" xmlns:p="http://schemas.openxmlformats.org/presentationml/2006/main" preserve="1" userDrawn="1">
  <p:cSld name="4_Title and Bullets">
    <p:spTree>
      <p:nvGrpSpPr>
        <p:cNvPr id="1" name=""/>
        <p:cNvGrpSpPr/>
        <p:nvPr/>
      </p:nvGrpSpPr>
      <p:grpSpPr>
        <a:xfrm>
          <a:off x="0" y="0"/>
          <a:ext cx="0" cy="0"/>
          <a:chOff x="0" y="0"/>
          <a:chExt cx="0" cy="0"/>
        </a:xfrm>
      </p:grpSpPr>
      <p:sp>
        <p:nvSpPr>
          <p:cNvPr id="2" name="Title 1"/>
          <p:cNvSpPr>
            <a:spLocks noGrp="1"/>
          </p:cNvSpPr>
          <p:nvPr>
            <p:ph type="title"/>
          </p:nvPr>
        </p:nvSpPr>
        <p:spPr>
          <a:xfrm>
            <a:off x="838200" y="977030"/>
            <a:ext cx="4347575" cy="1325563"/>
          </a:xfrm>
        </p:spPr>
        <p:txBody>
          <a:bodyPr anchor="t"/>
          <a:lstStyle/>
          <a:p>
            <a:r>
              <a:rPr lang="en-US"/>
              <a:t>Click to edit Master title style</a:t>
            </a:r>
          </a:p>
        </p:txBody>
      </p:sp>
      <p:sp>
        <p:nvSpPr>
          <p:cNvPr id="3" name="Content Placeholder 2"/>
          <p:cNvSpPr>
            <a:spLocks noGrp="1"/>
          </p:cNvSpPr>
          <p:nvPr>
            <p:ph idx="1"/>
          </p:nvPr>
        </p:nvSpPr>
        <p:spPr>
          <a:xfrm>
            <a:off x="5536504" y="977030"/>
            <a:ext cx="5817296" cy="50062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28442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9.xml><?xml version="1.0" encoding="utf-8"?>
<p:sldLayout xmlns:a="http://schemas.openxmlformats.org/drawingml/2006/main" xmlns:r="http://schemas.openxmlformats.org/officeDocument/2006/relationships" xmlns:p="http://schemas.openxmlformats.org/presentationml/2006/main" preserve="1" userDrawn="1">
  <p:cSld name="2_Title and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838200" y="1970690"/>
            <a:ext cx="10515600" cy="40126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5"/>
          <p:cNvSpPr>
            <a:spLocks noGrp="1"/>
          </p:cNvSpPr>
          <p:nvPr>
            <p:ph type="body" sz="quarter" idx="10"/>
          </p:nvPr>
        </p:nvSpPr>
        <p:spPr>
          <a:xfrm>
            <a:off x="838200" y="1182057"/>
            <a:ext cx="10515600" cy="629977"/>
          </a:xfrm>
        </p:spPr>
        <p:txBody>
          <a:bodyPr/>
          <a:lstStyle>
            <a:lvl1pPr marL="0" indent="0" algn="l" defTabSz="914400" rtl="0" eaLnBrk="1" latinLnBrk="0" hangingPunct="1">
              <a:lnSpc>
                <a:spcPct val="110000"/>
              </a:lnSpc>
              <a:spcBef>
                <a:spcPct val="0"/>
              </a:spcBef>
              <a:buNone/>
              <a:defRPr lang="en-US" sz="2400" b="0" kern="1200" dirty="0" smtClean="0">
                <a:solidFill>
                  <a:schemeClr val="accent2"/>
                </a:solidFill>
                <a:latin typeface="+mj-lt"/>
                <a:ea typeface="+mj-ea"/>
                <a:cs typeface="+mj-cs"/>
              </a:defRPr>
            </a:lvl1pPr>
            <a:lvl2pPr marL="0" indent="0" algn="l" defTabSz="914400" rtl="0" eaLnBrk="1" latinLnBrk="0" hangingPunct="1">
              <a:lnSpc>
                <a:spcPct val="110000"/>
              </a:lnSpc>
              <a:spcBef>
                <a:spcPct val="0"/>
              </a:spcBef>
              <a:buNone/>
              <a:defRPr lang="en-US" sz="2000" b="0" kern="1200" dirty="0" smtClean="0">
                <a:solidFill>
                  <a:schemeClr val="accent1"/>
                </a:solidFill>
                <a:latin typeface="+mj-lt"/>
                <a:ea typeface="+mj-ea"/>
                <a:cs typeface="+mj-cs"/>
              </a:defRPr>
            </a:lvl2pPr>
            <a:lvl3pPr marL="0" indent="0" algn="l" defTabSz="914400" rtl="0" eaLnBrk="1" latinLnBrk="0" hangingPunct="1">
              <a:lnSpc>
                <a:spcPct val="110000"/>
              </a:lnSpc>
              <a:spcBef>
                <a:spcPct val="0"/>
              </a:spcBef>
              <a:buNone/>
              <a:defRPr lang="en-US" sz="2000" b="0" kern="1200" dirty="0" smtClean="0">
                <a:solidFill>
                  <a:schemeClr val="accent1"/>
                </a:solidFill>
                <a:latin typeface="+mj-lt"/>
                <a:ea typeface="+mj-ea"/>
                <a:cs typeface="+mj-cs"/>
              </a:defRPr>
            </a:lvl3pPr>
            <a:lvl4pPr marL="0" indent="0" algn="l" defTabSz="914400" rtl="0" eaLnBrk="1" latinLnBrk="0" hangingPunct="1">
              <a:lnSpc>
                <a:spcPct val="110000"/>
              </a:lnSpc>
              <a:spcBef>
                <a:spcPct val="0"/>
              </a:spcBef>
              <a:buNone/>
              <a:defRPr lang="en-US" sz="2000" b="0" kern="1200" dirty="0" smtClean="0">
                <a:solidFill>
                  <a:schemeClr val="accent1"/>
                </a:solidFill>
                <a:latin typeface="+mj-lt"/>
                <a:ea typeface="+mj-ea"/>
                <a:cs typeface="+mj-cs"/>
              </a:defRPr>
            </a:lvl4pPr>
            <a:lvl5pPr marL="0" indent="0" algn="l" defTabSz="914400" rtl="0" eaLnBrk="1" latinLnBrk="0" hangingPunct="1">
              <a:lnSpc>
                <a:spcPct val="110000"/>
              </a:lnSpc>
              <a:spcBef>
                <a:spcPct val="0"/>
              </a:spcBef>
              <a:buNone/>
              <a:defRPr lang="en-US" sz="2000" b="0" kern="1200" dirty="0">
                <a:solidFill>
                  <a:schemeClr val="accent1"/>
                </a:solidFill>
                <a:latin typeface="+mj-lt"/>
                <a:ea typeface="+mj-ea"/>
                <a:cs typeface="+mj-cs"/>
              </a:defRPr>
            </a:lvl5pPr>
          </a:lstStyle>
          <a:p>
            <a:pPr lvl="0"/>
            <a:r>
              <a:rPr lang="en-US"/>
              <a:t>Edit Master text styles</a:t>
            </a:r>
          </a:p>
        </p:txBody>
      </p:sp>
    </p:spTree>
    <p:extLst>
      <p:ext uri="{BB962C8B-B14F-4D97-AF65-F5344CB8AC3E}">
        <p14:creationId xmlns:p14="http://schemas.microsoft.com/office/powerpoint/2010/main" val="2342379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2295939"/>
            <a:ext cx="5181600" cy="3859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2295939"/>
            <a:ext cx="5181600" cy="3859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5"/>
          <p:cNvSpPr>
            <a:spLocks noGrp="1"/>
          </p:cNvSpPr>
          <p:nvPr>
            <p:ph type="body" sz="quarter" idx="10"/>
          </p:nvPr>
        </p:nvSpPr>
        <p:spPr>
          <a:xfrm>
            <a:off x="838200" y="1628383"/>
            <a:ext cx="10515600" cy="667555"/>
          </a:xfrm>
        </p:spPr>
        <p:txBody>
          <a:bodyPr/>
          <a:lstStyle>
            <a:lvl1pPr marL="0" indent="0" algn="l" defTabSz="914400" rtl="0" eaLnBrk="1" latinLnBrk="0" hangingPunct="1">
              <a:lnSpc>
                <a:spcPct val="110000"/>
              </a:lnSpc>
              <a:spcBef>
                <a:spcPct val="0"/>
              </a:spcBef>
              <a:buNone/>
              <a:defRPr lang="en-US" sz="2400" b="0" kern="1200" dirty="0" smtClean="0">
                <a:solidFill>
                  <a:schemeClr val="tx2"/>
                </a:solidFill>
                <a:latin typeface="+mj-lt"/>
                <a:ea typeface="+mj-ea"/>
                <a:cs typeface="+mj-cs"/>
              </a:defRPr>
            </a:lvl1pPr>
            <a:lvl2pPr marL="0" indent="0" algn="l" defTabSz="914400" rtl="0" eaLnBrk="1" latinLnBrk="0" hangingPunct="1">
              <a:lnSpc>
                <a:spcPct val="110000"/>
              </a:lnSpc>
              <a:spcBef>
                <a:spcPct val="0"/>
              </a:spcBef>
              <a:buNone/>
              <a:defRPr lang="en-US" sz="2000" b="0" kern="1200" dirty="0" smtClean="0">
                <a:solidFill>
                  <a:schemeClr val="accent1"/>
                </a:solidFill>
                <a:latin typeface="+mj-lt"/>
                <a:ea typeface="+mj-ea"/>
                <a:cs typeface="+mj-cs"/>
              </a:defRPr>
            </a:lvl2pPr>
            <a:lvl3pPr marL="0" indent="0" algn="l" defTabSz="914400" rtl="0" eaLnBrk="1" latinLnBrk="0" hangingPunct="1">
              <a:lnSpc>
                <a:spcPct val="110000"/>
              </a:lnSpc>
              <a:spcBef>
                <a:spcPct val="0"/>
              </a:spcBef>
              <a:buNone/>
              <a:defRPr lang="en-US" sz="2000" b="0" kern="1200" dirty="0" smtClean="0">
                <a:solidFill>
                  <a:schemeClr val="accent1"/>
                </a:solidFill>
                <a:latin typeface="+mj-lt"/>
                <a:ea typeface="+mj-ea"/>
                <a:cs typeface="+mj-cs"/>
              </a:defRPr>
            </a:lvl3pPr>
            <a:lvl4pPr marL="0" indent="0" algn="l" defTabSz="914400" rtl="0" eaLnBrk="1" latinLnBrk="0" hangingPunct="1">
              <a:lnSpc>
                <a:spcPct val="110000"/>
              </a:lnSpc>
              <a:spcBef>
                <a:spcPct val="0"/>
              </a:spcBef>
              <a:buNone/>
              <a:defRPr lang="en-US" sz="2000" b="0" kern="1200" dirty="0" smtClean="0">
                <a:solidFill>
                  <a:schemeClr val="accent1"/>
                </a:solidFill>
                <a:latin typeface="+mj-lt"/>
                <a:ea typeface="+mj-ea"/>
                <a:cs typeface="+mj-cs"/>
              </a:defRPr>
            </a:lvl4pPr>
            <a:lvl5pPr marL="0" indent="0" algn="l" defTabSz="914400" rtl="0" eaLnBrk="1" latinLnBrk="0" hangingPunct="1">
              <a:lnSpc>
                <a:spcPct val="110000"/>
              </a:lnSpc>
              <a:spcBef>
                <a:spcPct val="0"/>
              </a:spcBef>
              <a:buNone/>
              <a:defRPr lang="en-US" sz="2000" b="0" kern="1200" dirty="0">
                <a:solidFill>
                  <a:schemeClr val="accent1"/>
                </a:solidFill>
                <a:latin typeface="+mj-lt"/>
                <a:ea typeface="+mj-ea"/>
                <a:cs typeface="+mj-cs"/>
              </a:defRPr>
            </a:lvl5pPr>
          </a:lstStyle>
          <a:p>
            <a:pPr lvl="0"/>
            <a:r>
              <a:rPr lang="en-US"/>
              <a:t>Edit Master text styles</a:t>
            </a:r>
          </a:p>
        </p:txBody>
      </p:sp>
    </p:spTree>
    <p:extLst>
      <p:ext uri="{BB962C8B-B14F-4D97-AF65-F5344CB8AC3E}">
        <p14:creationId xmlns:p14="http://schemas.microsoft.com/office/powerpoint/2010/main" val="2536197887"/>
      </p:ext>
    </p:extLst>
  </p:cSld>
  <p:clrMapOvr>
    <a:masterClrMapping/>
  </p:clrMapOvr>
  <p:transition spd="med">
    <p:fade/>
  </p:transition>
</p:sldLayout>
</file>

<file path=ppt/slideLayouts/slideLayout390.xml><?xml version="1.0" encoding="utf-8"?>
<p:sldLayout xmlns:a="http://schemas.openxmlformats.org/drawingml/2006/main" xmlns:r="http://schemas.openxmlformats.org/officeDocument/2006/relationships" xmlns:p="http://schemas.openxmlformats.org/presentationml/2006/main" type="obj" preserve="1">
  <p:cSld name="Title and Paragraph">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marL="0" indent="0">
              <a:lnSpc>
                <a:spcPct val="110000"/>
              </a:lnSpc>
              <a:buNone/>
              <a:defRPr/>
            </a:lvl1pPr>
            <a:lvl2pPr marL="0" indent="0">
              <a:buNone/>
              <a:defRPr/>
            </a:lvl2pPr>
            <a:lvl3pPr marL="0" indent="0">
              <a:buNone/>
              <a:defRPr/>
            </a:lvl3pPr>
            <a:lvl4pPr marL="0" indent="0">
              <a:buNone/>
              <a:defRPr/>
            </a:lvl4pPr>
            <a:lvl5pPr marL="0" indent="0">
              <a:buNone/>
              <a:defRPr/>
            </a:lvl5pPr>
          </a:lstStyle>
          <a:p>
            <a:pPr lvl="0"/>
            <a:r>
              <a:rPr lang="en-US"/>
              <a:t>Click to edit Master text styles</a:t>
            </a:r>
          </a:p>
        </p:txBody>
      </p:sp>
    </p:spTree>
    <p:extLst>
      <p:ext uri="{BB962C8B-B14F-4D97-AF65-F5344CB8AC3E}">
        <p14:creationId xmlns:p14="http://schemas.microsoft.com/office/powerpoint/2010/main" val="947081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1.xml><?xml version="1.0" encoding="utf-8"?>
<p:sldLayout xmlns:a="http://schemas.openxmlformats.org/drawingml/2006/main" xmlns:r="http://schemas.openxmlformats.org/officeDocument/2006/relationships" xmlns:p="http://schemas.openxmlformats.org/presentationml/2006/main" type="obj" preserve="1">
  <p:cSld name="2_Title and Paragraph">
    <p:spTree>
      <p:nvGrpSpPr>
        <p:cNvPr id="1" name=""/>
        <p:cNvGrpSpPr/>
        <p:nvPr/>
      </p:nvGrpSpPr>
      <p:grpSpPr>
        <a:xfrm>
          <a:off x="0" y="0"/>
          <a:ext cx="0" cy="0"/>
          <a:chOff x="0" y="0"/>
          <a:chExt cx="0" cy="0"/>
        </a:xfrm>
      </p:grpSpPr>
      <p:sp>
        <p:nvSpPr>
          <p:cNvPr id="2" name="Title 1"/>
          <p:cNvSpPr>
            <a:spLocks noGrp="1"/>
          </p:cNvSpPr>
          <p:nvPr>
            <p:ph type="title"/>
          </p:nvPr>
        </p:nvSpPr>
        <p:spPr>
          <a:xfrm>
            <a:off x="838200" y="1068309"/>
            <a:ext cx="4347575" cy="1325563"/>
          </a:xfrm>
        </p:spPr>
        <p:txBody>
          <a:bodyPr anchor="t"/>
          <a:lstStyle/>
          <a:p>
            <a:r>
              <a:rPr lang="en-US"/>
              <a:t>Click to edit Master title style</a:t>
            </a:r>
          </a:p>
        </p:txBody>
      </p:sp>
      <p:sp>
        <p:nvSpPr>
          <p:cNvPr id="3" name="Content Placeholder 2"/>
          <p:cNvSpPr>
            <a:spLocks noGrp="1"/>
          </p:cNvSpPr>
          <p:nvPr>
            <p:ph idx="1"/>
          </p:nvPr>
        </p:nvSpPr>
        <p:spPr>
          <a:xfrm>
            <a:off x="5536504" y="1068309"/>
            <a:ext cx="5817295" cy="4351338"/>
          </a:xfrm>
        </p:spPr>
        <p:txBody>
          <a:bodyPr/>
          <a:lstStyle>
            <a:lvl1pPr marL="0" indent="0">
              <a:lnSpc>
                <a:spcPct val="110000"/>
              </a:lnSpc>
              <a:buNone/>
              <a:defRPr/>
            </a:lvl1pPr>
            <a:lvl2pPr marL="0" indent="0">
              <a:buNone/>
              <a:defRPr/>
            </a:lvl2pPr>
            <a:lvl3pPr marL="0" indent="0">
              <a:buNone/>
              <a:defRPr/>
            </a:lvl3pPr>
            <a:lvl4pPr marL="0" indent="0">
              <a:buNone/>
              <a:defRPr/>
            </a:lvl4pPr>
            <a:lvl5pPr marL="0" indent="0">
              <a:buNone/>
              <a:defRPr/>
            </a:lvl5pPr>
          </a:lstStyle>
          <a:p>
            <a:pPr lvl="0"/>
            <a:r>
              <a:rPr lang="en-US"/>
              <a:t>Click to edit Master text styles</a:t>
            </a:r>
          </a:p>
        </p:txBody>
      </p:sp>
    </p:spTree>
    <p:extLst>
      <p:ext uri="{BB962C8B-B14F-4D97-AF65-F5344CB8AC3E}">
        <p14:creationId xmlns:p14="http://schemas.microsoft.com/office/powerpoint/2010/main" val="3757612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517044"/>
            <a:ext cx="10515600" cy="1997555"/>
          </a:xfrm>
        </p:spPr>
        <p:txBody>
          <a:bodyPr anchor="b"/>
          <a:lstStyle>
            <a:lvl1pPr algn="ctr">
              <a:defRPr sz="4800"/>
            </a:lvl1pPr>
          </a:lstStyle>
          <a:p>
            <a:r>
              <a:rPr lang="en-US"/>
              <a:t>Click to edit Master title style</a:t>
            </a:r>
          </a:p>
        </p:txBody>
      </p:sp>
    </p:spTree>
    <p:extLst>
      <p:ext uri="{BB962C8B-B14F-4D97-AF65-F5344CB8AC3E}">
        <p14:creationId xmlns:p14="http://schemas.microsoft.com/office/powerpoint/2010/main" val="795067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3.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517045"/>
            <a:ext cx="10515600" cy="1997555"/>
          </a:xfrm>
        </p:spPr>
        <p:txBody>
          <a:bodyPr anchor="b"/>
          <a:lstStyle>
            <a:lvl1pPr algn="ctr">
              <a:defRPr sz="4800"/>
            </a:lvl1pPr>
          </a:lstStyle>
          <a:p>
            <a:r>
              <a:rPr lang="en-US"/>
              <a:t>Click to edit Master title style</a:t>
            </a:r>
          </a:p>
        </p:txBody>
      </p:sp>
      <p:sp>
        <p:nvSpPr>
          <p:cNvPr id="3" name="Text Placeholder 2"/>
          <p:cNvSpPr>
            <a:spLocks noGrp="1"/>
          </p:cNvSpPr>
          <p:nvPr>
            <p:ph type="body" idx="1"/>
          </p:nvPr>
        </p:nvSpPr>
        <p:spPr>
          <a:xfrm>
            <a:off x="831851" y="2879934"/>
            <a:ext cx="10515600" cy="1500187"/>
          </a:xfrm>
        </p:spPr>
        <p:txBody>
          <a:bodyPr/>
          <a:lstStyle>
            <a:lvl1pPr marL="0" indent="0" algn="ctr">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612929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630496"/>
            <a:ext cx="5181600" cy="45354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630496"/>
            <a:ext cx="5181600" cy="45354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951146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5.xml><?xml version="1.0" encoding="utf-8"?>
<p:sldLayout xmlns:a="http://schemas.openxmlformats.org/drawingml/2006/main" xmlns:r="http://schemas.openxmlformats.org/officeDocument/2006/relationships" xmlns:p="http://schemas.openxmlformats.org/presentationml/2006/main" type="twoObj" preserve="1">
  <p:cSld name="4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1" y="1630496"/>
            <a:ext cx="3543300" cy="4535450"/>
          </a:xfrm>
        </p:spPr>
        <p:txBody>
          <a:bodyPr/>
          <a:lstStyle>
            <a:lvl1pPr>
              <a:defRPr sz="1600"/>
            </a:lvl1pPr>
            <a:lvl2pPr>
              <a:defRPr sz="1400"/>
            </a:lvl2pPr>
            <a:lvl3pPr>
              <a:defRPr sz="12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572001" y="1630496"/>
            <a:ext cx="3543300" cy="4535450"/>
          </a:xfrm>
        </p:spPr>
        <p:txBody>
          <a:bodyPr/>
          <a:lstStyle>
            <a:lvl1pPr>
              <a:defRPr sz="1600"/>
            </a:lvl1pPr>
            <a:lvl2pPr>
              <a:defRPr sz="1400"/>
            </a:lvl2pPr>
            <a:lvl3pPr>
              <a:defRPr sz="12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81197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6.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2295939"/>
            <a:ext cx="5181600" cy="3859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2295939"/>
            <a:ext cx="5181600" cy="3859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5"/>
          <p:cNvSpPr>
            <a:spLocks noGrp="1"/>
          </p:cNvSpPr>
          <p:nvPr>
            <p:ph type="body" sz="quarter" idx="10"/>
          </p:nvPr>
        </p:nvSpPr>
        <p:spPr>
          <a:xfrm>
            <a:off x="838200" y="1628383"/>
            <a:ext cx="10515600" cy="667555"/>
          </a:xfrm>
        </p:spPr>
        <p:txBody>
          <a:bodyPr/>
          <a:lstStyle>
            <a:lvl1pPr marL="0" indent="0" algn="l" defTabSz="914400" rtl="0" eaLnBrk="1" latinLnBrk="0" hangingPunct="1">
              <a:lnSpc>
                <a:spcPct val="110000"/>
              </a:lnSpc>
              <a:spcBef>
                <a:spcPct val="0"/>
              </a:spcBef>
              <a:buNone/>
              <a:defRPr lang="en-US" sz="2400" b="0" kern="1200" dirty="0" smtClean="0">
                <a:solidFill>
                  <a:schemeClr val="tx2"/>
                </a:solidFill>
                <a:latin typeface="+mj-lt"/>
                <a:ea typeface="+mj-ea"/>
                <a:cs typeface="+mj-cs"/>
              </a:defRPr>
            </a:lvl1pPr>
            <a:lvl2pPr marL="0" indent="0" algn="l" defTabSz="914400" rtl="0" eaLnBrk="1" latinLnBrk="0" hangingPunct="1">
              <a:lnSpc>
                <a:spcPct val="110000"/>
              </a:lnSpc>
              <a:spcBef>
                <a:spcPct val="0"/>
              </a:spcBef>
              <a:buNone/>
              <a:defRPr lang="en-US" sz="2000" b="0" kern="1200" dirty="0" smtClean="0">
                <a:solidFill>
                  <a:schemeClr val="accent1"/>
                </a:solidFill>
                <a:latin typeface="+mj-lt"/>
                <a:ea typeface="+mj-ea"/>
                <a:cs typeface="+mj-cs"/>
              </a:defRPr>
            </a:lvl2pPr>
            <a:lvl3pPr marL="0" indent="0" algn="l" defTabSz="914400" rtl="0" eaLnBrk="1" latinLnBrk="0" hangingPunct="1">
              <a:lnSpc>
                <a:spcPct val="110000"/>
              </a:lnSpc>
              <a:spcBef>
                <a:spcPct val="0"/>
              </a:spcBef>
              <a:buNone/>
              <a:defRPr lang="en-US" sz="2000" b="0" kern="1200" dirty="0" smtClean="0">
                <a:solidFill>
                  <a:schemeClr val="accent1"/>
                </a:solidFill>
                <a:latin typeface="+mj-lt"/>
                <a:ea typeface="+mj-ea"/>
                <a:cs typeface="+mj-cs"/>
              </a:defRPr>
            </a:lvl3pPr>
            <a:lvl4pPr marL="0" indent="0" algn="l" defTabSz="914400" rtl="0" eaLnBrk="1" latinLnBrk="0" hangingPunct="1">
              <a:lnSpc>
                <a:spcPct val="110000"/>
              </a:lnSpc>
              <a:spcBef>
                <a:spcPct val="0"/>
              </a:spcBef>
              <a:buNone/>
              <a:defRPr lang="en-US" sz="2000" b="0" kern="1200" dirty="0" smtClean="0">
                <a:solidFill>
                  <a:schemeClr val="accent1"/>
                </a:solidFill>
                <a:latin typeface="+mj-lt"/>
                <a:ea typeface="+mj-ea"/>
                <a:cs typeface="+mj-cs"/>
              </a:defRPr>
            </a:lvl4pPr>
            <a:lvl5pPr marL="0" indent="0" algn="l" defTabSz="914400" rtl="0" eaLnBrk="1" latinLnBrk="0" hangingPunct="1">
              <a:lnSpc>
                <a:spcPct val="110000"/>
              </a:lnSpc>
              <a:spcBef>
                <a:spcPct val="0"/>
              </a:spcBef>
              <a:buNone/>
              <a:defRPr lang="en-US" sz="2000" b="0" kern="1200" dirty="0">
                <a:solidFill>
                  <a:schemeClr val="accent1"/>
                </a:solidFill>
                <a:latin typeface="+mj-lt"/>
                <a:ea typeface="+mj-ea"/>
                <a:cs typeface="+mj-cs"/>
              </a:defRPr>
            </a:lvl5pPr>
          </a:lstStyle>
          <a:p>
            <a:pPr lvl="0"/>
            <a:r>
              <a:rPr lang="en-US"/>
              <a:t>Edit Master text styles</a:t>
            </a:r>
          </a:p>
        </p:txBody>
      </p:sp>
    </p:spTree>
    <p:extLst>
      <p:ext uri="{BB962C8B-B14F-4D97-AF65-F5344CB8AC3E}">
        <p14:creationId xmlns:p14="http://schemas.microsoft.com/office/powerpoint/2010/main" val="3873407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475129"/>
            <a:ext cx="10515600" cy="1018977"/>
          </a:xfrm>
        </p:spPr>
        <p:txBody>
          <a:bodyPr/>
          <a:lstStyle/>
          <a:p>
            <a:r>
              <a:rPr lang="en-US"/>
              <a:t>Click to edit Master title style</a:t>
            </a:r>
          </a:p>
        </p:txBody>
      </p:sp>
      <p:sp>
        <p:nvSpPr>
          <p:cNvPr id="3" name="Text Placeholder 2"/>
          <p:cNvSpPr>
            <a:spLocks noGrp="1"/>
          </p:cNvSpPr>
          <p:nvPr>
            <p:ph type="body" idx="1"/>
          </p:nvPr>
        </p:nvSpPr>
        <p:spPr>
          <a:xfrm>
            <a:off x="839789" y="1557193"/>
            <a:ext cx="5157787" cy="697509"/>
          </a:xfrm>
          <a:solidFill>
            <a:schemeClr val="accent2"/>
          </a:solidFill>
        </p:spPr>
        <p:txBody>
          <a:bodyPr anchor="ctr" anchorCtr="0"/>
          <a:lstStyle>
            <a:lvl1pPr marL="0" indent="0">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317789"/>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557193"/>
            <a:ext cx="5183188" cy="697509"/>
          </a:xfrm>
          <a:solidFill>
            <a:schemeClr val="accent2"/>
          </a:solidFill>
        </p:spPr>
        <p:txBody>
          <a:bodyPr anchor="ctr" anchorCtr="0"/>
          <a:lstStyle>
            <a:lvl1pPr marL="0" indent="0">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317789"/>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42600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8.xml><?xml version="1.0" encoding="utf-8"?>
<p:sldLayout xmlns:a="http://schemas.openxmlformats.org/drawingml/2006/main" xmlns:r="http://schemas.openxmlformats.org/officeDocument/2006/relationships" xmlns:p="http://schemas.openxmlformats.org/presentationml/2006/main" type="twoObj" preserve="1">
  <p:cSld name="3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838201" y="1630496"/>
            <a:ext cx="3438938" cy="4535450"/>
          </a:xfrm>
        </p:spPr>
        <p:txBody>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376531" y="1630496"/>
            <a:ext cx="3438938" cy="4535450"/>
          </a:xfrm>
        </p:spPr>
        <p:txBody>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3"/>
          <p:cNvSpPr>
            <a:spLocks noGrp="1"/>
          </p:cNvSpPr>
          <p:nvPr>
            <p:ph sz="half" idx="10"/>
          </p:nvPr>
        </p:nvSpPr>
        <p:spPr>
          <a:xfrm>
            <a:off x="7914861" y="1630496"/>
            <a:ext cx="3438938" cy="4535450"/>
          </a:xfrm>
        </p:spPr>
        <p:txBody>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02528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9.xml><?xml version="1.0" encoding="utf-8"?>
<p:sldLayout xmlns:a="http://schemas.openxmlformats.org/drawingml/2006/main" xmlns:r="http://schemas.openxmlformats.org/officeDocument/2006/relationships" xmlns:p="http://schemas.openxmlformats.org/presentationml/2006/main" type="obj" preserve="1">
  <p:cSld name="1_Title and Paragraph">
    <p:spTree>
      <p:nvGrpSpPr>
        <p:cNvPr id="1" name=""/>
        <p:cNvGrpSpPr/>
        <p:nvPr/>
      </p:nvGrpSpPr>
      <p:grpSpPr>
        <a:xfrm>
          <a:off x="0" y="0"/>
          <a:ext cx="0" cy="0"/>
          <a:chOff x="0" y="0"/>
          <a:chExt cx="0" cy="0"/>
        </a:xfrm>
      </p:grpSpPr>
      <p:sp>
        <p:nvSpPr>
          <p:cNvPr id="2" name="Title 1"/>
          <p:cNvSpPr>
            <a:spLocks noGrp="1"/>
          </p:cNvSpPr>
          <p:nvPr>
            <p:ph type="title"/>
          </p:nvPr>
        </p:nvSpPr>
        <p:spPr>
          <a:xfrm>
            <a:off x="2423492" y="4701211"/>
            <a:ext cx="7346674" cy="1325563"/>
          </a:xfrm>
        </p:spPr>
        <p:txBody>
          <a:bodyPr anchor="t"/>
          <a:lstStyle>
            <a:lvl1pPr algn="r">
              <a:defRPr sz="2000">
                <a:solidFill>
                  <a:schemeClr val="bg2">
                    <a:lumMod val="50000"/>
                  </a:schemeClr>
                </a:solidFill>
              </a:defRPr>
            </a:lvl1pPr>
          </a:lstStyle>
          <a:p>
            <a:r>
              <a:rPr lang="en-US"/>
              <a:t>Click to edit Master title style</a:t>
            </a:r>
          </a:p>
        </p:txBody>
      </p:sp>
      <p:sp>
        <p:nvSpPr>
          <p:cNvPr id="3" name="Content Placeholder 2"/>
          <p:cNvSpPr>
            <a:spLocks noGrp="1"/>
          </p:cNvSpPr>
          <p:nvPr>
            <p:ph idx="1"/>
          </p:nvPr>
        </p:nvSpPr>
        <p:spPr>
          <a:xfrm>
            <a:off x="2423492" y="1808922"/>
            <a:ext cx="7346674" cy="2733261"/>
          </a:xfrm>
        </p:spPr>
        <p:txBody>
          <a:bodyPr/>
          <a:lstStyle>
            <a:lvl1pPr marL="91440" indent="-457200">
              <a:lnSpc>
                <a:spcPct val="110000"/>
              </a:lnSpc>
              <a:buNone/>
              <a:defRPr/>
            </a:lvl1pPr>
            <a:lvl2pPr marL="0" indent="0">
              <a:buNone/>
              <a:defRPr/>
            </a:lvl2pPr>
            <a:lvl3pPr marL="0" indent="0">
              <a:buNone/>
              <a:defRPr/>
            </a:lvl3pPr>
            <a:lvl4pPr marL="0" indent="0">
              <a:buNone/>
              <a:defRPr/>
            </a:lvl4pPr>
            <a:lvl5pPr marL="0" indent="0">
              <a:buNone/>
              <a:defRPr/>
            </a:lvl5pPr>
          </a:lstStyle>
          <a:p>
            <a:pPr lvl="0"/>
            <a:r>
              <a:rPr lang="en-US"/>
              <a:t>Click to edit Master text styles</a:t>
            </a:r>
          </a:p>
        </p:txBody>
      </p:sp>
    </p:spTree>
    <p:extLst>
      <p:ext uri="{BB962C8B-B14F-4D97-AF65-F5344CB8AC3E}">
        <p14:creationId xmlns:p14="http://schemas.microsoft.com/office/powerpoint/2010/main" val="1709973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0354453"/>
      </p:ext>
    </p:extLst>
  </p:cSld>
  <p:clrMapOvr>
    <a:masterClrMapping/>
  </p:clrMapOvr>
  <p:transition spd="med">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475129"/>
            <a:ext cx="10515600" cy="1018977"/>
          </a:xfrm>
        </p:spPr>
        <p:txBody>
          <a:bodyPr/>
          <a:lstStyle/>
          <a:p>
            <a:r>
              <a:rPr lang="en-US"/>
              <a:t>Click to edit Master title style</a:t>
            </a:r>
          </a:p>
        </p:txBody>
      </p:sp>
      <p:sp>
        <p:nvSpPr>
          <p:cNvPr id="3" name="Text Placeholder 2"/>
          <p:cNvSpPr>
            <a:spLocks noGrp="1"/>
          </p:cNvSpPr>
          <p:nvPr>
            <p:ph type="body" idx="1"/>
          </p:nvPr>
        </p:nvSpPr>
        <p:spPr>
          <a:xfrm>
            <a:off x="839789" y="1557193"/>
            <a:ext cx="5157787" cy="697509"/>
          </a:xfrm>
          <a:solidFill>
            <a:schemeClr val="accent2"/>
          </a:solidFill>
        </p:spPr>
        <p:txBody>
          <a:bodyPr anchor="ctr"/>
          <a:lstStyle>
            <a:lvl1pPr marL="0" indent="0">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317789"/>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557193"/>
            <a:ext cx="5183188" cy="697509"/>
          </a:xfrm>
          <a:solidFill>
            <a:schemeClr val="accent2"/>
          </a:solidFill>
        </p:spPr>
        <p:txBody>
          <a:bodyPr anchor="ctr"/>
          <a:lstStyle>
            <a:lvl1pPr marL="0" indent="0">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317789"/>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27825829"/>
      </p:ext>
    </p:extLst>
  </p:cSld>
  <p:clrMapOvr>
    <a:masterClrMapping/>
  </p:clrMapOvr>
  <p:transition spd="med">
    <p:fade/>
  </p:transition>
</p:sldLayout>
</file>

<file path=ppt/slideLayouts/slideLayout4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59266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1.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Text Placeholder 5"/>
          <p:cNvSpPr>
            <a:spLocks noGrp="1"/>
          </p:cNvSpPr>
          <p:nvPr>
            <p:ph type="body" sz="quarter" idx="10"/>
          </p:nvPr>
        </p:nvSpPr>
        <p:spPr>
          <a:xfrm>
            <a:off x="838200" y="1520687"/>
            <a:ext cx="10515600" cy="775252"/>
          </a:xfrm>
        </p:spPr>
        <p:txBody>
          <a:bodyPr/>
          <a:lstStyle>
            <a:lvl1pPr marL="0" indent="0" algn="l" defTabSz="914400" rtl="0" eaLnBrk="1" latinLnBrk="0" hangingPunct="1">
              <a:lnSpc>
                <a:spcPct val="110000"/>
              </a:lnSpc>
              <a:spcBef>
                <a:spcPct val="0"/>
              </a:spcBef>
              <a:buNone/>
              <a:defRPr lang="en-US" sz="2000" b="0" kern="1200" dirty="0" smtClean="0">
                <a:solidFill>
                  <a:schemeClr val="tx2"/>
                </a:solidFill>
                <a:latin typeface="+mj-lt"/>
                <a:ea typeface="+mj-ea"/>
                <a:cs typeface="+mj-cs"/>
              </a:defRPr>
            </a:lvl1pPr>
            <a:lvl2pPr marL="0" indent="0" algn="l" defTabSz="914400" rtl="0" eaLnBrk="1" latinLnBrk="0" hangingPunct="1">
              <a:lnSpc>
                <a:spcPct val="110000"/>
              </a:lnSpc>
              <a:spcBef>
                <a:spcPct val="0"/>
              </a:spcBef>
              <a:buNone/>
              <a:defRPr lang="en-US" sz="2000" b="0" kern="1200" dirty="0" smtClean="0">
                <a:solidFill>
                  <a:schemeClr val="accent1"/>
                </a:solidFill>
                <a:latin typeface="+mj-lt"/>
                <a:ea typeface="+mj-ea"/>
                <a:cs typeface="+mj-cs"/>
              </a:defRPr>
            </a:lvl2pPr>
            <a:lvl3pPr marL="0" indent="0" algn="l" defTabSz="914400" rtl="0" eaLnBrk="1" latinLnBrk="0" hangingPunct="1">
              <a:lnSpc>
                <a:spcPct val="110000"/>
              </a:lnSpc>
              <a:spcBef>
                <a:spcPct val="0"/>
              </a:spcBef>
              <a:buNone/>
              <a:defRPr lang="en-US" sz="2000" b="0" kern="1200" dirty="0" smtClean="0">
                <a:solidFill>
                  <a:schemeClr val="accent1"/>
                </a:solidFill>
                <a:latin typeface="+mj-lt"/>
                <a:ea typeface="+mj-ea"/>
                <a:cs typeface="+mj-cs"/>
              </a:defRPr>
            </a:lvl3pPr>
            <a:lvl4pPr marL="0" indent="0" algn="l" defTabSz="914400" rtl="0" eaLnBrk="1" latinLnBrk="0" hangingPunct="1">
              <a:lnSpc>
                <a:spcPct val="110000"/>
              </a:lnSpc>
              <a:spcBef>
                <a:spcPct val="0"/>
              </a:spcBef>
              <a:buNone/>
              <a:defRPr lang="en-US" sz="2000" b="0" kern="1200" dirty="0" smtClean="0">
                <a:solidFill>
                  <a:schemeClr val="accent1"/>
                </a:solidFill>
                <a:latin typeface="+mj-lt"/>
                <a:ea typeface="+mj-ea"/>
                <a:cs typeface="+mj-cs"/>
              </a:defRPr>
            </a:lvl4pPr>
            <a:lvl5pPr marL="0" indent="0" algn="l" defTabSz="914400" rtl="0" eaLnBrk="1" latinLnBrk="0" hangingPunct="1">
              <a:lnSpc>
                <a:spcPct val="110000"/>
              </a:lnSpc>
              <a:spcBef>
                <a:spcPct val="0"/>
              </a:spcBef>
              <a:buNone/>
              <a:defRPr lang="en-US" sz="2000" b="0" kern="1200" dirty="0">
                <a:solidFill>
                  <a:schemeClr val="accent1"/>
                </a:solidFill>
                <a:latin typeface="+mj-lt"/>
                <a:ea typeface="+mj-ea"/>
                <a:cs typeface="+mj-cs"/>
              </a:defRPr>
            </a:lvl5pPr>
          </a:lstStyle>
          <a:p>
            <a:pPr lvl="0"/>
            <a:r>
              <a:rPr lang="en-US"/>
              <a:t>Edit Master text styles</a:t>
            </a:r>
          </a:p>
        </p:txBody>
      </p:sp>
    </p:spTree>
    <p:extLst>
      <p:ext uri="{BB962C8B-B14F-4D97-AF65-F5344CB8AC3E}">
        <p14:creationId xmlns:p14="http://schemas.microsoft.com/office/powerpoint/2010/main" val="2717313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2.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742814"/>
            <a:ext cx="10515600" cy="648127"/>
          </a:xfrm>
        </p:spPr>
        <p:txBody>
          <a:bodyPr anchor="b"/>
          <a:lstStyle>
            <a:lvl1pPr algn="ctr">
              <a:defRPr sz="2800" b="0">
                <a:solidFill>
                  <a:schemeClr val="accent1"/>
                </a:solidFill>
              </a:defRPr>
            </a:lvl1pPr>
          </a:lstStyle>
          <a:p>
            <a:r>
              <a:rPr lang="en-US"/>
              <a:t>Click to edit Master title style</a:t>
            </a:r>
          </a:p>
        </p:txBody>
      </p:sp>
      <p:sp>
        <p:nvSpPr>
          <p:cNvPr id="5" name="Text Placeholder 3"/>
          <p:cNvSpPr>
            <a:spLocks noGrp="1"/>
          </p:cNvSpPr>
          <p:nvPr>
            <p:ph type="body" sz="half" idx="2"/>
          </p:nvPr>
        </p:nvSpPr>
        <p:spPr>
          <a:xfrm>
            <a:off x="839787" y="1557758"/>
            <a:ext cx="10514012" cy="426308"/>
          </a:xfrm>
        </p:spPr>
        <p:txBody>
          <a:bodyPr/>
          <a:lstStyle>
            <a:lvl1pPr marL="0" indent="0" algn="ctr">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196107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3.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92085"/>
            <a:ext cx="10515600" cy="648127"/>
          </a:xfrm>
        </p:spPr>
        <p:txBody>
          <a:bodyPr/>
          <a:lstStyle>
            <a:lvl1pPr algn="ctr">
              <a:defRPr sz="2800" b="0">
                <a:solidFill>
                  <a:schemeClr val="accent1"/>
                </a:solidFill>
              </a:defRPr>
            </a:lvl1pPr>
          </a:lstStyle>
          <a:p>
            <a:r>
              <a:rPr lang="en-US"/>
              <a:t>Click to edit Master title style</a:t>
            </a:r>
          </a:p>
        </p:txBody>
      </p:sp>
    </p:spTree>
    <p:extLst>
      <p:ext uri="{BB962C8B-B14F-4D97-AF65-F5344CB8AC3E}">
        <p14:creationId xmlns:p14="http://schemas.microsoft.com/office/powerpoint/2010/main" val="3924891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4.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7"/>
            <a:ext cx="4354157" cy="1990799"/>
          </a:xfrm>
        </p:spPr>
        <p:txBody>
          <a:bodyPr anchor="b"/>
          <a:lstStyle>
            <a:lvl1pPr algn="ctr">
              <a:defRPr sz="2800" b="0">
                <a:solidFill>
                  <a:schemeClr val="accent1"/>
                </a:solidFill>
              </a:defRPr>
            </a:lvl1pPr>
          </a:lstStyle>
          <a:p>
            <a:r>
              <a:rPr lang="en-US"/>
              <a:t>Click to edit Master title style</a:t>
            </a:r>
          </a:p>
        </p:txBody>
      </p:sp>
      <p:sp>
        <p:nvSpPr>
          <p:cNvPr id="5" name="Text Placeholder 3"/>
          <p:cNvSpPr>
            <a:spLocks noGrp="1"/>
          </p:cNvSpPr>
          <p:nvPr>
            <p:ph type="body" sz="half" idx="2"/>
          </p:nvPr>
        </p:nvSpPr>
        <p:spPr>
          <a:xfrm>
            <a:off x="839787" y="2589322"/>
            <a:ext cx="4353500" cy="1778282"/>
          </a:xfrm>
        </p:spPr>
        <p:txBody>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812061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5.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7"/>
            <a:ext cx="7115827" cy="1990799"/>
          </a:xfrm>
        </p:spPr>
        <p:txBody>
          <a:bodyPr anchor="b"/>
          <a:lstStyle>
            <a:lvl1pPr algn="ctr">
              <a:defRPr sz="3600" b="0">
                <a:solidFill>
                  <a:schemeClr val="accent1"/>
                </a:solidFill>
              </a:defRPr>
            </a:lvl1pPr>
          </a:lstStyle>
          <a:p>
            <a:r>
              <a:rPr lang="en-US"/>
              <a:t>Click to edit Master title style</a:t>
            </a:r>
          </a:p>
        </p:txBody>
      </p:sp>
      <p:sp>
        <p:nvSpPr>
          <p:cNvPr id="5" name="Text Placeholder 3"/>
          <p:cNvSpPr>
            <a:spLocks noGrp="1"/>
          </p:cNvSpPr>
          <p:nvPr>
            <p:ph type="body" sz="half" idx="2"/>
          </p:nvPr>
        </p:nvSpPr>
        <p:spPr>
          <a:xfrm>
            <a:off x="839786" y="2589322"/>
            <a:ext cx="7114753" cy="1778282"/>
          </a:xfrm>
        </p:spPr>
        <p:txBody>
          <a:bodyPr/>
          <a:lstStyle>
            <a:lvl1pPr marL="0" indent="0" algn="ctr">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686930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6.xml><?xml version="1.0" encoding="utf-8"?>
<p:sldLayout xmlns:a="http://schemas.openxmlformats.org/drawingml/2006/main" xmlns:r="http://schemas.openxmlformats.org/officeDocument/2006/relationships" xmlns:p="http://schemas.openxmlformats.org/presentationml/2006/main" type="obj" preserve="1">
  <p:cSld name="3_Title and Bullets">
    <p:spTree>
      <p:nvGrpSpPr>
        <p:cNvPr id="1" name=""/>
        <p:cNvGrpSpPr/>
        <p:nvPr/>
      </p:nvGrpSpPr>
      <p:grpSpPr>
        <a:xfrm>
          <a:off x="0" y="0"/>
          <a:ext cx="0" cy="0"/>
          <a:chOff x="0" y="0"/>
          <a:chExt cx="0" cy="0"/>
        </a:xfrm>
      </p:grpSpPr>
      <p:sp>
        <p:nvSpPr>
          <p:cNvPr id="2" name="Title 1"/>
          <p:cNvSpPr>
            <a:spLocks noGrp="1"/>
          </p:cNvSpPr>
          <p:nvPr>
            <p:ph type="title"/>
          </p:nvPr>
        </p:nvSpPr>
        <p:spPr>
          <a:xfrm>
            <a:off x="5173578" y="171483"/>
            <a:ext cx="6180221" cy="1325563"/>
          </a:xfrm>
        </p:spPr>
        <p:txBody>
          <a:bodyPr anchor="b"/>
          <a:lstStyle/>
          <a:p>
            <a:r>
              <a:rPr lang="en-US"/>
              <a:t>Click to edit Master title style</a:t>
            </a:r>
          </a:p>
        </p:txBody>
      </p:sp>
      <p:sp>
        <p:nvSpPr>
          <p:cNvPr id="3" name="Content Placeholder 2"/>
          <p:cNvSpPr>
            <a:spLocks noGrp="1"/>
          </p:cNvSpPr>
          <p:nvPr>
            <p:ph idx="1"/>
          </p:nvPr>
        </p:nvSpPr>
        <p:spPr>
          <a:xfrm>
            <a:off x="5173578" y="1631981"/>
            <a:ext cx="6180221"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59437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7.xml><?xml version="1.0" encoding="utf-8"?>
<p:sldLayout xmlns:a="http://schemas.openxmlformats.org/drawingml/2006/main" xmlns:r="http://schemas.openxmlformats.org/officeDocument/2006/relationships" xmlns:p="http://schemas.openxmlformats.org/presentationml/2006/main" type="objTx" preserve="1">
  <p:cSld name="1_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028908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5073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9.xml><?xml version="1.0" encoding="utf-8"?>
<p:sldLayout xmlns:a="http://schemas.openxmlformats.org/drawingml/2006/main" xmlns:r="http://schemas.openxmlformats.org/officeDocument/2006/relationships" xmlns:p="http://schemas.openxmlformats.org/presentationml/2006/main" userDrawn="1">
  <p:cSld name="3_Title and Paragraph">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4917" y="1686258"/>
            <a:ext cx="8242449" cy="3342941"/>
          </a:xfrm>
        </p:spPr>
        <p:txBody>
          <a:bodyPr/>
          <a:lstStyle>
            <a:lvl1pPr marL="91440" indent="-457200">
              <a:lnSpc>
                <a:spcPct val="110000"/>
              </a:lnSpc>
              <a:buNone/>
              <a:defRPr sz="3600"/>
            </a:lvl1pPr>
            <a:lvl2pPr marL="0" indent="0">
              <a:buNone/>
              <a:defRPr/>
            </a:lvl2pPr>
            <a:lvl3pPr marL="0" indent="0">
              <a:buNone/>
              <a:defRPr/>
            </a:lvl3pPr>
            <a:lvl4pPr marL="0" indent="0">
              <a:buNone/>
              <a:defRPr/>
            </a:lvl4pPr>
            <a:lvl5pPr marL="0" indent="0">
              <a:buNone/>
              <a:defRPr/>
            </a:lvl5pPr>
          </a:lstStyle>
          <a:p>
            <a:pPr lvl="0"/>
            <a:r>
              <a:rPr lang="en-US"/>
              <a:t>Click to edit Master text styles</a:t>
            </a:r>
          </a:p>
        </p:txBody>
      </p:sp>
    </p:spTree>
    <p:extLst>
      <p:ext uri="{BB962C8B-B14F-4D97-AF65-F5344CB8AC3E}">
        <p14:creationId xmlns:p14="http://schemas.microsoft.com/office/powerpoint/2010/main" val="1990400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3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838201" y="1630496"/>
            <a:ext cx="3438938" cy="4535450"/>
          </a:xfrm>
        </p:spPr>
        <p:txBody>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376531" y="1630496"/>
            <a:ext cx="3438938" cy="4535450"/>
          </a:xfrm>
        </p:spPr>
        <p:txBody>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3"/>
          <p:cNvSpPr>
            <a:spLocks noGrp="1"/>
          </p:cNvSpPr>
          <p:nvPr>
            <p:ph sz="half" idx="10"/>
          </p:nvPr>
        </p:nvSpPr>
        <p:spPr>
          <a:xfrm>
            <a:off x="7914861" y="1630496"/>
            <a:ext cx="3438938" cy="4535450"/>
          </a:xfrm>
        </p:spPr>
        <p:txBody>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32832521"/>
      </p:ext>
    </p:extLst>
  </p:cSld>
  <p:clrMapOvr>
    <a:masterClrMapping/>
  </p:clrMapOvr>
  <p:transition spd="med">
    <p:fade/>
  </p:transition>
</p:sldLayout>
</file>

<file path=ppt/slideLayouts/slideLayout410.xml><?xml version="1.0" encoding="utf-8"?>
<p:sldLayout xmlns:a="http://schemas.openxmlformats.org/drawingml/2006/main" xmlns:r="http://schemas.openxmlformats.org/officeDocument/2006/relationships" xmlns:p="http://schemas.openxmlformats.org/presentationml/2006/main" type="obj" preserve="1">
  <p:cSld name="Title and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5223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1.xml><?xml version="1.0" encoding="utf-8"?>
<p:sldLayout xmlns:a="http://schemas.openxmlformats.org/drawingml/2006/main" xmlns:r="http://schemas.openxmlformats.org/officeDocument/2006/relationships" xmlns:p="http://schemas.openxmlformats.org/presentationml/2006/main" preserve="1" userDrawn="1">
  <p:cSld name="2_Title and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838200" y="1970690"/>
            <a:ext cx="10515600" cy="40126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5"/>
          <p:cNvSpPr>
            <a:spLocks noGrp="1"/>
          </p:cNvSpPr>
          <p:nvPr>
            <p:ph type="body" sz="quarter" idx="10"/>
          </p:nvPr>
        </p:nvSpPr>
        <p:spPr>
          <a:xfrm>
            <a:off x="838200" y="1182057"/>
            <a:ext cx="10515600" cy="629977"/>
          </a:xfrm>
        </p:spPr>
        <p:txBody>
          <a:bodyPr/>
          <a:lstStyle>
            <a:lvl1pPr marL="0" indent="0" algn="l" defTabSz="914400" rtl="0" eaLnBrk="1" latinLnBrk="0" hangingPunct="1">
              <a:lnSpc>
                <a:spcPct val="110000"/>
              </a:lnSpc>
              <a:spcBef>
                <a:spcPct val="0"/>
              </a:spcBef>
              <a:buNone/>
              <a:defRPr lang="en-US" sz="2400" b="0" kern="1200" dirty="0" smtClean="0">
                <a:solidFill>
                  <a:schemeClr val="accent2"/>
                </a:solidFill>
                <a:latin typeface="+mj-lt"/>
                <a:ea typeface="+mj-ea"/>
                <a:cs typeface="+mj-cs"/>
              </a:defRPr>
            </a:lvl1pPr>
            <a:lvl2pPr marL="0" indent="0" algn="l" defTabSz="914400" rtl="0" eaLnBrk="1" latinLnBrk="0" hangingPunct="1">
              <a:lnSpc>
                <a:spcPct val="110000"/>
              </a:lnSpc>
              <a:spcBef>
                <a:spcPct val="0"/>
              </a:spcBef>
              <a:buNone/>
              <a:defRPr lang="en-US" sz="2000" b="0" kern="1200" dirty="0" smtClean="0">
                <a:solidFill>
                  <a:schemeClr val="accent1"/>
                </a:solidFill>
                <a:latin typeface="+mj-lt"/>
                <a:ea typeface="+mj-ea"/>
                <a:cs typeface="+mj-cs"/>
              </a:defRPr>
            </a:lvl2pPr>
            <a:lvl3pPr marL="0" indent="0" algn="l" defTabSz="914400" rtl="0" eaLnBrk="1" latinLnBrk="0" hangingPunct="1">
              <a:lnSpc>
                <a:spcPct val="110000"/>
              </a:lnSpc>
              <a:spcBef>
                <a:spcPct val="0"/>
              </a:spcBef>
              <a:buNone/>
              <a:defRPr lang="en-US" sz="2000" b="0" kern="1200" dirty="0" smtClean="0">
                <a:solidFill>
                  <a:schemeClr val="accent1"/>
                </a:solidFill>
                <a:latin typeface="+mj-lt"/>
                <a:ea typeface="+mj-ea"/>
                <a:cs typeface="+mj-cs"/>
              </a:defRPr>
            </a:lvl3pPr>
            <a:lvl4pPr marL="0" indent="0" algn="l" defTabSz="914400" rtl="0" eaLnBrk="1" latinLnBrk="0" hangingPunct="1">
              <a:lnSpc>
                <a:spcPct val="110000"/>
              </a:lnSpc>
              <a:spcBef>
                <a:spcPct val="0"/>
              </a:spcBef>
              <a:buNone/>
              <a:defRPr lang="en-US" sz="2000" b="0" kern="1200" dirty="0" smtClean="0">
                <a:solidFill>
                  <a:schemeClr val="accent1"/>
                </a:solidFill>
                <a:latin typeface="+mj-lt"/>
                <a:ea typeface="+mj-ea"/>
                <a:cs typeface="+mj-cs"/>
              </a:defRPr>
            </a:lvl4pPr>
            <a:lvl5pPr marL="0" indent="0" algn="l" defTabSz="914400" rtl="0" eaLnBrk="1" latinLnBrk="0" hangingPunct="1">
              <a:lnSpc>
                <a:spcPct val="110000"/>
              </a:lnSpc>
              <a:spcBef>
                <a:spcPct val="0"/>
              </a:spcBef>
              <a:buNone/>
              <a:defRPr lang="en-US" sz="2000" b="0" kern="1200" dirty="0">
                <a:solidFill>
                  <a:schemeClr val="accent1"/>
                </a:solidFill>
                <a:latin typeface="+mj-lt"/>
                <a:ea typeface="+mj-ea"/>
                <a:cs typeface="+mj-cs"/>
              </a:defRPr>
            </a:lvl5pPr>
          </a:lstStyle>
          <a:p>
            <a:pPr lvl="0"/>
            <a:r>
              <a:rPr lang="en-US"/>
              <a:t>Edit Master text styles</a:t>
            </a:r>
          </a:p>
        </p:txBody>
      </p:sp>
    </p:spTree>
    <p:extLst>
      <p:ext uri="{BB962C8B-B14F-4D97-AF65-F5344CB8AC3E}">
        <p14:creationId xmlns:p14="http://schemas.microsoft.com/office/powerpoint/2010/main" val="324114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290290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3.xml><?xml version="1.0" encoding="utf-8"?>
<p:sldLayout xmlns:a="http://schemas.openxmlformats.org/drawingml/2006/main" xmlns:r="http://schemas.openxmlformats.org/officeDocument/2006/relationships" xmlns:p="http://schemas.openxmlformats.org/presentationml/2006/main" userDrawn="1">
  <p:cSld name="7_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304766"/>
            <a:ext cx="10607213" cy="415710"/>
          </a:xfrm>
        </p:spPr>
        <p:txBody>
          <a:bodyPr/>
          <a:lstStyle>
            <a:lvl1pPr algn="l">
              <a:defRPr sz="1800" b="0">
                <a:solidFill>
                  <a:schemeClr val="accent4"/>
                </a:solidFill>
              </a:defRPr>
            </a:lvl1pPr>
          </a:lstStyle>
          <a:p>
            <a:r>
              <a:rPr lang="en-US" dirty="0"/>
              <a:t>Click to edit Master title style</a:t>
            </a:r>
          </a:p>
        </p:txBody>
      </p:sp>
    </p:spTree>
    <p:extLst>
      <p:ext uri="{BB962C8B-B14F-4D97-AF65-F5344CB8AC3E}">
        <p14:creationId xmlns:p14="http://schemas.microsoft.com/office/powerpoint/2010/main" val="1501086563"/>
      </p:ext>
    </p:extLst>
  </p:cSld>
  <p:clrMapOvr>
    <a:masterClrMapping/>
  </p:clrMapOvr>
  <p:transition spd="med">
    <p:fade/>
  </p:transition>
</p:sldLayout>
</file>

<file path=ppt/slideLayouts/slideLayout414.xml><?xml version="1.0" encoding="utf-8"?>
<p:sldLayout xmlns:a="http://schemas.openxmlformats.org/drawingml/2006/main" xmlns:r="http://schemas.openxmlformats.org/officeDocument/2006/relationships" xmlns:p="http://schemas.openxmlformats.org/presentationml/2006/main" userDrawn="1">
  <p:cSld name="10_Title and Bullets">
    <p:spTree>
      <p:nvGrpSpPr>
        <p:cNvPr id="1" name=""/>
        <p:cNvGrpSpPr/>
        <p:nvPr/>
      </p:nvGrpSpPr>
      <p:grpSpPr>
        <a:xfrm>
          <a:off x="0" y="0"/>
          <a:ext cx="0" cy="0"/>
          <a:chOff x="0" y="0"/>
          <a:chExt cx="0" cy="0"/>
        </a:xfrm>
      </p:grpSpPr>
      <p:sp>
        <p:nvSpPr>
          <p:cNvPr id="2" name="Title 1"/>
          <p:cNvSpPr>
            <a:spLocks noGrp="1"/>
          </p:cNvSpPr>
          <p:nvPr>
            <p:ph type="title"/>
          </p:nvPr>
        </p:nvSpPr>
        <p:spPr>
          <a:xfrm>
            <a:off x="838200" y="272168"/>
            <a:ext cx="10515600" cy="541648"/>
          </a:xfrm>
        </p:spPr>
        <p:txBody>
          <a:bodyPr/>
          <a:lstStyle>
            <a:lvl1pPr>
              <a:defRPr sz="2000"/>
            </a:lvl1pPr>
          </a:lstStyle>
          <a:p>
            <a:r>
              <a:rPr lang="en-US" dirty="0"/>
              <a:t>Click to edit Master title style</a:t>
            </a:r>
          </a:p>
        </p:txBody>
      </p:sp>
      <p:sp>
        <p:nvSpPr>
          <p:cNvPr id="3" name="Content Placeholder 2"/>
          <p:cNvSpPr>
            <a:spLocks noGrp="1"/>
          </p:cNvSpPr>
          <p:nvPr>
            <p:ph idx="1"/>
          </p:nvPr>
        </p:nvSpPr>
        <p:spPr>
          <a:xfrm>
            <a:off x="838200" y="813816"/>
            <a:ext cx="10515600" cy="5292230"/>
          </a:xfrm>
        </p:spPr>
        <p:txBody>
          <a:bodyPr/>
          <a:lstStyle>
            <a:lvl1pPr>
              <a:defRPr sz="2400"/>
            </a:lvl1pPr>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5660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5.xml><?xml version="1.0" encoding="utf-8"?>
<p:sldLayout xmlns:a="http://schemas.openxmlformats.org/drawingml/2006/main" xmlns:r="http://schemas.openxmlformats.org/officeDocument/2006/relationships" xmlns:p="http://schemas.openxmlformats.org/presentationml/2006/main" type="obj">
  <p:cSld name="6_Title and Bullets">
    <p:spTree>
      <p:nvGrpSpPr>
        <p:cNvPr id="1" name=""/>
        <p:cNvGrpSpPr/>
        <p:nvPr/>
      </p:nvGrpSpPr>
      <p:grpSpPr>
        <a:xfrm>
          <a:off x="0" y="0"/>
          <a:ext cx="0" cy="0"/>
          <a:chOff x="0" y="0"/>
          <a:chExt cx="0" cy="0"/>
        </a:xfrm>
      </p:grpSpPr>
      <p:sp>
        <p:nvSpPr>
          <p:cNvPr id="2" name="Title 1"/>
          <p:cNvSpPr>
            <a:spLocks noGrp="1"/>
          </p:cNvSpPr>
          <p:nvPr>
            <p:ph type="title"/>
          </p:nvPr>
        </p:nvSpPr>
        <p:spPr>
          <a:xfrm>
            <a:off x="838200" y="272168"/>
            <a:ext cx="10515600" cy="541648"/>
          </a:xfrm>
        </p:spPr>
        <p:txBody>
          <a:bodyPr/>
          <a:lstStyle>
            <a:lvl1pPr>
              <a:defRPr sz="2000"/>
            </a:lvl1pPr>
          </a:lstStyle>
          <a:p>
            <a:r>
              <a:rPr lang="en-US" dirty="0"/>
              <a:t>Click to edit Master title style</a:t>
            </a:r>
          </a:p>
        </p:txBody>
      </p:sp>
      <p:sp>
        <p:nvSpPr>
          <p:cNvPr id="3" name="Content Placeholder 2"/>
          <p:cNvSpPr>
            <a:spLocks noGrp="1"/>
          </p:cNvSpPr>
          <p:nvPr>
            <p:ph idx="1"/>
          </p:nvPr>
        </p:nvSpPr>
        <p:spPr>
          <a:xfrm>
            <a:off x="838200" y="1029547"/>
            <a:ext cx="10515600" cy="2094806"/>
          </a:xfrm>
        </p:spPr>
        <p:txBody>
          <a:bodyPr/>
          <a:lstStyle>
            <a:lvl1pPr>
              <a:defRPr sz="2400"/>
            </a:lvl1pPr>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2">
            <a:extLst>
              <a:ext uri="{FF2B5EF4-FFF2-40B4-BE49-F238E27FC236}">
                <a16:creationId xmlns:a16="http://schemas.microsoft.com/office/drawing/2014/main" id="{B5C5489F-DAB1-415F-AE09-2BB89741FF1B}"/>
              </a:ext>
            </a:extLst>
          </p:cNvPr>
          <p:cNvSpPr>
            <a:spLocks noGrp="1"/>
          </p:cNvSpPr>
          <p:nvPr>
            <p:ph idx="10"/>
          </p:nvPr>
        </p:nvSpPr>
        <p:spPr>
          <a:xfrm>
            <a:off x="838200" y="4155747"/>
            <a:ext cx="10515600" cy="2327564"/>
          </a:xfrm>
        </p:spPr>
        <p:txBody>
          <a:bodyPr/>
          <a:lstStyle>
            <a:lvl1pPr>
              <a:defRPr sz="2400"/>
            </a:lvl1pPr>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2">
            <a:extLst>
              <a:ext uri="{FF2B5EF4-FFF2-40B4-BE49-F238E27FC236}">
                <a16:creationId xmlns:a16="http://schemas.microsoft.com/office/drawing/2014/main" id="{52DE31CF-E514-4082-882E-D9CAC01E657B}"/>
              </a:ext>
            </a:extLst>
          </p:cNvPr>
          <p:cNvSpPr>
            <a:spLocks noGrp="1"/>
          </p:cNvSpPr>
          <p:nvPr>
            <p:ph idx="11" hasCustomPrompt="1"/>
          </p:nvPr>
        </p:nvSpPr>
        <p:spPr>
          <a:xfrm>
            <a:off x="838200" y="3401354"/>
            <a:ext cx="10515600" cy="538661"/>
          </a:xfrm>
        </p:spPr>
        <p:txBody>
          <a:bodyPr/>
          <a:lstStyle>
            <a:lvl1pPr marL="0" indent="0" algn="l" defTabSz="914400" rtl="0" eaLnBrk="1" latinLnBrk="0" hangingPunct="1">
              <a:lnSpc>
                <a:spcPct val="110000"/>
              </a:lnSpc>
              <a:spcBef>
                <a:spcPct val="0"/>
              </a:spcBef>
              <a:buNone/>
              <a:defRPr lang="en-US" sz="2000" b="0" kern="1200" dirty="0">
                <a:solidFill>
                  <a:schemeClr val="accent1"/>
                </a:solidFill>
                <a:latin typeface="+mj-lt"/>
                <a:ea typeface="+mj-ea"/>
                <a:cs typeface="+mj-cs"/>
              </a:defRPr>
            </a:lvl1pPr>
            <a:lvl2pPr marL="457200" indent="0" algn="l" defTabSz="914400" rtl="0" eaLnBrk="1" latinLnBrk="0" hangingPunct="1">
              <a:lnSpc>
                <a:spcPct val="110000"/>
              </a:lnSpc>
              <a:spcBef>
                <a:spcPct val="0"/>
              </a:spcBef>
              <a:buNone/>
              <a:defRPr lang="en-US" sz="2000" b="0" kern="1200" dirty="0">
                <a:solidFill>
                  <a:schemeClr val="accent1"/>
                </a:solidFill>
                <a:latin typeface="+mj-lt"/>
                <a:ea typeface="+mj-ea"/>
                <a:cs typeface="+mj-cs"/>
              </a:defRPr>
            </a:lvl2pPr>
            <a:lvl3pPr marL="914400" indent="0" algn="l" defTabSz="914400" rtl="0" eaLnBrk="1" latinLnBrk="0" hangingPunct="1">
              <a:lnSpc>
                <a:spcPct val="110000"/>
              </a:lnSpc>
              <a:spcBef>
                <a:spcPct val="0"/>
              </a:spcBef>
              <a:buNone/>
              <a:defRPr lang="en-US" sz="2000" b="0" kern="1200" dirty="0">
                <a:solidFill>
                  <a:schemeClr val="accent1"/>
                </a:solidFill>
                <a:latin typeface="+mj-lt"/>
                <a:ea typeface="+mj-ea"/>
                <a:cs typeface="+mj-cs"/>
              </a:defRPr>
            </a:lvl3pPr>
            <a:lvl4pPr marL="1371600" indent="0" algn="l" defTabSz="914400" rtl="0" eaLnBrk="1" latinLnBrk="0" hangingPunct="1">
              <a:lnSpc>
                <a:spcPct val="110000"/>
              </a:lnSpc>
              <a:spcBef>
                <a:spcPct val="0"/>
              </a:spcBef>
              <a:buNone/>
              <a:defRPr lang="en-US" sz="2000" b="0" kern="1200" dirty="0">
                <a:solidFill>
                  <a:schemeClr val="accent1"/>
                </a:solidFill>
                <a:latin typeface="+mj-lt"/>
                <a:ea typeface="+mj-ea"/>
                <a:cs typeface="+mj-cs"/>
              </a:defRPr>
            </a:lvl4pPr>
            <a:lvl5pPr marL="1828800" indent="0" algn="l" defTabSz="914400" rtl="0" eaLnBrk="1" latinLnBrk="0" hangingPunct="1">
              <a:lnSpc>
                <a:spcPct val="110000"/>
              </a:lnSpc>
              <a:spcBef>
                <a:spcPct val="0"/>
              </a:spcBef>
              <a:buNone/>
              <a:defRPr lang="en-US" sz="2000" b="0" kern="1200" dirty="0">
                <a:solidFill>
                  <a:schemeClr val="accent1"/>
                </a:solidFill>
                <a:latin typeface="+mj-lt"/>
                <a:ea typeface="+mj-ea"/>
                <a:cs typeface="+mj-cs"/>
              </a:defRPr>
            </a:lvl5pPr>
          </a:lstStyle>
          <a:p>
            <a:pPr lvl="0"/>
            <a:r>
              <a:rPr lang="en-US" dirty="0"/>
              <a:t>Click to edit Master text styles</a:t>
            </a:r>
          </a:p>
        </p:txBody>
      </p:sp>
    </p:spTree>
    <p:extLst>
      <p:ext uri="{BB962C8B-B14F-4D97-AF65-F5344CB8AC3E}">
        <p14:creationId xmlns:p14="http://schemas.microsoft.com/office/powerpoint/2010/main" val="1294033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Tree>
    <p:extLst>
      <p:ext uri="{BB962C8B-B14F-4D97-AF65-F5344CB8AC3E}">
        <p14:creationId xmlns:p14="http://schemas.microsoft.com/office/powerpoint/2010/main" val="2993661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7.xml><?xml version="1.0" encoding="utf-8"?>
<p:sldLayout xmlns:a="http://schemas.openxmlformats.org/drawingml/2006/main" xmlns:r="http://schemas.openxmlformats.org/officeDocument/2006/relationships" xmlns:p="http://schemas.openxmlformats.org/presentationml/2006/main" preserve="1" userDrawn="1">
  <p:cSld name="1_Title Slide for Product">
    <p:spTree>
      <p:nvGrpSpPr>
        <p:cNvPr id="1" name=""/>
        <p:cNvGrpSpPr/>
        <p:nvPr/>
      </p:nvGrpSpPr>
      <p:grpSpPr>
        <a:xfrm>
          <a:off x="0" y="0"/>
          <a:ext cx="0" cy="0"/>
          <a:chOff x="0" y="0"/>
          <a:chExt cx="0" cy="0"/>
        </a:xfrm>
      </p:grpSpPr>
      <p:sp>
        <p:nvSpPr>
          <p:cNvPr id="2" name="Title 1"/>
          <p:cNvSpPr>
            <a:spLocks noGrp="1"/>
          </p:cNvSpPr>
          <p:nvPr>
            <p:ph type="ctrTitle"/>
          </p:nvPr>
        </p:nvSpPr>
        <p:spPr>
          <a:xfrm>
            <a:off x="914400" y="3313546"/>
            <a:ext cx="10363200" cy="756005"/>
          </a:xfrm>
        </p:spPr>
        <p:txBody>
          <a:bodyPr anchor="t" anchorCtr="0"/>
          <a:lstStyle>
            <a:lvl1pPr algn="ctr">
              <a:defRPr sz="2700">
                <a:solidFill>
                  <a:schemeClr val="tx2"/>
                </a:solidFill>
              </a:defRPr>
            </a:lvl1pPr>
          </a:lstStyle>
          <a:p>
            <a:r>
              <a:rPr lang="en-US"/>
              <a:t>Click to edit Master title style</a:t>
            </a:r>
          </a:p>
        </p:txBody>
      </p:sp>
      <p:sp>
        <p:nvSpPr>
          <p:cNvPr id="3" name="Subtitle 2"/>
          <p:cNvSpPr>
            <a:spLocks noGrp="1"/>
          </p:cNvSpPr>
          <p:nvPr>
            <p:ph type="subTitle" idx="1"/>
          </p:nvPr>
        </p:nvSpPr>
        <p:spPr>
          <a:xfrm>
            <a:off x="914400" y="4069550"/>
            <a:ext cx="10363200" cy="760868"/>
          </a:xfrm>
        </p:spPr>
        <p:txBody>
          <a:bodyPr anchor="t" anchorCtr="0"/>
          <a:lstStyle>
            <a:lvl1pPr marL="0" indent="0" algn="ctr">
              <a:buNone/>
              <a:defRPr sz="1350">
                <a:solidFill>
                  <a:schemeClr val="tx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Text Placeholder 5"/>
          <p:cNvSpPr>
            <a:spLocks noGrp="1"/>
          </p:cNvSpPr>
          <p:nvPr>
            <p:ph type="body" sz="quarter" idx="10"/>
          </p:nvPr>
        </p:nvSpPr>
        <p:spPr>
          <a:xfrm>
            <a:off x="914400" y="668828"/>
            <a:ext cx="10363200" cy="1125537"/>
          </a:xfrm>
        </p:spPr>
        <p:txBody>
          <a:bodyPr/>
          <a:lstStyle>
            <a:lvl1pPr marL="0" indent="0" algn="ctr" defTabSz="685800" rtl="0" eaLnBrk="1" latinLnBrk="0" hangingPunct="1">
              <a:lnSpc>
                <a:spcPct val="110000"/>
              </a:lnSpc>
              <a:spcBef>
                <a:spcPct val="0"/>
              </a:spcBef>
              <a:buNone/>
              <a:defRPr lang="en-US" sz="3300" b="0" kern="1200" dirty="0" smtClean="0">
                <a:solidFill>
                  <a:schemeClr val="accent1"/>
                </a:solidFill>
                <a:latin typeface="+mj-lt"/>
                <a:ea typeface="+mj-ea"/>
                <a:cs typeface="+mj-cs"/>
              </a:defRPr>
            </a:lvl1pPr>
            <a:lvl2pPr marL="342900" indent="0" algn="ctr" defTabSz="685800" rtl="0" eaLnBrk="1" latinLnBrk="0" hangingPunct="1">
              <a:lnSpc>
                <a:spcPct val="110000"/>
              </a:lnSpc>
              <a:spcBef>
                <a:spcPct val="0"/>
              </a:spcBef>
              <a:buNone/>
              <a:defRPr lang="en-US" sz="2700" b="0" kern="1200" dirty="0" smtClean="0">
                <a:solidFill>
                  <a:schemeClr val="tx2"/>
                </a:solidFill>
                <a:latin typeface="+mj-lt"/>
                <a:ea typeface="+mj-ea"/>
                <a:cs typeface="+mj-cs"/>
              </a:defRPr>
            </a:lvl2pPr>
            <a:lvl3pPr marL="685800" indent="0" algn="ctr" defTabSz="685800" rtl="0" eaLnBrk="1" latinLnBrk="0" hangingPunct="1">
              <a:lnSpc>
                <a:spcPct val="110000"/>
              </a:lnSpc>
              <a:spcBef>
                <a:spcPct val="0"/>
              </a:spcBef>
              <a:buNone/>
              <a:defRPr lang="en-US" sz="2700" b="0" kern="1200" dirty="0" smtClean="0">
                <a:solidFill>
                  <a:schemeClr val="tx2"/>
                </a:solidFill>
                <a:latin typeface="+mj-lt"/>
                <a:ea typeface="+mj-ea"/>
                <a:cs typeface="+mj-cs"/>
              </a:defRPr>
            </a:lvl3pPr>
            <a:lvl4pPr marL="1028700" indent="0" algn="ctr" defTabSz="685800" rtl="0" eaLnBrk="1" latinLnBrk="0" hangingPunct="1">
              <a:lnSpc>
                <a:spcPct val="110000"/>
              </a:lnSpc>
              <a:spcBef>
                <a:spcPct val="0"/>
              </a:spcBef>
              <a:buNone/>
              <a:defRPr lang="en-US" sz="2700" b="0" kern="1200" dirty="0" smtClean="0">
                <a:solidFill>
                  <a:schemeClr val="tx2"/>
                </a:solidFill>
                <a:latin typeface="+mj-lt"/>
                <a:ea typeface="+mj-ea"/>
                <a:cs typeface="+mj-cs"/>
              </a:defRPr>
            </a:lvl4pPr>
            <a:lvl5pPr marL="1371600" indent="0" algn="ctr" defTabSz="685800" rtl="0" eaLnBrk="1" latinLnBrk="0" hangingPunct="1">
              <a:lnSpc>
                <a:spcPct val="110000"/>
              </a:lnSpc>
              <a:spcBef>
                <a:spcPct val="0"/>
              </a:spcBef>
              <a:buNone/>
              <a:defRPr lang="en-US" sz="2700" b="0" kern="1200" dirty="0">
                <a:solidFill>
                  <a:schemeClr val="tx2"/>
                </a:solidFill>
                <a:latin typeface="+mj-lt"/>
                <a:ea typeface="+mj-ea"/>
                <a:cs typeface="+mj-cs"/>
              </a:defRPr>
            </a:lvl5pPr>
          </a:lstStyle>
          <a:p>
            <a:pPr lvl="0"/>
            <a:r>
              <a:rPr lang="en-US"/>
              <a:t>Edit Master text styles</a:t>
            </a:r>
          </a:p>
        </p:txBody>
      </p:sp>
    </p:spTree>
    <p:extLst>
      <p:ext uri="{BB962C8B-B14F-4D97-AF65-F5344CB8AC3E}">
        <p14:creationId xmlns:p14="http://schemas.microsoft.com/office/powerpoint/2010/main" val="506780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8.xml><?xml version="1.0" encoding="utf-8"?>
<p:sldLayout xmlns:a="http://schemas.openxmlformats.org/drawingml/2006/main" xmlns:r="http://schemas.openxmlformats.org/officeDocument/2006/relationships" xmlns:p="http://schemas.openxmlformats.org/presentationml/2006/main" preserve="1" userDrawn="1">
  <p:cSld name="2_Title Slide for Product">
    <p:spTree>
      <p:nvGrpSpPr>
        <p:cNvPr id="1" name=""/>
        <p:cNvGrpSpPr/>
        <p:nvPr/>
      </p:nvGrpSpPr>
      <p:grpSpPr>
        <a:xfrm>
          <a:off x="0" y="0"/>
          <a:ext cx="0" cy="0"/>
          <a:chOff x="0" y="0"/>
          <a:chExt cx="0" cy="0"/>
        </a:xfrm>
      </p:grpSpPr>
      <p:sp>
        <p:nvSpPr>
          <p:cNvPr id="2" name="Title 1"/>
          <p:cNvSpPr>
            <a:spLocks noGrp="1"/>
          </p:cNvSpPr>
          <p:nvPr>
            <p:ph type="ctrTitle"/>
          </p:nvPr>
        </p:nvSpPr>
        <p:spPr>
          <a:xfrm>
            <a:off x="914400" y="4193635"/>
            <a:ext cx="10363200" cy="756005"/>
          </a:xfrm>
        </p:spPr>
        <p:txBody>
          <a:bodyPr anchor="t" anchorCtr="0"/>
          <a:lstStyle>
            <a:lvl1pPr algn="ctr">
              <a:defRPr sz="1500">
                <a:solidFill>
                  <a:schemeClr val="tx2"/>
                </a:solidFill>
              </a:defRPr>
            </a:lvl1pPr>
          </a:lstStyle>
          <a:p>
            <a:r>
              <a:rPr lang="en-US"/>
              <a:t>Click to edit Master title style</a:t>
            </a:r>
          </a:p>
        </p:txBody>
      </p:sp>
      <p:sp>
        <p:nvSpPr>
          <p:cNvPr id="6" name="Text Placeholder 5"/>
          <p:cNvSpPr>
            <a:spLocks noGrp="1"/>
          </p:cNvSpPr>
          <p:nvPr>
            <p:ph type="body" sz="quarter" idx="10"/>
          </p:nvPr>
        </p:nvSpPr>
        <p:spPr>
          <a:xfrm>
            <a:off x="914400" y="2633585"/>
            <a:ext cx="10363200" cy="1125537"/>
          </a:xfrm>
        </p:spPr>
        <p:txBody>
          <a:bodyPr anchor="ctr"/>
          <a:lstStyle>
            <a:lvl1pPr marL="0" indent="0" algn="ctr" defTabSz="685800" rtl="0" eaLnBrk="1" latinLnBrk="0" hangingPunct="1">
              <a:lnSpc>
                <a:spcPct val="110000"/>
              </a:lnSpc>
              <a:spcBef>
                <a:spcPct val="0"/>
              </a:spcBef>
              <a:buNone/>
              <a:defRPr lang="en-US" sz="3000" b="0" kern="1200" dirty="0" smtClean="0">
                <a:solidFill>
                  <a:schemeClr val="accent2"/>
                </a:solidFill>
                <a:latin typeface="+mj-lt"/>
                <a:ea typeface="+mj-ea"/>
                <a:cs typeface="+mj-cs"/>
              </a:defRPr>
            </a:lvl1pPr>
            <a:lvl2pPr marL="342900" indent="0" algn="ctr" defTabSz="685800" rtl="0" eaLnBrk="1" latinLnBrk="0" hangingPunct="1">
              <a:lnSpc>
                <a:spcPct val="110000"/>
              </a:lnSpc>
              <a:spcBef>
                <a:spcPct val="0"/>
              </a:spcBef>
              <a:buNone/>
              <a:defRPr lang="en-US" sz="2700" b="0" kern="1200" dirty="0" smtClean="0">
                <a:solidFill>
                  <a:schemeClr val="tx2"/>
                </a:solidFill>
                <a:latin typeface="+mj-lt"/>
                <a:ea typeface="+mj-ea"/>
                <a:cs typeface="+mj-cs"/>
              </a:defRPr>
            </a:lvl2pPr>
            <a:lvl3pPr marL="685800" indent="0" algn="ctr" defTabSz="685800" rtl="0" eaLnBrk="1" latinLnBrk="0" hangingPunct="1">
              <a:lnSpc>
                <a:spcPct val="110000"/>
              </a:lnSpc>
              <a:spcBef>
                <a:spcPct val="0"/>
              </a:spcBef>
              <a:buNone/>
              <a:defRPr lang="en-US" sz="2700" b="0" kern="1200" dirty="0" smtClean="0">
                <a:solidFill>
                  <a:schemeClr val="tx2"/>
                </a:solidFill>
                <a:latin typeface="+mj-lt"/>
                <a:ea typeface="+mj-ea"/>
                <a:cs typeface="+mj-cs"/>
              </a:defRPr>
            </a:lvl3pPr>
            <a:lvl4pPr marL="1028700" indent="0" algn="ctr" defTabSz="685800" rtl="0" eaLnBrk="1" latinLnBrk="0" hangingPunct="1">
              <a:lnSpc>
                <a:spcPct val="110000"/>
              </a:lnSpc>
              <a:spcBef>
                <a:spcPct val="0"/>
              </a:spcBef>
              <a:buNone/>
              <a:defRPr lang="en-US" sz="2700" b="0" kern="1200" dirty="0" smtClean="0">
                <a:solidFill>
                  <a:schemeClr val="tx2"/>
                </a:solidFill>
                <a:latin typeface="+mj-lt"/>
                <a:ea typeface="+mj-ea"/>
                <a:cs typeface="+mj-cs"/>
              </a:defRPr>
            </a:lvl4pPr>
            <a:lvl5pPr marL="1371600" indent="0" algn="ctr" defTabSz="685800" rtl="0" eaLnBrk="1" latinLnBrk="0" hangingPunct="1">
              <a:lnSpc>
                <a:spcPct val="110000"/>
              </a:lnSpc>
              <a:spcBef>
                <a:spcPct val="0"/>
              </a:spcBef>
              <a:buNone/>
              <a:defRPr lang="en-US" sz="2700" b="0" kern="1200" dirty="0">
                <a:solidFill>
                  <a:schemeClr val="tx2"/>
                </a:solidFill>
                <a:latin typeface="+mj-lt"/>
                <a:ea typeface="+mj-ea"/>
                <a:cs typeface="+mj-cs"/>
              </a:defRPr>
            </a:lvl5pPr>
          </a:lstStyle>
          <a:p>
            <a:pPr lvl="0"/>
            <a:r>
              <a:rPr lang="en-US"/>
              <a:t>Edit Master text styles</a:t>
            </a:r>
          </a:p>
        </p:txBody>
      </p:sp>
    </p:spTree>
    <p:extLst>
      <p:ext uri="{BB962C8B-B14F-4D97-AF65-F5344CB8AC3E}">
        <p14:creationId xmlns:p14="http://schemas.microsoft.com/office/powerpoint/2010/main" val="1810495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9.xml><?xml version="1.0" encoding="utf-8"?>
<p:sldLayout xmlns:a="http://schemas.openxmlformats.org/drawingml/2006/main" xmlns:r="http://schemas.openxmlformats.org/officeDocument/2006/relationships" xmlns:p="http://schemas.openxmlformats.org/presentationml/2006/main" type="obj" preserve="1">
  <p:cSld name="Title and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33289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1_Title and Paragraph">
    <p:spTree>
      <p:nvGrpSpPr>
        <p:cNvPr id="1" name=""/>
        <p:cNvGrpSpPr/>
        <p:nvPr/>
      </p:nvGrpSpPr>
      <p:grpSpPr>
        <a:xfrm>
          <a:off x="0" y="0"/>
          <a:ext cx="0" cy="0"/>
          <a:chOff x="0" y="0"/>
          <a:chExt cx="0" cy="0"/>
        </a:xfrm>
      </p:grpSpPr>
      <p:sp>
        <p:nvSpPr>
          <p:cNvPr id="2" name="Title 1"/>
          <p:cNvSpPr>
            <a:spLocks noGrp="1"/>
          </p:cNvSpPr>
          <p:nvPr>
            <p:ph type="title"/>
          </p:nvPr>
        </p:nvSpPr>
        <p:spPr>
          <a:xfrm>
            <a:off x="2423492" y="4701211"/>
            <a:ext cx="7346674" cy="1325563"/>
          </a:xfrm>
        </p:spPr>
        <p:txBody>
          <a:bodyPr/>
          <a:lstStyle>
            <a:lvl1pPr algn="r">
              <a:defRPr sz="2000">
                <a:solidFill>
                  <a:schemeClr val="bg2">
                    <a:lumMod val="50000"/>
                  </a:schemeClr>
                </a:solidFill>
              </a:defRPr>
            </a:lvl1pPr>
          </a:lstStyle>
          <a:p>
            <a:r>
              <a:rPr lang="en-US"/>
              <a:t>Click to edit Master title style</a:t>
            </a:r>
          </a:p>
        </p:txBody>
      </p:sp>
      <p:sp>
        <p:nvSpPr>
          <p:cNvPr id="3" name="Content Placeholder 2"/>
          <p:cNvSpPr>
            <a:spLocks noGrp="1"/>
          </p:cNvSpPr>
          <p:nvPr>
            <p:ph idx="1"/>
          </p:nvPr>
        </p:nvSpPr>
        <p:spPr>
          <a:xfrm>
            <a:off x="2423492" y="1808922"/>
            <a:ext cx="7346674" cy="2733261"/>
          </a:xfrm>
        </p:spPr>
        <p:txBody>
          <a:bodyPr/>
          <a:lstStyle>
            <a:lvl1pPr marL="91440" indent="-457200">
              <a:lnSpc>
                <a:spcPct val="110000"/>
              </a:lnSpc>
              <a:buNone/>
              <a:defRPr/>
            </a:lvl1pPr>
            <a:lvl2pPr marL="0" indent="0">
              <a:buNone/>
              <a:defRPr/>
            </a:lvl2pPr>
            <a:lvl3pPr marL="0" indent="0">
              <a:buNone/>
              <a:defRPr/>
            </a:lvl3pPr>
            <a:lvl4pPr marL="0" indent="0">
              <a:buNone/>
              <a:defRPr/>
            </a:lvl4pPr>
            <a:lvl5pPr marL="0" indent="0">
              <a:buNone/>
              <a:defRPr/>
            </a:lvl5pPr>
          </a:lstStyle>
          <a:p>
            <a:pPr lvl="0"/>
            <a:r>
              <a:rPr lang="en-US"/>
              <a:t>Click to edit Master text styles</a:t>
            </a:r>
          </a:p>
        </p:txBody>
      </p:sp>
    </p:spTree>
    <p:extLst>
      <p:ext uri="{BB962C8B-B14F-4D97-AF65-F5344CB8AC3E}">
        <p14:creationId xmlns:p14="http://schemas.microsoft.com/office/powerpoint/2010/main" val="1419947341"/>
      </p:ext>
    </p:extLst>
  </p:cSld>
  <p:clrMapOvr>
    <a:masterClrMapping/>
  </p:clrMapOvr>
  <p:transition spd="med">
    <p:fade/>
  </p:transition>
</p:sldLayout>
</file>

<file path=ppt/slideLayouts/slideLayout420.xml><?xml version="1.0" encoding="utf-8"?>
<p:sldLayout xmlns:a="http://schemas.openxmlformats.org/drawingml/2006/main" xmlns:r="http://schemas.openxmlformats.org/officeDocument/2006/relationships" xmlns:p="http://schemas.openxmlformats.org/presentationml/2006/main" preserve="1" userDrawn="1">
  <p:cSld name="4_Title and Bullets">
    <p:spTree>
      <p:nvGrpSpPr>
        <p:cNvPr id="1" name=""/>
        <p:cNvGrpSpPr/>
        <p:nvPr/>
      </p:nvGrpSpPr>
      <p:grpSpPr>
        <a:xfrm>
          <a:off x="0" y="0"/>
          <a:ext cx="0" cy="0"/>
          <a:chOff x="0" y="0"/>
          <a:chExt cx="0" cy="0"/>
        </a:xfrm>
      </p:grpSpPr>
      <p:sp>
        <p:nvSpPr>
          <p:cNvPr id="2" name="Title 1"/>
          <p:cNvSpPr>
            <a:spLocks noGrp="1"/>
          </p:cNvSpPr>
          <p:nvPr>
            <p:ph type="title"/>
          </p:nvPr>
        </p:nvSpPr>
        <p:spPr>
          <a:xfrm>
            <a:off x="838202" y="977032"/>
            <a:ext cx="4347575" cy="1325563"/>
          </a:xfrm>
        </p:spPr>
        <p:txBody>
          <a:bodyPr anchor="t"/>
          <a:lstStyle/>
          <a:p>
            <a:r>
              <a:rPr lang="en-US"/>
              <a:t>Click to edit Master title style</a:t>
            </a:r>
          </a:p>
        </p:txBody>
      </p:sp>
      <p:sp>
        <p:nvSpPr>
          <p:cNvPr id="3" name="Content Placeholder 2"/>
          <p:cNvSpPr>
            <a:spLocks noGrp="1"/>
          </p:cNvSpPr>
          <p:nvPr>
            <p:ph idx="1"/>
          </p:nvPr>
        </p:nvSpPr>
        <p:spPr>
          <a:xfrm>
            <a:off x="5536504" y="977032"/>
            <a:ext cx="5817296" cy="50062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76494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1.xml><?xml version="1.0" encoding="utf-8"?>
<p:sldLayout xmlns:a="http://schemas.openxmlformats.org/drawingml/2006/main" xmlns:r="http://schemas.openxmlformats.org/officeDocument/2006/relationships" xmlns:p="http://schemas.openxmlformats.org/presentationml/2006/main" preserve="1" userDrawn="1">
  <p:cSld name="2_Title and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838200" y="1970692"/>
            <a:ext cx="10515600" cy="40126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5"/>
          <p:cNvSpPr>
            <a:spLocks noGrp="1"/>
          </p:cNvSpPr>
          <p:nvPr>
            <p:ph type="body" sz="quarter" idx="10"/>
          </p:nvPr>
        </p:nvSpPr>
        <p:spPr>
          <a:xfrm>
            <a:off x="838200" y="1182059"/>
            <a:ext cx="10515600" cy="629977"/>
          </a:xfrm>
        </p:spPr>
        <p:txBody>
          <a:bodyPr/>
          <a:lstStyle>
            <a:lvl1pPr marL="0" indent="0" algn="l" defTabSz="685800" rtl="0" eaLnBrk="1" latinLnBrk="0" hangingPunct="1">
              <a:lnSpc>
                <a:spcPct val="110000"/>
              </a:lnSpc>
              <a:spcBef>
                <a:spcPct val="0"/>
              </a:spcBef>
              <a:buNone/>
              <a:defRPr lang="en-US" sz="1800" b="0" kern="1200" dirty="0" smtClean="0">
                <a:solidFill>
                  <a:schemeClr val="accent2"/>
                </a:solidFill>
                <a:latin typeface="+mj-lt"/>
                <a:ea typeface="+mj-ea"/>
                <a:cs typeface="+mj-cs"/>
              </a:defRPr>
            </a:lvl1pPr>
            <a:lvl2pPr marL="0" indent="0" algn="l" defTabSz="685800" rtl="0" eaLnBrk="1" latinLnBrk="0" hangingPunct="1">
              <a:lnSpc>
                <a:spcPct val="110000"/>
              </a:lnSpc>
              <a:spcBef>
                <a:spcPct val="0"/>
              </a:spcBef>
              <a:buNone/>
              <a:defRPr lang="en-US" sz="1500" b="0" kern="1200" dirty="0" smtClean="0">
                <a:solidFill>
                  <a:schemeClr val="accent1"/>
                </a:solidFill>
                <a:latin typeface="+mj-lt"/>
                <a:ea typeface="+mj-ea"/>
                <a:cs typeface="+mj-cs"/>
              </a:defRPr>
            </a:lvl2pPr>
            <a:lvl3pPr marL="0" indent="0" algn="l" defTabSz="685800" rtl="0" eaLnBrk="1" latinLnBrk="0" hangingPunct="1">
              <a:lnSpc>
                <a:spcPct val="110000"/>
              </a:lnSpc>
              <a:spcBef>
                <a:spcPct val="0"/>
              </a:spcBef>
              <a:buNone/>
              <a:defRPr lang="en-US" sz="1500" b="0" kern="1200" dirty="0" smtClean="0">
                <a:solidFill>
                  <a:schemeClr val="accent1"/>
                </a:solidFill>
                <a:latin typeface="+mj-lt"/>
                <a:ea typeface="+mj-ea"/>
                <a:cs typeface="+mj-cs"/>
              </a:defRPr>
            </a:lvl3pPr>
            <a:lvl4pPr marL="0" indent="0" algn="l" defTabSz="685800" rtl="0" eaLnBrk="1" latinLnBrk="0" hangingPunct="1">
              <a:lnSpc>
                <a:spcPct val="110000"/>
              </a:lnSpc>
              <a:spcBef>
                <a:spcPct val="0"/>
              </a:spcBef>
              <a:buNone/>
              <a:defRPr lang="en-US" sz="1500" b="0" kern="1200" dirty="0" smtClean="0">
                <a:solidFill>
                  <a:schemeClr val="accent1"/>
                </a:solidFill>
                <a:latin typeface="+mj-lt"/>
                <a:ea typeface="+mj-ea"/>
                <a:cs typeface="+mj-cs"/>
              </a:defRPr>
            </a:lvl4pPr>
            <a:lvl5pPr marL="0" indent="0" algn="l" defTabSz="685800" rtl="0" eaLnBrk="1" latinLnBrk="0" hangingPunct="1">
              <a:lnSpc>
                <a:spcPct val="110000"/>
              </a:lnSpc>
              <a:spcBef>
                <a:spcPct val="0"/>
              </a:spcBef>
              <a:buNone/>
              <a:defRPr lang="en-US" sz="1500" b="0" kern="1200" dirty="0">
                <a:solidFill>
                  <a:schemeClr val="accent1"/>
                </a:solidFill>
                <a:latin typeface="+mj-lt"/>
                <a:ea typeface="+mj-ea"/>
                <a:cs typeface="+mj-cs"/>
              </a:defRPr>
            </a:lvl5pPr>
          </a:lstStyle>
          <a:p>
            <a:pPr lvl="0"/>
            <a:r>
              <a:rPr lang="en-US"/>
              <a:t>Edit Master text styles</a:t>
            </a:r>
          </a:p>
        </p:txBody>
      </p:sp>
    </p:spTree>
    <p:extLst>
      <p:ext uri="{BB962C8B-B14F-4D97-AF65-F5344CB8AC3E}">
        <p14:creationId xmlns:p14="http://schemas.microsoft.com/office/powerpoint/2010/main" val="2591470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2.xml><?xml version="1.0" encoding="utf-8"?>
<p:sldLayout xmlns:a="http://schemas.openxmlformats.org/drawingml/2006/main" xmlns:r="http://schemas.openxmlformats.org/officeDocument/2006/relationships" xmlns:p="http://schemas.openxmlformats.org/presentationml/2006/main" type="obj" preserve="1">
  <p:cSld name="Title and Paragraph">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marL="0" indent="0">
              <a:lnSpc>
                <a:spcPct val="110000"/>
              </a:lnSpc>
              <a:buNone/>
              <a:defRPr/>
            </a:lvl1pPr>
            <a:lvl2pPr marL="0" indent="0">
              <a:buNone/>
              <a:defRPr/>
            </a:lvl2pPr>
            <a:lvl3pPr marL="0" indent="0">
              <a:buNone/>
              <a:defRPr/>
            </a:lvl3pPr>
            <a:lvl4pPr marL="0" indent="0">
              <a:buNone/>
              <a:defRPr/>
            </a:lvl4pPr>
            <a:lvl5pPr marL="0" indent="0">
              <a:buNone/>
              <a:defRPr/>
            </a:lvl5pPr>
          </a:lstStyle>
          <a:p>
            <a:pPr lvl="0"/>
            <a:r>
              <a:rPr lang="en-US"/>
              <a:t>Click to edit Master text styles</a:t>
            </a:r>
          </a:p>
        </p:txBody>
      </p:sp>
    </p:spTree>
    <p:extLst>
      <p:ext uri="{BB962C8B-B14F-4D97-AF65-F5344CB8AC3E}">
        <p14:creationId xmlns:p14="http://schemas.microsoft.com/office/powerpoint/2010/main" val="3069878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3.xml><?xml version="1.0" encoding="utf-8"?>
<p:sldLayout xmlns:a="http://schemas.openxmlformats.org/drawingml/2006/main" xmlns:r="http://schemas.openxmlformats.org/officeDocument/2006/relationships" xmlns:p="http://schemas.openxmlformats.org/presentationml/2006/main" type="obj" preserve="1">
  <p:cSld name="2_Title and Paragraph">
    <p:spTree>
      <p:nvGrpSpPr>
        <p:cNvPr id="1" name=""/>
        <p:cNvGrpSpPr/>
        <p:nvPr/>
      </p:nvGrpSpPr>
      <p:grpSpPr>
        <a:xfrm>
          <a:off x="0" y="0"/>
          <a:ext cx="0" cy="0"/>
          <a:chOff x="0" y="0"/>
          <a:chExt cx="0" cy="0"/>
        </a:xfrm>
      </p:grpSpPr>
      <p:sp>
        <p:nvSpPr>
          <p:cNvPr id="2" name="Title 1"/>
          <p:cNvSpPr>
            <a:spLocks noGrp="1"/>
          </p:cNvSpPr>
          <p:nvPr>
            <p:ph type="title"/>
          </p:nvPr>
        </p:nvSpPr>
        <p:spPr>
          <a:xfrm>
            <a:off x="838202" y="1068309"/>
            <a:ext cx="4347575" cy="1325563"/>
          </a:xfrm>
        </p:spPr>
        <p:txBody>
          <a:bodyPr anchor="t"/>
          <a:lstStyle/>
          <a:p>
            <a:r>
              <a:rPr lang="en-US"/>
              <a:t>Click to edit Master title style</a:t>
            </a:r>
          </a:p>
        </p:txBody>
      </p:sp>
      <p:sp>
        <p:nvSpPr>
          <p:cNvPr id="3" name="Content Placeholder 2"/>
          <p:cNvSpPr>
            <a:spLocks noGrp="1"/>
          </p:cNvSpPr>
          <p:nvPr>
            <p:ph idx="1"/>
          </p:nvPr>
        </p:nvSpPr>
        <p:spPr>
          <a:xfrm>
            <a:off x="5536506" y="1068309"/>
            <a:ext cx="5817295" cy="4351338"/>
          </a:xfrm>
        </p:spPr>
        <p:txBody>
          <a:bodyPr/>
          <a:lstStyle>
            <a:lvl1pPr marL="0" indent="0">
              <a:lnSpc>
                <a:spcPct val="110000"/>
              </a:lnSpc>
              <a:buNone/>
              <a:defRPr/>
            </a:lvl1pPr>
            <a:lvl2pPr marL="0" indent="0">
              <a:buNone/>
              <a:defRPr/>
            </a:lvl2pPr>
            <a:lvl3pPr marL="0" indent="0">
              <a:buNone/>
              <a:defRPr/>
            </a:lvl3pPr>
            <a:lvl4pPr marL="0" indent="0">
              <a:buNone/>
              <a:defRPr/>
            </a:lvl4pPr>
            <a:lvl5pPr marL="0" indent="0">
              <a:buNone/>
              <a:defRPr/>
            </a:lvl5pPr>
          </a:lstStyle>
          <a:p>
            <a:pPr lvl="0"/>
            <a:r>
              <a:rPr lang="en-US"/>
              <a:t>Click to edit Master text styles</a:t>
            </a:r>
          </a:p>
        </p:txBody>
      </p:sp>
    </p:spTree>
    <p:extLst>
      <p:ext uri="{BB962C8B-B14F-4D97-AF65-F5344CB8AC3E}">
        <p14:creationId xmlns:p14="http://schemas.microsoft.com/office/powerpoint/2010/main" val="209865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517046"/>
            <a:ext cx="10515600" cy="1997555"/>
          </a:xfrm>
        </p:spPr>
        <p:txBody>
          <a:bodyPr anchor="b"/>
          <a:lstStyle>
            <a:lvl1pPr algn="ctr">
              <a:defRPr sz="3600"/>
            </a:lvl1pPr>
          </a:lstStyle>
          <a:p>
            <a:r>
              <a:rPr lang="en-US"/>
              <a:t>Click to edit Master title style</a:t>
            </a:r>
          </a:p>
        </p:txBody>
      </p:sp>
    </p:spTree>
    <p:extLst>
      <p:ext uri="{BB962C8B-B14F-4D97-AF65-F5344CB8AC3E}">
        <p14:creationId xmlns:p14="http://schemas.microsoft.com/office/powerpoint/2010/main" val="1298800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5.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517047"/>
            <a:ext cx="10515600" cy="1997555"/>
          </a:xfrm>
        </p:spPr>
        <p:txBody>
          <a:bodyPr anchor="b"/>
          <a:lstStyle>
            <a:lvl1pPr algn="ctr">
              <a:defRPr sz="3600"/>
            </a:lvl1pPr>
          </a:lstStyle>
          <a:p>
            <a:r>
              <a:rPr lang="en-US"/>
              <a:t>Click to edit Master title style</a:t>
            </a:r>
          </a:p>
        </p:txBody>
      </p:sp>
      <p:sp>
        <p:nvSpPr>
          <p:cNvPr id="3" name="Text Placeholder 2"/>
          <p:cNvSpPr>
            <a:spLocks noGrp="1"/>
          </p:cNvSpPr>
          <p:nvPr>
            <p:ph type="body" idx="1"/>
          </p:nvPr>
        </p:nvSpPr>
        <p:spPr>
          <a:xfrm>
            <a:off x="831851" y="2879936"/>
            <a:ext cx="10515600" cy="1500187"/>
          </a:xfrm>
        </p:spPr>
        <p:txBody>
          <a:bodyPr/>
          <a:lstStyle>
            <a:lvl1pPr marL="0" indent="0" algn="ctr">
              <a:buNone/>
              <a:defRPr sz="1800">
                <a:solidFill>
                  <a:schemeClr val="tx2"/>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839025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630496"/>
            <a:ext cx="5181600" cy="45354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630496"/>
            <a:ext cx="5181600" cy="45354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23660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7.xml><?xml version="1.0" encoding="utf-8"?>
<p:sldLayout xmlns:a="http://schemas.openxmlformats.org/drawingml/2006/main" xmlns:r="http://schemas.openxmlformats.org/officeDocument/2006/relationships" xmlns:p="http://schemas.openxmlformats.org/presentationml/2006/main" type="twoObj" preserve="1">
  <p:cSld name="4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2" y="1630496"/>
            <a:ext cx="3543300" cy="4535450"/>
          </a:xfrm>
        </p:spPr>
        <p:txBody>
          <a:bodyPr/>
          <a:lstStyle>
            <a:lvl1pPr>
              <a:defRPr sz="1200"/>
            </a:lvl1pPr>
            <a:lvl2pPr>
              <a:defRPr sz="1050"/>
            </a:lvl2pPr>
            <a:lvl3pPr>
              <a:defRPr sz="900"/>
            </a:lvl3pPr>
            <a:lvl4pPr>
              <a:defRPr sz="825"/>
            </a:lvl4pPr>
            <a:lvl5pPr>
              <a:defRPr sz="82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572002" y="1630496"/>
            <a:ext cx="3543300" cy="4535450"/>
          </a:xfrm>
        </p:spPr>
        <p:txBody>
          <a:bodyPr/>
          <a:lstStyle>
            <a:lvl1pPr>
              <a:defRPr sz="1200"/>
            </a:lvl1pPr>
            <a:lvl2pPr>
              <a:defRPr sz="1050"/>
            </a:lvl2pPr>
            <a:lvl3pPr>
              <a:defRPr sz="900"/>
            </a:lvl3pPr>
            <a:lvl4pPr>
              <a:defRPr sz="825"/>
            </a:lvl4pPr>
            <a:lvl5pPr>
              <a:defRPr sz="82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77974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8.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2295939"/>
            <a:ext cx="5181600" cy="3859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2295939"/>
            <a:ext cx="5181600" cy="3859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5"/>
          <p:cNvSpPr>
            <a:spLocks noGrp="1"/>
          </p:cNvSpPr>
          <p:nvPr>
            <p:ph type="body" sz="quarter" idx="10"/>
          </p:nvPr>
        </p:nvSpPr>
        <p:spPr>
          <a:xfrm>
            <a:off x="838200" y="1628385"/>
            <a:ext cx="10515600" cy="667555"/>
          </a:xfrm>
        </p:spPr>
        <p:txBody>
          <a:bodyPr/>
          <a:lstStyle>
            <a:lvl1pPr marL="0" indent="0" algn="l" defTabSz="685800" rtl="0" eaLnBrk="1" latinLnBrk="0" hangingPunct="1">
              <a:lnSpc>
                <a:spcPct val="110000"/>
              </a:lnSpc>
              <a:spcBef>
                <a:spcPct val="0"/>
              </a:spcBef>
              <a:buNone/>
              <a:defRPr lang="en-US" sz="1800" b="0" kern="1200" dirty="0" smtClean="0">
                <a:solidFill>
                  <a:schemeClr val="tx2"/>
                </a:solidFill>
                <a:latin typeface="+mj-lt"/>
                <a:ea typeface="+mj-ea"/>
                <a:cs typeface="+mj-cs"/>
              </a:defRPr>
            </a:lvl1pPr>
            <a:lvl2pPr marL="0" indent="0" algn="l" defTabSz="685800" rtl="0" eaLnBrk="1" latinLnBrk="0" hangingPunct="1">
              <a:lnSpc>
                <a:spcPct val="110000"/>
              </a:lnSpc>
              <a:spcBef>
                <a:spcPct val="0"/>
              </a:spcBef>
              <a:buNone/>
              <a:defRPr lang="en-US" sz="1500" b="0" kern="1200" dirty="0" smtClean="0">
                <a:solidFill>
                  <a:schemeClr val="accent1"/>
                </a:solidFill>
                <a:latin typeface="+mj-lt"/>
                <a:ea typeface="+mj-ea"/>
                <a:cs typeface="+mj-cs"/>
              </a:defRPr>
            </a:lvl2pPr>
            <a:lvl3pPr marL="0" indent="0" algn="l" defTabSz="685800" rtl="0" eaLnBrk="1" latinLnBrk="0" hangingPunct="1">
              <a:lnSpc>
                <a:spcPct val="110000"/>
              </a:lnSpc>
              <a:spcBef>
                <a:spcPct val="0"/>
              </a:spcBef>
              <a:buNone/>
              <a:defRPr lang="en-US" sz="1500" b="0" kern="1200" dirty="0" smtClean="0">
                <a:solidFill>
                  <a:schemeClr val="accent1"/>
                </a:solidFill>
                <a:latin typeface="+mj-lt"/>
                <a:ea typeface="+mj-ea"/>
                <a:cs typeface="+mj-cs"/>
              </a:defRPr>
            </a:lvl3pPr>
            <a:lvl4pPr marL="0" indent="0" algn="l" defTabSz="685800" rtl="0" eaLnBrk="1" latinLnBrk="0" hangingPunct="1">
              <a:lnSpc>
                <a:spcPct val="110000"/>
              </a:lnSpc>
              <a:spcBef>
                <a:spcPct val="0"/>
              </a:spcBef>
              <a:buNone/>
              <a:defRPr lang="en-US" sz="1500" b="0" kern="1200" dirty="0" smtClean="0">
                <a:solidFill>
                  <a:schemeClr val="accent1"/>
                </a:solidFill>
                <a:latin typeface="+mj-lt"/>
                <a:ea typeface="+mj-ea"/>
                <a:cs typeface="+mj-cs"/>
              </a:defRPr>
            </a:lvl4pPr>
            <a:lvl5pPr marL="0" indent="0" algn="l" defTabSz="685800" rtl="0" eaLnBrk="1" latinLnBrk="0" hangingPunct="1">
              <a:lnSpc>
                <a:spcPct val="110000"/>
              </a:lnSpc>
              <a:spcBef>
                <a:spcPct val="0"/>
              </a:spcBef>
              <a:buNone/>
              <a:defRPr lang="en-US" sz="1500" b="0" kern="1200" dirty="0">
                <a:solidFill>
                  <a:schemeClr val="accent1"/>
                </a:solidFill>
                <a:latin typeface="+mj-lt"/>
                <a:ea typeface="+mj-ea"/>
                <a:cs typeface="+mj-cs"/>
              </a:defRPr>
            </a:lvl5pPr>
          </a:lstStyle>
          <a:p>
            <a:pPr lvl="0"/>
            <a:r>
              <a:rPr lang="en-US"/>
              <a:t>Edit Master text styles</a:t>
            </a:r>
          </a:p>
        </p:txBody>
      </p:sp>
    </p:spTree>
    <p:extLst>
      <p:ext uri="{BB962C8B-B14F-4D97-AF65-F5344CB8AC3E}">
        <p14:creationId xmlns:p14="http://schemas.microsoft.com/office/powerpoint/2010/main" val="857450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475131"/>
            <a:ext cx="10515600" cy="1018977"/>
          </a:xfrm>
        </p:spPr>
        <p:txBody>
          <a:bodyPr/>
          <a:lstStyle/>
          <a:p>
            <a:r>
              <a:rPr lang="en-US"/>
              <a:t>Click to edit Master title style</a:t>
            </a:r>
          </a:p>
        </p:txBody>
      </p:sp>
      <p:sp>
        <p:nvSpPr>
          <p:cNvPr id="3" name="Text Placeholder 2"/>
          <p:cNvSpPr>
            <a:spLocks noGrp="1"/>
          </p:cNvSpPr>
          <p:nvPr>
            <p:ph type="body" idx="1"/>
          </p:nvPr>
        </p:nvSpPr>
        <p:spPr>
          <a:xfrm>
            <a:off x="839789" y="1557193"/>
            <a:ext cx="5157787" cy="697509"/>
          </a:xfrm>
          <a:solidFill>
            <a:schemeClr val="accent2"/>
          </a:solidFill>
        </p:spPr>
        <p:txBody>
          <a:bodyPr anchor="ctr" anchorCtr="0"/>
          <a:lstStyle>
            <a:lvl1pPr marL="0" indent="0">
              <a:buNone/>
              <a:defRPr sz="1500" b="0">
                <a:solidFill>
                  <a:schemeClr val="bg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839789" y="2317789"/>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2" y="1557193"/>
            <a:ext cx="5183188" cy="697509"/>
          </a:xfrm>
          <a:solidFill>
            <a:schemeClr val="accent2"/>
          </a:solidFill>
        </p:spPr>
        <p:txBody>
          <a:bodyPr anchor="ctr" anchorCtr="0"/>
          <a:lstStyle>
            <a:lvl1pPr marL="0" indent="0">
              <a:buNone/>
              <a:defRPr sz="1500" b="0">
                <a:solidFill>
                  <a:schemeClr val="bg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72202" y="2317789"/>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81637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539857662"/>
      </p:ext>
    </p:extLst>
  </p:cSld>
  <p:clrMapOvr>
    <a:masterClrMapping/>
  </p:clrMapOvr>
  <p:transition spd="med">
    <p:fade/>
  </p:transition>
</p:sldLayout>
</file>

<file path=ppt/slideLayouts/slideLayout430.xml><?xml version="1.0" encoding="utf-8"?>
<p:sldLayout xmlns:a="http://schemas.openxmlformats.org/drawingml/2006/main" xmlns:r="http://schemas.openxmlformats.org/officeDocument/2006/relationships" xmlns:p="http://schemas.openxmlformats.org/presentationml/2006/main" type="twoObj" preserve="1">
  <p:cSld name="3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1" y="1630496"/>
            <a:ext cx="3438939" cy="4535450"/>
          </a:xfrm>
        </p:spPr>
        <p:txBody>
          <a:bodyPr/>
          <a:lstStyle>
            <a:lvl1pPr>
              <a:defRPr sz="1350"/>
            </a:lvl1pPr>
            <a:lvl2pPr>
              <a:defRPr sz="1200"/>
            </a:lvl2pPr>
            <a:lvl3pPr>
              <a:defRPr sz="1050"/>
            </a:lvl3pPr>
            <a:lvl4pPr>
              <a:defRPr sz="900"/>
            </a:lvl4pPr>
            <a:lvl5pPr>
              <a:defRPr sz="9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376531" y="1630496"/>
            <a:ext cx="3438939" cy="4535450"/>
          </a:xfrm>
        </p:spPr>
        <p:txBody>
          <a:bodyPr/>
          <a:lstStyle>
            <a:lvl1pPr>
              <a:defRPr sz="1350"/>
            </a:lvl1pPr>
            <a:lvl2pPr>
              <a:defRPr sz="1200"/>
            </a:lvl2pPr>
            <a:lvl3pPr>
              <a:defRPr sz="1050"/>
            </a:lvl3pPr>
            <a:lvl4pPr>
              <a:defRPr sz="900"/>
            </a:lvl4pPr>
            <a:lvl5pPr>
              <a:defRPr sz="9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3"/>
          <p:cNvSpPr>
            <a:spLocks noGrp="1"/>
          </p:cNvSpPr>
          <p:nvPr>
            <p:ph sz="half" idx="10"/>
          </p:nvPr>
        </p:nvSpPr>
        <p:spPr>
          <a:xfrm>
            <a:off x="7914861" y="1630496"/>
            <a:ext cx="3438939" cy="4535450"/>
          </a:xfrm>
        </p:spPr>
        <p:txBody>
          <a:bodyPr/>
          <a:lstStyle>
            <a:lvl1pPr>
              <a:defRPr sz="1350"/>
            </a:lvl1pPr>
            <a:lvl2pPr>
              <a:defRPr sz="1200"/>
            </a:lvl2pPr>
            <a:lvl3pPr>
              <a:defRPr sz="1050"/>
            </a:lvl3pPr>
            <a:lvl4pPr>
              <a:defRPr sz="900"/>
            </a:lvl4pPr>
            <a:lvl5pPr>
              <a:defRPr sz="9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0577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1.xml><?xml version="1.0" encoding="utf-8"?>
<p:sldLayout xmlns:a="http://schemas.openxmlformats.org/drawingml/2006/main" xmlns:r="http://schemas.openxmlformats.org/officeDocument/2006/relationships" xmlns:p="http://schemas.openxmlformats.org/presentationml/2006/main" type="obj" preserve="1">
  <p:cSld name="1_Title and Paragraph">
    <p:spTree>
      <p:nvGrpSpPr>
        <p:cNvPr id="1" name=""/>
        <p:cNvGrpSpPr/>
        <p:nvPr/>
      </p:nvGrpSpPr>
      <p:grpSpPr>
        <a:xfrm>
          <a:off x="0" y="0"/>
          <a:ext cx="0" cy="0"/>
          <a:chOff x="0" y="0"/>
          <a:chExt cx="0" cy="0"/>
        </a:xfrm>
      </p:grpSpPr>
      <p:sp>
        <p:nvSpPr>
          <p:cNvPr id="2" name="Title 1"/>
          <p:cNvSpPr>
            <a:spLocks noGrp="1"/>
          </p:cNvSpPr>
          <p:nvPr>
            <p:ph type="title"/>
          </p:nvPr>
        </p:nvSpPr>
        <p:spPr>
          <a:xfrm>
            <a:off x="2423492" y="4701213"/>
            <a:ext cx="7346675" cy="1325563"/>
          </a:xfrm>
        </p:spPr>
        <p:txBody>
          <a:bodyPr anchor="t"/>
          <a:lstStyle>
            <a:lvl1pPr algn="r">
              <a:defRPr sz="1500">
                <a:solidFill>
                  <a:schemeClr val="bg2">
                    <a:lumMod val="50000"/>
                  </a:schemeClr>
                </a:solidFill>
              </a:defRPr>
            </a:lvl1pPr>
          </a:lstStyle>
          <a:p>
            <a:r>
              <a:rPr lang="en-US"/>
              <a:t>Click to edit Master title style</a:t>
            </a:r>
          </a:p>
        </p:txBody>
      </p:sp>
      <p:sp>
        <p:nvSpPr>
          <p:cNvPr id="3" name="Content Placeholder 2"/>
          <p:cNvSpPr>
            <a:spLocks noGrp="1"/>
          </p:cNvSpPr>
          <p:nvPr>
            <p:ph idx="1"/>
          </p:nvPr>
        </p:nvSpPr>
        <p:spPr>
          <a:xfrm>
            <a:off x="2423492" y="1808924"/>
            <a:ext cx="7346675" cy="2733261"/>
          </a:xfrm>
        </p:spPr>
        <p:txBody>
          <a:bodyPr/>
          <a:lstStyle>
            <a:lvl1pPr marL="68580" indent="-342900">
              <a:lnSpc>
                <a:spcPct val="110000"/>
              </a:lnSpc>
              <a:buNone/>
              <a:defRPr/>
            </a:lvl1pPr>
            <a:lvl2pPr marL="0" indent="0">
              <a:buNone/>
              <a:defRPr/>
            </a:lvl2pPr>
            <a:lvl3pPr marL="0" indent="0">
              <a:buNone/>
              <a:defRPr/>
            </a:lvl3pPr>
            <a:lvl4pPr marL="0" indent="0">
              <a:buNone/>
              <a:defRPr/>
            </a:lvl4pPr>
            <a:lvl5pPr marL="0" indent="0">
              <a:buNone/>
              <a:defRPr/>
            </a:lvl5pPr>
          </a:lstStyle>
          <a:p>
            <a:pPr lvl="0"/>
            <a:r>
              <a:rPr lang="en-US"/>
              <a:t>Click to edit Master text styles</a:t>
            </a:r>
          </a:p>
        </p:txBody>
      </p:sp>
    </p:spTree>
    <p:extLst>
      <p:ext uri="{BB962C8B-B14F-4D97-AF65-F5344CB8AC3E}">
        <p14:creationId xmlns:p14="http://schemas.microsoft.com/office/powerpoint/2010/main" val="5152790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293352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3.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Text Placeholder 5"/>
          <p:cNvSpPr>
            <a:spLocks noGrp="1"/>
          </p:cNvSpPr>
          <p:nvPr>
            <p:ph type="body" sz="quarter" idx="10"/>
          </p:nvPr>
        </p:nvSpPr>
        <p:spPr>
          <a:xfrm>
            <a:off x="838200" y="1520687"/>
            <a:ext cx="10515600" cy="775252"/>
          </a:xfrm>
        </p:spPr>
        <p:txBody>
          <a:bodyPr/>
          <a:lstStyle>
            <a:lvl1pPr marL="0" indent="0" algn="l" defTabSz="685800" rtl="0" eaLnBrk="1" latinLnBrk="0" hangingPunct="1">
              <a:lnSpc>
                <a:spcPct val="110000"/>
              </a:lnSpc>
              <a:spcBef>
                <a:spcPct val="0"/>
              </a:spcBef>
              <a:buNone/>
              <a:defRPr lang="en-US" sz="1500" b="0" kern="1200" dirty="0" smtClean="0">
                <a:solidFill>
                  <a:schemeClr val="tx2"/>
                </a:solidFill>
                <a:latin typeface="+mj-lt"/>
                <a:ea typeface="+mj-ea"/>
                <a:cs typeface="+mj-cs"/>
              </a:defRPr>
            </a:lvl1pPr>
            <a:lvl2pPr marL="0" indent="0" algn="l" defTabSz="685800" rtl="0" eaLnBrk="1" latinLnBrk="0" hangingPunct="1">
              <a:lnSpc>
                <a:spcPct val="110000"/>
              </a:lnSpc>
              <a:spcBef>
                <a:spcPct val="0"/>
              </a:spcBef>
              <a:buNone/>
              <a:defRPr lang="en-US" sz="1500" b="0" kern="1200" dirty="0" smtClean="0">
                <a:solidFill>
                  <a:schemeClr val="accent1"/>
                </a:solidFill>
                <a:latin typeface="+mj-lt"/>
                <a:ea typeface="+mj-ea"/>
                <a:cs typeface="+mj-cs"/>
              </a:defRPr>
            </a:lvl2pPr>
            <a:lvl3pPr marL="0" indent="0" algn="l" defTabSz="685800" rtl="0" eaLnBrk="1" latinLnBrk="0" hangingPunct="1">
              <a:lnSpc>
                <a:spcPct val="110000"/>
              </a:lnSpc>
              <a:spcBef>
                <a:spcPct val="0"/>
              </a:spcBef>
              <a:buNone/>
              <a:defRPr lang="en-US" sz="1500" b="0" kern="1200" dirty="0" smtClean="0">
                <a:solidFill>
                  <a:schemeClr val="accent1"/>
                </a:solidFill>
                <a:latin typeface="+mj-lt"/>
                <a:ea typeface="+mj-ea"/>
                <a:cs typeface="+mj-cs"/>
              </a:defRPr>
            </a:lvl3pPr>
            <a:lvl4pPr marL="0" indent="0" algn="l" defTabSz="685800" rtl="0" eaLnBrk="1" latinLnBrk="0" hangingPunct="1">
              <a:lnSpc>
                <a:spcPct val="110000"/>
              </a:lnSpc>
              <a:spcBef>
                <a:spcPct val="0"/>
              </a:spcBef>
              <a:buNone/>
              <a:defRPr lang="en-US" sz="1500" b="0" kern="1200" dirty="0" smtClean="0">
                <a:solidFill>
                  <a:schemeClr val="accent1"/>
                </a:solidFill>
                <a:latin typeface="+mj-lt"/>
                <a:ea typeface="+mj-ea"/>
                <a:cs typeface="+mj-cs"/>
              </a:defRPr>
            </a:lvl4pPr>
            <a:lvl5pPr marL="0" indent="0" algn="l" defTabSz="685800" rtl="0" eaLnBrk="1" latinLnBrk="0" hangingPunct="1">
              <a:lnSpc>
                <a:spcPct val="110000"/>
              </a:lnSpc>
              <a:spcBef>
                <a:spcPct val="0"/>
              </a:spcBef>
              <a:buNone/>
              <a:defRPr lang="en-US" sz="1500" b="0" kern="1200" dirty="0">
                <a:solidFill>
                  <a:schemeClr val="accent1"/>
                </a:solidFill>
                <a:latin typeface="+mj-lt"/>
                <a:ea typeface="+mj-ea"/>
                <a:cs typeface="+mj-cs"/>
              </a:defRPr>
            </a:lvl5pPr>
          </a:lstStyle>
          <a:p>
            <a:pPr lvl="0"/>
            <a:r>
              <a:rPr lang="en-US"/>
              <a:t>Edit Master text styles</a:t>
            </a:r>
          </a:p>
        </p:txBody>
      </p:sp>
    </p:spTree>
    <p:extLst>
      <p:ext uri="{BB962C8B-B14F-4D97-AF65-F5344CB8AC3E}">
        <p14:creationId xmlns:p14="http://schemas.microsoft.com/office/powerpoint/2010/main" val="2980555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4.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742816"/>
            <a:ext cx="10515600" cy="648127"/>
          </a:xfrm>
        </p:spPr>
        <p:txBody>
          <a:bodyPr anchor="b"/>
          <a:lstStyle>
            <a:lvl1pPr algn="ctr">
              <a:defRPr sz="2100" b="0">
                <a:solidFill>
                  <a:schemeClr val="accent1"/>
                </a:solidFill>
              </a:defRPr>
            </a:lvl1pPr>
          </a:lstStyle>
          <a:p>
            <a:r>
              <a:rPr lang="en-US"/>
              <a:t>Click to edit Master title style</a:t>
            </a:r>
          </a:p>
        </p:txBody>
      </p:sp>
      <p:sp>
        <p:nvSpPr>
          <p:cNvPr id="5" name="Text Placeholder 3"/>
          <p:cNvSpPr>
            <a:spLocks noGrp="1"/>
          </p:cNvSpPr>
          <p:nvPr>
            <p:ph type="body" sz="half" idx="2"/>
          </p:nvPr>
        </p:nvSpPr>
        <p:spPr>
          <a:xfrm>
            <a:off x="839787" y="1557758"/>
            <a:ext cx="10514012" cy="426308"/>
          </a:xfrm>
        </p:spPr>
        <p:txBody>
          <a:bodyPr/>
          <a:lstStyle>
            <a:lvl1pPr marL="0" indent="0" algn="ctr">
              <a:buNone/>
              <a:defRPr sz="15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Tree>
    <p:extLst>
      <p:ext uri="{BB962C8B-B14F-4D97-AF65-F5344CB8AC3E}">
        <p14:creationId xmlns:p14="http://schemas.microsoft.com/office/powerpoint/2010/main" val="7684223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5.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92087"/>
            <a:ext cx="10515600" cy="648127"/>
          </a:xfrm>
        </p:spPr>
        <p:txBody>
          <a:bodyPr/>
          <a:lstStyle>
            <a:lvl1pPr algn="ctr">
              <a:defRPr sz="2100" b="0">
                <a:solidFill>
                  <a:schemeClr val="accent1"/>
                </a:solidFill>
              </a:defRPr>
            </a:lvl1pPr>
          </a:lstStyle>
          <a:p>
            <a:r>
              <a:rPr lang="en-US"/>
              <a:t>Click to edit Master title style</a:t>
            </a:r>
          </a:p>
        </p:txBody>
      </p:sp>
    </p:spTree>
    <p:extLst>
      <p:ext uri="{BB962C8B-B14F-4D97-AF65-F5344CB8AC3E}">
        <p14:creationId xmlns:p14="http://schemas.microsoft.com/office/powerpoint/2010/main" val="1864778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6.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9"/>
            <a:ext cx="4354157" cy="1990799"/>
          </a:xfrm>
        </p:spPr>
        <p:txBody>
          <a:bodyPr anchor="b"/>
          <a:lstStyle>
            <a:lvl1pPr algn="ctr">
              <a:defRPr sz="2100" b="0">
                <a:solidFill>
                  <a:schemeClr val="accent1"/>
                </a:solidFill>
              </a:defRPr>
            </a:lvl1pPr>
          </a:lstStyle>
          <a:p>
            <a:r>
              <a:rPr lang="en-US"/>
              <a:t>Click to edit Master title style</a:t>
            </a:r>
          </a:p>
        </p:txBody>
      </p:sp>
      <p:sp>
        <p:nvSpPr>
          <p:cNvPr id="5" name="Text Placeholder 3"/>
          <p:cNvSpPr>
            <a:spLocks noGrp="1"/>
          </p:cNvSpPr>
          <p:nvPr>
            <p:ph type="body" sz="half" idx="2"/>
          </p:nvPr>
        </p:nvSpPr>
        <p:spPr>
          <a:xfrm>
            <a:off x="839787" y="2589322"/>
            <a:ext cx="4353500" cy="1778282"/>
          </a:xfrm>
        </p:spPr>
        <p:txBody>
          <a:bodyPr/>
          <a:lstStyle>
            <a:lvl1pPr marL="0" indent="0" algn="ctr">
              <a:buNone/>
              <a:defRPr sz="135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Tree>
    <p:extLst>
      <p:ext uri="{BB962C8B-B14F-4D97-AF65-F5344CB8AC3E}">
        <p14:creationId xmlns:p14="http://schemas.microsoft.com/office/powerpoint/2010/main" val="2310667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7.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1" y="365129"/>
            <a:ext cx="7115827" cy="1990799"/>
          </a:xfrm>
        </p:spPr>
        <p:txBody>
          <a:bodyPr anchor="b"/>
          <a:lstStyle>
            <a:lvl1pPr algn="ctr">
              <a:defRPr sz="2700" b="0">
                <a:solidFill>
                  <a:schemeClr val="accent1"/>
                </a:solidFill>
              </a:defRPr>
            </a:lvl1pPr>
          </a:lstStyle>
          <a:p>
            <a:r>
              <a:rPr lang="en-US"/>
              <a:t>Click to edit Master title style</a:t>
            </a:r>
          </a:p>
        </p:txBody>
      </p:sp>
      <p:sp>
        <p:nvSpPr>
          <p:cNvPr id="5" name="Text Placeholder 3"/>
          <p:cNvSpPr>
            <a:spLocks noGrp="1"/>
          </p:cNvSpPr>
          <p:nvPr>
            <p:ph type="body" sz="half" idx="2"/>
          </p:nvPr>
        </p:nvSpPr>
        <p:spPr>
          <a:xfrm>
            <a:off x="839788" y="2589322"/>
            <a:ext cx="7114753" cy="1778282"/>
          </a:xfrm>
        </p:spPr>
        <p:txBody>
          <a:bodyPr/>
          <a:lstStyle>
            <a:lvl1pPr marL="0" indent="0" algn="ctr">
              <a:buNone/>
              <a:defRPr sz="18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Tree>
    <p:extLst>
      <p:ext uri="{BB962C8B-B14F-4D97-AF65-F5344CB8AC3E}">
        <p14:creationId xmlns:p14="http://schemas.microsoft.com/office/powerpoint/2010/main" val="380341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8.xml><?xml version="1.0" encoding="utf-8"?>
<p:sldLayout xmlns:a="http://schemas.openxmlformats.org/drawingml/2006/main" xmlns:r="http://schemas.openxmlformats.org/officeDocument/2006/relationships" xmlns:p="http://schemas.openxmlformats.org/presentationml/2006/main" type="obj" preserve="1">
  <p:cSld name="3_Title and Bullets">
    <p:spTree>
      <p:nvGrpSpPr>
        <p:cNvPr id="1" name=""/>
        <p:cNvGrpSpPr/>
        <p:nvPr/>
      </p:nvGrpSpPr>
      <p:grpSpPr>
        <a:xfrm>
          <a:off x="0" y="0"/>
          <a:ext cx="0" cy="0"/>
          <a:chOff x="0" y="0"/>
          <a:chExt cx="0" cy="0"/>
        </a:xfrm>
      </p:grpSpPr>
      <p:sp>
        <p:nvSpPr>
          <p:cNvPr id="2" name="Title 1"/>
          <p:cNvSpPr>
            <a:spLocks noGrp="1"/>
          </p:cNvSpPr>
          <p:nvPr>
            <p:ph type="title"/>
          </p:nvPr>
        </p:nvSpPr>
        <p:spPr>
          <a:xfrm>
            <a:off x="5173579" y="171485"/>
            <a:ext cx="6180221" cy="1325563"/>
          </a:xfrm>
        </p:spPr>
        <p:txBody>
          <a:bodyPr anchor="b"/>
          <a:lstStyle/>
          <a:p>
            <a:r>
              <a:rPr lang="en-US"/>
              <a:t>Click to edit Master title style</a:t>
            </a:r>
          </a:p>
        </p:txBody>
      </p:sp>
      <p:sp>
        <p:nvSpPr>
          <p:cNvPr id="3" name="Content Placeholder 2"/>
          <p:cNvSpPr>
            <a:spLocks noGrp="1"/>
          </p:cNvSpPr>
          <p:nvPr>
            <p:ph idx="1"/>
          </p:nvPr>
        </p:nvSpPr>
        <p:spPr>
          <a:xfrm>
            <a:off x="5173579" y="1631981"/>
            <a:ext cx="6180221"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12079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9.xml><?xml version="1.0" encoding="utf-8"?>
<p:sldLayout xmlns:a="http://schemas.openxmlformats.org/drawingml/2006/main" xmlns:r="http://schemas.openxmlformats.org/officeDocument/2006/relationships" xmlns:p="http://schemas.openxmlformats.org/presentationml/2006/main" type="objTx" preserve="1">
  <p:cSld name="1_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5183188" y="987429"/>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35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Tree>
    <p:extLst>
      <p:ext uri="{BB962C8B-B14F-4D97-AF65-F5344CB8AC3E}">
        <p14:creationId xmlns:p14="http://schemas.microsoft.com/office/powerpoint/2010/main" val="38686946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Text Placeholder 5"/>
          <p:cNvSpPr>
            <a:spLocks noGrp="1"/>
          </p:cNvSpPr>
          <p:nvPr>
            <p:ph type="body" sz="quarter" idx="10"/>
          </p:nvPr>
        </p:nvSpPr>
        <p:spPr>
          <a:xfrm>
            <a:off x="838200" y="1520687"/>
            <a:ext cx="10515600" cy="775252"/>
          </a:xfrm>
        </p:spPr>
        <p:txBody>
          <a:bodyPr/>
          <a:lstStyle>
            <a:lvl1pPr marL="0" indent="0" algn="l" defTabSz="914400" rtl="0" eaLnBrk="1" latinLnBrk="0" hangingPunct="1">
              <a:lnSpc>
                <a:spcPct val="110000"/>
              </a:lnSpc>
              <a:spcBef>
                <a:spcPct val="0"/>
              </a:spcBef>
              <a:buNone/>
              <a:defRPr lang="en-US" sz="2000" b="0" kern="1200" dirty="0" smtClean="0">
                <a:solidFill>
                  <a:schemeClr val="tx2"/>
                </a:solidFill>
                <a:latin typeface="+mj-lt"/>
                <a:ea typeface="+mj-ea"/>
                <a:cs typeface="+mj-cs"/>
              </a:defRPr>
            </a:lvl1pPr>
            <a:lvl2pPr marL="0" indent="0" algn="l" defTabSz="914400" rtl="0" eaLnBrk="1" latinLnBrk="0" hangingPunct="1">
              <a:lnSpc>
                <a:spcPct val="110000"/>
              </a:lnSpc>
              <a:spcBef>
                <a:spcPct val="0"/>
              </a:spcBef>
              <a:buNone/>
              <a:defRPr lang="en-US" sz="2000" b="0" kern="1200" dirty="0" smtClean="0">
                <a:solidFill>
                  <a:schemeClr val="accent1"/>
                </a:solidFill>
                <a:latin typeface="+mj-lt"/>
                <a:ea typeface="+mj-ea"/>
                <a:cs typeface="+mj-cs"/>
              </a:defRPr>
            </a:lvl2pPr>
            <a:lvl3pPr marL="0" indent="0" algn="l" defTabSz="914400" rtl="0" eaLnBrk="1" latinLnBrk="0" hangingPunct="1">
              <a:lnSpc>
                <a:spcPct val="110000"/>
              </a:lnSpc>
              <a:spcBef>
                <a:spcPct val="0"/>
              </a:spcBef>
              <a:buNone/>
              <a:defRPr lang="en-US" sz="2000" b="0" kern="1200" dirty="0" smtClean="0">
                <a:solidFill>
                  <a:schemeClr val="accent1"/>
                </a:solidFill>
                <a:latin typeface="+mj-lt"/>
                <a:ea typeface="+mj-ea"/>
                <a:cs typeface="+mj-cs"/>
              </a:defRPr>
            </a:lvl3pPr>
            <a:lvl4pPr marL="0" indent="0" algn="l" defTabSz="914400" rtl="0" eaLnBrk="1" latinLnBrk="0" hangingPunct="1">
              <a:lnSpc>
                <a:spcPct val="110000"/>
              </a:lnSpc>
              <a:spcBef>
                <a:spcPct val="0"/>
              </a:spcBef>
              <a:buNone/>
              <a:defRPr lang="en-US" sz="2000" b="0" kern="1200" dirty="0" smtClean="0">
                <a:solidFill>
                  <a:schemeClr val="accent1"/>
                </a:solidFill>
                <a:latin typeface="+mj-lt"/>
                <a:ea typeface="+mj-ea"/>
                <a:cs typeface="+mj-cs"/>
              </a:defRPr>
            </a:lvl4pPr>
            <a:lvl5pPr marL="0" indent="0" algn="l" defTabSz="914400" rtl="0" eaLnBrk="1" latinLnBrk="0" hangingPunct="1">
              <a:lnSpc>
                <a:spcPct val="110000"/>
              </a:lnSpc>
              <a:spcBef>
                <a:spcPct val="0"/>
              </a:spcBef>
              <a:buNone/>
              <a:defRPr lang="en-US" sz="2000" b="0" kern="1200" dirty="0">
                <a:solidFill>
                  <a:schemeClr val="accent1"/>
                </a:solidFill>
                <a:latin typeface="+mj-lt"/>
                <a:ea typeface="+mj-ea"/>
                <a:cs typeface="+mj-cs"/>
              </a:defRPr>
            </a:lvl5pPr>
          </a:lstStyle>
          <a:p>
            <a:pPr lvl="0"/>
            <a:r>
              <a:rPr lang="en-US"/>
              <a:t>Edit Master text styles</a:t>
            </a:r>
          </a:p>
        </p:txBody>
      </p:sp>
    </p:spTree>
    <p:extLst>
      <p:ext uri="{BB962C8B-B14F-4D97-AF65-F5344CB8AC3E}">
        <p14:creationId xmlns:p14="http://schemas.microsoft.com/office/powerpoint/2010/main" val="1393305071"/>
      </p:ext>
    </p:extLst>
  </p:cSld>
  <p:clrMapOvr>
    <a:masterClrMapping/>
  </p:clrMapOvr>
  <p:transition spd="med">
    <p:fade/>
  </p:transition>
</p:sldLayout>
</file>

<file path=ppt/slideLayouts/slideLayout4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5783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1.xml><?xml version="1.0" encoding="utf-8"?>
<p:sldLayout xmlns:a="http://schemas.openxmlformats.org/drawingml/2006/main" xmlns:r="http://schemas.openxmlformats.org/officeDocument/2006/relationships" xmlns:p="http://schemas.openxmlformats.org/presentationml/2006/main" userDrawn="1">
  <p:cSld name="3_Title and Paragraph">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4918" y="1686260"/>
            <a:ext cx="8242449" cy="3342941"/>
          </a:xfrm>
        </p:spPr>
        <p:txBody>
          <a:bodyPr/>
          <a:lstStyle>
            <a:lvl1pPr marL="68580" indent="-342900">
              <a:lnSpc>
                <a:spcPct val="110000"/>
              </a:lnSpc>
              <a:buNone/>
              <a:defRPr sz="2700"/>
            </a:lvl1pPr>
            <a:lvl2pPr marL="0" indent="0">
              <a:buNone/>
              <a:defRPr/>
            </a:lvl2pPr>
            <a:lvl3pPr marL="0" indent="0">
              <a:buNone/>
              <a:defRPr/>
            </a:lvl3pPr>
            <a:lvl4pPr marL="0" indent="0">
              <a:buNone/>
              <a:defRPr/>
            </a:lvl4pPr>
            <a:lvl5pPr marL="0" indent="0">
              <a:buNone/>
              <a:defRPr/>
            </a:lvl5pPr>
          </a:lstStyle>
          <a:p>
            <a:pPr lvl="0"/>
            <a:r>
              <a:rPr lang="en-US"/>
              <a:t>Click to edit Master text styles</a:t>
            </a:r>
          </a:p>
        </p:txBody>
      </p:sp>
    </p:spTree>
    <p:extLst>
      <p:ext uri="{BB962C8B-B14F-4D97-AF65-F5344CB8AC3E}">
        <p14:creationId xmlns:p14="http://schemas.microsoft.com/office/powerpoint/2010/main" val="2593072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407677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3.xml><?xml version="1.0" encoding="utf-8"?>
<p:sldLayout xmlns:a="http://schemas.openxmlformats.org/drawingml/2006/main" xmlns:r="http://schemas.openxmlformats.org/officeDocument/2006/relationships" xmlns:p="http://schemas.openxmlformats.org/presentationml/2006/main" preserve="1" userDrawn="1">
  <p:cSld name="1_Title Slide for Product">
    <p:spTree>
      <p:nvGrpSpPr>
        <p:cNvPr id="1" name=""/>
        <p:cNvGrpSpPr/>
        <p:nvPr/>
      </p:nvGrpSpPr>
      <p:grpSpPr>
        <a:xfrm>
          <a:off x="0" y="0"/>
          <a:ext cx="0" cy="0"/>
          <a:chOff x="0" y="0"/>
          <a:chExt cx="0" cy="0"/>
        </a:xfrm>
      </p:grpSpPr>
      <p:sp>
        <p:nvSpPr>
          <p:cNvPr id="2" name="Title 1"/>
          <p:cNvSpPr>
            <a:spLocks noGrp="1"/>
          </p:cNvSpPr>
          <p:nvPr>
            <p:ph type="ctrTitle"/>
          </p:nvPr>
        </p:nvSpPr>
        <p:spPr>
          <a:xfrm>
            <a:off x="914400" y="3313545"/>
            <a:ext cx="10363200" cy="756005"/>
          </a:xfrm>
        </p:spPr>
        <p:txBody>
          <a:bodyPr anchor="t" anchorCtr="0"/>
          <a:lstStyle>
            <a:lvl1pPr algn="ctr">
              <a:defRPr sz="3600">
                <a:solidFill>
                  <a:schemeClr val="tx2"/>
                </a:solidFill>
              </a:defRPr>
            </a:lvl1pPr>
          </a:lstStyle>
          <a:p>
            <a:r>
              <a:rPr lang="en-US" dirty="0"/>
              <a:t>Click to edit Master title style</a:t>
            </a:r>
          </a:p>
        </p:txBody>
      </p:sp>
      <p:sp>
        <p:nvSpPr>
          <p:cNvPr id="3" name="Subtitle 2"/>
          <p:cNvSpPr>
            <a:spLocks noGrp="1"/>
          </p:cNvSpPr>
          <p:nvPr>
            <p:ph type="subTitle" idx="1"/>
          </p:nvPr>
        </p:nvSpPr>
        <p:spPr>
          <a:xfrm>
            <a:off x="914400" y="4069550"/>
            <a:ext cx="10363200" cy="760868"/>
          </a:xfrm>
        </p:spPr>
        <p:txBody>
          <a:bodyPr anchor="t" anchorCtr="0"/>
          <a:lstStyle>
            <a:lvl1pPr marL="0" indent="0" algn="ctr">
              <a:buNone/>
              <a:defRPr sz="1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Text Placeholder 5"/>
          <p:cNvSpPr>
            <a:spLocks noGrp="1"/>
          </p:cNvSpPr>
          <p:nvPr>
            <p:ph type="body" sz="quarter" idx="10"/>
          </p:nvPr>
        </p:nvSpPr>
        <p:spPr>
          <a:xfrm>
            <a:off x="914400" y="668826"/>
            <a:ext cx="10363200" cy="1125537"/>
          </a:xfrm>
        </p:spPr>
        <p:txBody>
          <a:bodyPr/>
          <a:lstStyle>
            <a:lvl1pPr marL="0" indent="0" algn="ctr" defTabSz="914400" rtl="0" eaLnBrk="1" latinLnBrk="0" hangingPunct="1">
              <a:lnSpc>
                <a:spcPct val="110000"/>
              </a:lnSpc>
              <a:spcBef>
                <a:spcPct val="0"/>
              </a:spcBef>
              <a:buNone/>
              <a:defRPr lang="en-US" sz="4400" b="0" kern="1200" dirty="0" smtClean="0">
                <a:solidFill>
                  <a:schemeClr val="bg1"/>
                </a:solidFill>
                <a:latin typeface="+mj-lt"/>
                <a:ea typeface="+mj-ea"/>
                <a:cs typeface="+mj-cs"/>
              </a:defRPr>
            </a:lvl1pPr>
            <a:lvl2pPr marL="457200" indent="0" algn="ctr" defTabSz="914400" rtl="0" eaLnBrk="1" latinLnBrk="0" hangingPunct="1">
              <a:lnSpc>
                <a:spcPct val="110000"/>
              </a:lnSpc>
              <a:spcBef>
                <a:spcPct val="0"/>
              </a:spcBef>
              <a:buNone/>
              <a:defRPr lang="en-US" sz="3600" b="0" kern="1200" dirty="0" smtClean="0">
                <a:solidFill>
                  <a:schemeClr val="tx2"/>
                </a:solidFill>
                <a:latin typeface="+mj-lt"/>
                <a:ea typeface="+mj-ea"/>
                <a:cs typeface="+mj-cs"/>
              </a:defRPr>
            </a:lvl2pPr>
            <a:lvl3pPr marL="914400" indent="0" algn="ctr" defTabSz="914400" rtl="0" eaLnBrk="1" latinLnBrk="0" hangingPunct="1">
              <a:lnSpc>
                <a:spcPct val="110000"/>
              </a:lnSpc>
              <a:spcBef>
                <a:spcPct val="0"/>
              </a:spcBef>
              <a:buNone/>
              <a:defRPr lang="en-US" sz="3600" b="0" kern="1200" dirty="0" smtClean="0">
                <a:solidFill>
                  <a:schemeClr val="tx2"/>
                </a:solidFill>
                <a:latin typeface="+mj-lt"/>
                <a:ea typeface="+mj-ea"/>
                <a:cs typeface="+mj-cs"/>
              </a:defRPr>
            </a:lvl3pPr>
            <a:lvl4pPr marL="1371600" indent="0" algn="ctr" defTabSz="914400" rtl="0" eaLnBrk="1" latinLnBrk="0" hangingPunct="1">
              <a:lnSpc>
                <a:spcPct val="110000"/>
              </a:lnSpc>
              <a:spcBef>
                <a:spcPct val="0"/>
              </a:spcBef>
              <a:buNone/>
              <a:defRPr lang="en-US" sz="3600" b="0" kern="1200" dirty="0" smtClean="0">
                <a:solidFill>
                  <a:schemeClr val="tx2"/>
                </a:solidFill>
                <a:latin typeface="+mj-lt"/>
                <a:ea typeface="+mj-ea"/>
                <a:cs typeface="+mj-cs"/>
              </a:defRPr>
            </a:lvl4pPr>
            <a:lvl5pPr marL="1828800" indent="0" algn="ctr" defTabSz="914400" rtl="0" eaLnBrk="1" latinLnBrk="0" hangingPunct="1">
              <a:lnSpc>
                <a:spcPct val="110000"/>
              </a:lnSpc>
              <a:spcBef>
                <a:spcPct val="0"/>
              </a:spcBef>
              <a:buNone/>
              <a:defRPr lang="en-US" sz="3600" b="0" kern="1200" dirty="0">
                <a:solidFill>
                  <a:schemeClr val="tx2"/>
                </a:solidFill>
                <a:latin typeface="+mj-lt"/>
                <a:ea typeface="+mj-ea"/>
                <a:cs typeface="+mj-cs"/>
              </a:defRPr>
            </a:lvl5pPr>
          </a:lstStyle>
          <a:p>
            <a:pPr lvl="0"/>
            <a:r>
              <a:rPr lang="en-US" dirty="0"/>
              <a:t>Edit Master text styles</a:t>
            </a:r>
          </a:p>
        </p:txBody>
      </p:sp>
    </p:spTree>
    <p:extLst>
      <p:ext uri="{BB962C8B-B14F-4D97-AF65-F5344CB8AC3E}">
        <p14:creationId xmlns:p14="http://schemas.microsoft.com/office/powerpoint/2010/main" val="3895148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4.xml><?xml version="1.0" encoding="utf-8"?>
<p:sldLayout xmlns:a="http://schemas.openxmlformats.org/drawingml/2006/main" xmlns:r="http://schemas.openxmlformats.org/officeDocument/2006/relationships" xmlns:p="http://schemas.openxmlformats.org/presentationml/2006/main" preserve="1" userDrawn="1">
  <p:cSld name="2_Title Slide for Product">
    <p:spTree>
      <p:nvGrpSpPr>
        <p:cNvPr id="1" name=""/>
        <p:cNvGrpSpPr/>
        <p:nvPr/>
      </p:nvGrpSpPr>
      <p:grpSpPr>
        <a:xfrm>
          <a:off x="0" y="0"/>
          <a:ext cx="0" cy="0"/>
          <a:chOff x="0" y="0"/>
          <a:chExt cx="0" cy="0"/>
        </a:xfrm>
      </p:grpSpPr>
      <p:sp>
        <p:nvSpPr>
          <p:cNvPr id="2" name="Title 1"/>
          <p:cNvSpPr>
            <a:spLocks noGrp="1"/>
          </p:cNvSpPr>
          <p:nvPr>
            <p:ph type="ctrTitle"/>
          </p:nvPr>
        </p:nvSpPr>
        <p:spPr>
          <a:xfrm>
            <a:off x="914400" y="4193633"/>
            <a:ext cx="10363200" cy="756005"/>
          </a:xfrm>
        </p:spPr>
        <p:txBody>
          <a:bodyPr anchor="t" anchorCtr="0"/>
          <a:lstStyle>
            <a:lvl1pPr algn="ctr">
              <a:defRPr sz="2000">
                <a:solidFill>
                  <a:schemeClr val="tx2"/>
                </a:solidFill>
              </a:defRPr>
            </a:lvl1pPr>
          </a:lstStyle>
          <a:p>
            <a:r>
              <a:rPr lang="en-US" dirty="0"/>
              <a:t>Click to edit Master title style</a:t>
            </a:r>
          </a:p>
        </p:txBody>
      </p:sp>
      <p:sp>
        <p:nvSpPr>
          <p:cNvPr id="6" name="Text Placeholder 5"/>
          <p:cNvSpPr>
            <a:spLocks noGrp="1"/>
          </p:cNvSpPr>
          <p:nvPr>
            <p:ph type="body" sz="quarter" idx="10"/>
          </p:nvPr>
        </p:nvSpPr>
        <p:spPr>
          <a:xfrm>
            <a:off x="914400" y="2633583"/>
            <a:ext cx="10363200" cy="1125537"/>
          </a:xfrm>
        </p:spPr>
        <p:txBody>
          <a:bodyPr anchor="ctr"/>
          <a:lstStyle>
            <a:lvl1pPr marL="0" indent="0" algn="ctr" defTabSz="914400" rtl="0" eaLnBrk="1" latinLnBrk="0" hangingPunct="1">
              <a:lnSpc>
                <a:spcPct val="110000"/>
              </a:lnSpc>
              <a:spcBef>
                <a:spcPct val="0"/>
              </a:spcBef>
              <a:buNone/>
              <a:defRPr lang="en-US" sz="4000" b="0" kern="1200" dirty="0" smtClean="0">
                <a:solidFill>
                  <a:schemeClr val="bg1"/>
                </a:solidFill>
                <a:latin typeface="+mj-lt"/>
                <a:ea typeface="+mj-ea"/>
                <a:cs typeface="+mj-cs"/>
              </a:defRPr>
            </a:lvl1pPr>
            <a:lvl2pPr marL="457200" indent="0" algn="ctr" defTabSz="914400" rtl="0" eaLnBrk="1" latinLnBrk="0" hangingPunct="1">
              <a:lnSpc>
                <a:spcPct val="110000"/>
              </a:lnSpc>
              <a:spcBef>
                <a:spcPct val="0"/>
              </a:spcBef>
              <a:buNone/>
              <a:defRPr lang="en-US" sz="3600" b="0" kern="1200" dirty="0" smtClean="0">
                <a:solidFill>
                  <a:schemeClr val="tx2"/>
                </a:solidFill>
                <a:latin typeface="+mj-lt"/>
                <a:ea typeface="+mj-ea"/>
                <a:cs typeface="+mj-cs"/>
              </a:defRPr>
            </a:lvl2pPr>
            <a:lvl3pPr marL="914400" indent="0" algn="ctr" defTabSz="914400" rtl="0" eaLnBrk="1" latinLnBrk="0" hangingPunct="1">
              <a:lnSpc>
                <a:spcPct val="110000"/>
              </a:lnSpc>
              <a:spcBef>
                <a:spcPct val="0"/>
              </a:spcBef>
              <a:buNone/>
              <a:defRPr lang="en-US" sz="3600" b="0" kern="1200" dirty="0" smtClean="0">
                <a:solidFill>
                  <a:schemeClr val="tx2"/>
                </a:solidFill>
                <a:latin typeface="+mj-lt"/>
                <a:ea typeface="+mj-ea"/>
                <a:cs typeface="+mj-cs"/>
              </a:defRPr>
            </a:lvl3pPr>
            <a:lvl4pPr marL="1371600" indent="0" algn="ctr" defTabSz="914400" rtl="0" eaLnBrk="1" latinLnBrk="0" hangingPunct="1">
              <a:lnSpc>
                <a:spcPct val="110000"/>
              </a:lnSpc>
              <a:spcBef>
                <a:spcPct val="0"/>
              </a:spcBef>
              <a:buNone/>
              <a:defRPr lang="en-US" sz="3600" b="0" kern="1200" dirty="0" smtClean="0">
                <a:solidFill>
                  <a:schemeClr val="tx2"/>
                </a:solidFill>
                <a:latin typeface="+mj-lt"/>
                <a:ea typeface="+mj-ea"/>
                <a:cs typeface="+mj-cs"/>
              </a:defRPr>
            </a:lvl4pPr>
            <a:lvl5pPr marL="1828800" indent="0" algn="ctr" defTabSz="914400" rtl="0" eaLnBrk="1" latinLnBrk="0" hangingPunct="1">
              <a:lnSpc>
                <a:spcPct val="110000"/>
              </a:lnSpc>
              <a:spcBef>
                <a:spcPct val="0"/>
              </a:spcBef>
              <a:buNone/>
              <a:defRPr lang="en-US" sz="3600" b="0" kern="1200" dirty="0">
                <a:solidFill>
                  <a:schemeClr val="tx2"/>
                </a:solidFill>
                <a:latin typeface="+mj-lt"/>
                <a:ea typeface="+mj-ea"/>
                <a:cs typeface="+mj-cs"/>
              </a:defRPr>
            </a:lvl5pPr>
          </a:lstStyle>
          <a:p>
            <a:pPr lvl="0"/>
            <a:r>
              <a:rPr lang="en-US" dirty="0"/>
              <a:t>Edit Master text styles</a:t>
            </a:r>
          </a:p>
        </p:txBody>
      </p:sp>
    </p:spTree>
    <p:extLst>
      <p:ext uri="{BB962C8B-B14F-4D97-AF65-F5344CB8AC3E}">
        <p14:creationId xmlns:p14="http://schemas.microsoft.com/office/powerpoint/2010/main" val="1329096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5.xml><?xml version="1.0" encoding="utf-8"?>
<p:sldLayout xmlns:a="http://schemas.openxmlformats.org/drawingml/2006/main" xmlns:r="http://schemas.openxmlformats.org/officeDocument/2006/relationships" xmlns:p="http://schemas.openxmlformats.org/presentationml/2006/main" type="obj" preserve="1">
  <p:cSld name="Title and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98089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6.xml><?xml version="1.0" encoding="utf-8"?>
<p:sldLayout xmlns:a="http://schemas.openxmlformats.org/drawingml/2006/main" xmlns:r="http://schemas.openxmlformats.org/officeDocument/2006/relationships" xmlns:p="http://schemas.openxmlformats.org/presentationml/2006/main" preserve="1" userDrawn="1">
  <p:cSld name="4_Title and Bullets">
    <p:spTree>
      <p:nvGrpSpPr>
        <p:cNvPr id="1" name=""/>
        <p:cNvGrpSpPr/>
        <p:nvPr/>
      </p:nvGrpSpPr>
      <p:grpSpPr>
        <a:xfrm>
          <a:off x="0" y="0"/>
          <a:ext cx="0" cy="0"/>
          <a:chOff x="0" y="0"/>
          <a:chExt cx="0" cy="0"/>
        </a:xfrm>
      </p:grpSpPr>
      <p:sp>
        <p:nvSpPr>
          <p:cNvPr id="2" name="Title 1"/>
          <p:cNvSpPr>
            <a:spLocks noGrp="1"/>
          </p:cNvSpPr>
          <p:nvPr>
            <p:ph type="title"/>
          </p:nvPr>
        </p:nvSpPr>
        <p:spPr>
          <a:xfrm>
            <a:off x="838200" y="977030"/>
            <a:ext cx="4347575" cy="1325563"/>
          </a:xfrm>
        </p:spPr>
        <p:txBody>
          <a:bodyPr anchor="t"/>
          <a:lstStyle/>
          <a:p>
            <a:r>
              <a:rPr lang="en-US" dirty="0"/>
              <a:t>Click to edit Master title style</a:t>
            </a:r>
          </a:p>
        </p:txBody>
      </p:sp>
      <p:sp>
        <p:nvSpPr>
          <p:cNvPr id="3" name="Content Placeholder 2"/>
          <p:cNvSpPr>
            <a:spLocks noGrp="1"/>
          </p:cNvSpPr>
          <p:nvPr>
            <p:ph idx="1"/>
          </p:nvPr>
        </p:nvSpPr>
        <p:spPr>
          <a:xfrm>
            <a:off x="5536504" y="977030"/>
            <a:ext cx="5817296" cy="500628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3001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7.xml><?xml version="1.0" encoding="utf-8"?>
<p:sldLayout xmlns:a="http://schemas.openxmlformats.org/drawingml/2006/main" xmlns:r="http://schemas.openxmlformats.org/officeDocument/2006/relationships" xmlns:p="http://schemas.openxmlformats.org/presentationml/2006/main" preserve="1" userDrawn="1">
  <p:cSld name="2_Title and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838200" y="2295939"/>
            <a:ext cx="10515600" cy="368738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5"/>
          <p:cNvSpPr>
            <a:spLocks noGrp="1"/>
          </p:cNvSpPr>
          <p:nvPr>
            <p:ph type="body" sz="quarter" idx="10"/>
          </p:nvPr>
        </p:nvSpPr>
        <p:spPr>
          <a:xfrm>
            <a:off x="838200" y="1665961"/>
            <a:ext cx="10515600" cy="629977"/>
          </a:xfrm>
        </p:spPr>
        <p:txBody>
          <a:bodyPr/>
          <a:lstStyle>
            <a:lvl1pPr marL="0" indent="0" algn="l" defTabSz="914400" rtl="0" eaLnBrk="1" latinLnBrk="0" hangingPunct="1">
              <a:lnSpc>
                <a:spcPct val="110000"/>
              </a:lnSpc>
              <a:spcBef>
                <a:spcPct val="0"/>
              </a:spcBef>
              <a:buNone/>
              <a:defRPr lang="en-US" sz="2400" b="0" kern="1200" dirty="0" smtClean="0">
                <a:solidFill>
                  <a:schemeClr val="tx2"/>
                </a:solidFill>
                <a:latin typeface="+mj-lt"/>
                <a:ea typeface="+mj-ea"/>
                <a:cs typeface="+mj-cs"/>
              </a:defRPr>
            </a:lvl1pPr>
            <a:lvl2pPr marL="0" indent="0" algn="l" defTabSz="914400" rtl="0" eaLnBrk="1" latinLnBrk="0" hangingPunct="1">
              <a:lnSpc>
                <a:spcPct val="110000"/>
              </a:lnSpc>
              <a:spcBef>
                <a:spcPct val="0"/>
              </a:spcBef>
              <a:buNone/>
              <a:defRPr lang="en-US" sz="2000" b="0" kern="1200" dirty="0" smtClean="0">
                <a:solidFill>
                  <a:schemeClr val="accent1"/>
                </a:solidFill>
                <a:latin typeface="+mj-lt"/>
                <a:ea typeface="+mj-ea"/>
                <a:cs typeface="+mj-cs"/>
              </a:defRPr>
            </a:lvl2pPr>
            <a:lvl3pPr marL="0" indent="0" algn="l" defTabSz="914400" rtl="0" eaLnBrk="1" latinLnBrk="0" hangingPunct="1">
              <a:lnSpc>
                <a:spcPct val="110000"/>
              </a:lnSpc>
              <a:spcBef>
                <a:spcPct val="0"/>
              </a:spcBef>
              <a:buNone/>
              <a:defRPr lang="en-US" sz="2000" b="0" kern="1200" dirty="0" smtClean="0">
                <a:solidFill>
                  <a:schemeClr val="accent1"/>
                </a:solidFill>
                <a:latin typeface="+mj-lt"/>
                <a:ea typeface="+mj-ea"/>
                <a:cs typeface="+mj-cs"/>
              </a:defRPr>
            </a:lvl3pPr>
            <a:lvl4pPr marL="0" indent="0" algn="l" defTabSz="914400" rtl="0" eaLnBrk="1" latinLnBrk="0" hangingPunct="1">
              <a:lnSpc>
                <a:spcPct val="110000"/>
              </a:lnSpc>
              <a:spcBef>
                <a:spcPct val="0"/>
              </a:spcBef>
              <a:buNone/>
              <a:defRPr lang="en-US" sz="2000" b="0" kern="1200" dirty="0" smtClean="0">
                <a:solidFill>
                  <a:schemeClr val="accent1"/>
                </a:solidFill>
                <a:latin typeface="+mj-lt"/>
                <a:ea typeface="+mj-ea"/>
                <a:cs typeface="+mj-cs"/>
              </a:defRPr>
            </a:lvl4pPr>
            <a:lvl5pPr marL="0" indent="0" algn="l" defTabSz="914400" rtl="0" eaLnBrk="1" latinLnBrk="0" hangingPunct="1">
              <a:lnSpc>
                <a:spcPct val="110000"/>
              </a:lnSpc>
              <a:spcBef>
                <a:spcPct val="0"/>
              </a:spcBef>
              <a:buNone/>
              <a:defRPr lang="en-US" sz="2000" b="0" kern="1200" dirty="0">
                <a:solidFill>
                  <a:schemeClr val="accent1"/>
                </a:solidFill>
                <a:latin typeface="+mj-lt"/>
                <a:ea typeface="+mj-ea"/>
                <a:cs typeface="+mj-cs"/>
              </a:defRPr>
            </a:lvl5pPr>
          </a:lstStyle>
          <a:p>
            <a:pPr lvl="0"/>
            <a:r>
              <a:rPr lang="en-US" dirty="0"/>
              <a:t>Edit Master text styles</a:t>
            </a:r>
          </a:p>
        </p:txBody>
      </p:sp>
    </p:spTree>
    <p:extLst>
      <p:ext uri="{BB962C8B-B14F-4D97-AF65-F5344CB8AC3E}">
        <p14:creationId xmlns:p14="http://schemas.microsoft.com/office/powerpoint/2010/main" val="2066024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8.xml><?xml version="1.0" encoding="utf-8"?>
<p:sldLayout xmlns:a="http://schemas.openxmlformats.org/drawingml/2006/main" xmlns:r="http://schemas.openxmlformats.org/officeDocument/2006/relationships" xmlns:p="http://schemas.openxmlformats.org/presentationml/2006/main" type="obj" preserve="1">
  <p:cSld name="Title and Paragraph">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1pPr marL="0" indent="0">
              <a:lnSpc>
                <a:spcPct val="110000"/>
              </a:lnSpc>
              <a:buNone/>
              <a:defRPr/>
            </a:lvl1pPr>
            <a:lvl2pPr marL="0" indent="0">
              <a:buNone/>
              <a:defRPr/>
            </a:lvl2pPr>
            <a:lvl3pPr marL="0" indent="0">
              <a:buNone/>
              <a:defRPr/>
            </a:lvl3pPr>
            <a:lvl4pPr marL="0" indent="0">
              <a:buNone/>
              <a:defRPr/>
            </a:lvl4pPr>
            <a:lvl5pPr marL="0" indent="0">
              <a:buNone/>
              <a:defRPr/>
            </a:lvl5pPr>
          </a:lstStyle>
          <a:p>
            <a:pPr lvl="0"/>
            <a:r>
              <a:rPr lang="en-US"/>
              <a:t>Click to edit Master text styles</a:t>
            </a:r>
          </a:p>
        </p:txBody>
      </p:sp>
    </p:spTree>
    <p:extLst>
      <p:ext uri="{BB962C8B-B14F-4D97-AF65-F5344CB8AC3E}">
        <p14:creationId xmlns:p14="http://schemas.microsoft.com/office/powerpoint/2010/main" val="2730243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9.xml><?xml version="1.0" encoding="utf-8"?>
<p:sldLayout xmlns:a="http://schemas.openxmlformats.org/drawingml/2006/main" xmlns:r="http://schemas.openxmlformats.org/officeDocument/2006/relationships" xmlns:p="http://schemas.openxmlformats.org/presentationml/2006/main" type="obj" preserve="1">
  <p:cSld name="2_Title and Paragraph">
    <p:spTree>
      <p:nvGrpSpPr>
        <p:cNvPr id="1" name=""/>
        <p:cNvGrpSpPr/>
        <p:nvPr/>
      </p:nvGrpSpPr>
      <p:grpSpPr>
        <a:xfrm>
          <a:off x="0" y="0"/>
          <a:ext cx="0" cy="0"/>
          <a:chOff x="0" y="0"/>
          <a:chExt cx="0" cy="0"/>
        </a:xfrm>
      </p:grpSpPr>
      <p:sp>
        <p:nvSpPr>
          <p:cNvPr id="2" name="Title 1"/>
          <p:cNvSpPr>
            <a:spLocks noGrp="1"/>
          </p:cNvSpPr>
          <p:nvPr>
            <p:ph type="title"/>
          </p:nvPr>
        </p:nvSpPr>
        <p:spPr>
          <a:xfrm>
            <a:off x="838200" y="1068309"/>
            <a:ext cx="4347575" cy="1325563"/>
          </a:xfrm>
        </p:spPr>
        <p:txBody>
          <a:bodyPr anchor="t"/>
          <a:lstStyle/>
          <a:p>
            <a:r>
              <a:rPr lang="en-US" dirty="0"/>
              <a:t>Click to edit Master title style</a:t>
            </a:r>
          </a:p>
        </p:txBody>
      </p:sp>
      <p:sp>
        <p:nvSpPr>
          <p:cNvPr id="3" name="Content Placeholder 2"/>
          <p:cNvSpPr>
            <a:spLocks noGrp="1"/>
          </p:cNvSpPr>
          <p:nvPr>
            <p:ph idx="1"/>
          </p:nvPr>
        </p:nvSpPr>
        <p:spPr>
          <a:xfrm>
            <a:off x="5536504" y="1068309"/>
            <a:ext cx="5817295" cy="4351338"/>
          </a:xfrm>
        </p:spPr>
        <p:txBody>
          <a:bodyPr/>
          <a:lstStyle>
            <a:lvl1pPr marL="0" indent="0">
              <a:lnSpc>
                <a:spcPct val="110000"/>
              </a:lnSpc>
              <a:buNone/>
              <a:defRPr/>
            </a:lvl1pPr>
            <a:lvl2pPr marL="0" indent="0">
              <a:buNone/>
              <a:defRPr/>
            </a:lvl2pPr>
            <a:lvl3pPr marL="0" indent="0">
              <a:buNone/>
              <a:defRPr/>
            </a:lvl3pPr>
            <a:lvl4pPr marL="0" indent="0">
              <a:buNone/>
              <a:defRPr/>
            </a:lvl4pPr>
            <a:lvl5pPr marL="0" indent="0">
              <a:buNone/>
              <a:defRPr/>
            </a:lvl5pPr>
          </a:lstStyle>
          <a:p>
            <a:pPr lvl="0"/>
            <a:r>
              <a:rPr lang="en-US" dirty="0"/>
              <a:t>Click to edit Master text styles</a:t>
            </a:r>
          </a:p>
        </p:txBody>
      </p:sp>
    </p:spTree>
    <p:extLst>
      <p:ext uri="{BB962C8B-B14F-4D97-AF65-F5344CB8AC3E}">
        <p14:creationId xmlns:p14="http://schemas.microsoft.com/office/powerpoint/2010/main" val="427754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742814"/>
            <a:ext cx="10515600" cy="648127"/>
          </a:xfrm>
        </p:spPr>
        <p:txBody>
          <a:bodyPr anchor="b"/>
          <a:lstStyle>
            <a:lvl1pPr algn="ctr">
              <a:defRPr sz="2800" b="0">
                <a:solidFill>
                  <a:schemeClr val="accent1"/>
                </a:solidFill>
              </a:defRPr>
            </a:lvl1pPr>
          </a:lstStyle>
          <a:p>
            <a:r>
              <a:rPr lang="en-US"/>
              <a:t>Click to edit Master title style</a:t>
            </a:r>
          </a:p>
        </p:txBody>
      </p:sp>
      <p:sp>
        <p:nvSpPr>
          <p:cNvPr id="5" name="Text Placeholder 3"/>
          <p:cNvSpPr>
            <a:spLocks noGrp="1"/>
          </p:cNvSpPr>
          <p:nvPr>
            <p:ph type="body" sz="half" idx="2"/>
          </p:nvPr>
        </p:nvSpPr>
        <p:spPr>
          <a:xfrm>
            <a:off x="839787" y="1557758"/>
            <a:ext cx="10514012" cy="426308"/>
          </a:xfrm>
        </p:spPr>
        <p:txBody>
          <a:bodyPr/>
          <a:lstStyle>
            <a:lvl1pPr marL="0" indent="0" algn="ctr">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431259389"/>
      </p:ext>
    </p:extLst>
  </p:cSld>
  <p:clrMapOvr>
    <a:masterClrMapping/>
  </p:clrMapOvr>
  <p:transition spd="med">
    <p:fade/>
  </p:transition>
</p:sldLayout>
</file>

<file path=ppt/slideLayouts/slideLayout450.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517044"/>
            <a:ext cx="10515600" cy="1997555"/>
          </a:xfrm>
        </p:spPr>
        <p:txBody>
          <a:bodyPr anchor="b"/>
          <a:lstStyle>
            <a:lvl1pPr algn="ctr">
              <a:defRPr sz="4800"/>
            </a:lvl1pPr>
          </a:lstStyle>
          <a:p>
            <a:r>
              <a:rPr lang="en-US" dirty="0"/>
              <a:t>Click to edit Master title style</a:t>
            </a:r>
          </a:p>
        </p:txBody>
      </p:sp>
    </p:spTree>
    <p:extLst>
      <p:ext uri="{BB962C8B-B14F-4D97-AF65-F5344CB8AC3E}">
        <p14:creationId xmlns:p14="http://schemas.microsoft.com/office/powerpoint/2010/main" val="2776698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1.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517045"/>
            <a:ext cx="10515600" cy="1997555"/>
          </a:xfrm>
        </p:spPr>
        <p:txBody>
          <a:bodyPr anchor="b"/>
          <a:lstStyle>
            <a:lvl1pPr algn="ctr">
              <a:defRPr sz="4800"/>
            </a:lvl1pPr>
          </a:lstStyle>
          <a:p>
            <a:r>
              <a:rPr lang="en-US" dirty="0"/>
              <a:t>Click to edit Master title style</a:t>
            </a:r>
          </a:p>
        </p:txBody>
      </p:sp>
      <p:sp>
        <p:nvSpPr>
          <p:cNvPr id="3" name="Text Placeholder 2"/>
          <p:cNvSpPr>
            <a:spLocks noGrp="1"/>
          </p:cNvSpPr>
          <p:nvPr>
            <p:ph type="body" idx="1"/>
          </p:nvPr>
        </p:nvSpPr>
        <p:spPr>
          <a:xfrm>
            <a:off x="831851" y="2879934"/>
            <a:ext cx="10515600" cy="1500187"/>
          </a:xfrm>
        </p:spPr>
        <p:txBody>
          <a:bodyPr/>
          <a:lstStyle>
            <a:lvl1pPr marL="0" indent="0" algn="ctr">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750988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838200" y="1630496"/>
            <a:ext cx="5181600" cy="453545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630496"/>
            <a:ext cx="5181600" cy="45354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590477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3.xml><?xml version="1.0" encoding="utf-8"?>
<p:sldLayout xmlns:a="http://schemas.openxmlformats.org/drawingml/2006/main" xmlns:r="http://schemas.openxmlformats.org/officeDocument/2006/relationships" xmlns:p="http://schemas.openxmlformats.org/presentationml/2006/main" type="twoObj" preserve="1">
  <p:cSld name="4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838201" y="1630496"/>
            <a:ext cx="3543300" cy="4535450"/>
          </a:xfrm>
        </p:spPr>
        <p:txBody>
          <a:bodyPr/>
          <a:lstStyle>
            <a:lvl1pPr>
              <a:defRPr sz="1600"/>
            </a:lvl1pPr>
            <a:lvl2pPr>
              <a:defRPr sz="1400"/>
            </a:lvl2pPr>
            <a:lvl3pPr>
              <a:defRPr sz="1200"/>
            </a:lvl3pPr>
            <a:lvl4pPr>
              <a:defRPr sz="1100"/>
            </a:lvl4pPr>
            <a:lvl5pPr>
              <a:defRPr sz="11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572001" y="1630496"/>
            <a:ext cx="3543300" cy="4535450"/>
          </a:xfrm>
        </p:spPr>
        <p:txBody>
          <a:bodyPr/>
          <a:lstStyle>
            <a:lvl1pPr>
              <a:defRPr sz="1600"/>
            </a:lvl1pPr>
            <a:lvl2pPr>
              <a:defRPr sz="1400"/>
            </a:lvl2pPr>
            <a:lvl3pPr>
              <a:defRPr sz="12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074513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4.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838200" y="2295939"/>
            <a:ext cx="5181600" cy="385925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2295939"/>
            <a:ext cx="5181600" cy="3859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5"/>
          <p:cNvSpPr>
            <a:spLocks noGrp="1"/>
          </p:cNvSpPr>
          <p:nvPr>
            <p:ph type="body" sz="quarter" idx="10"/>
          </p:nvPr>
        </p:nvSpPr>
        <p:spPr>
          <a:xfrm>
            <a:off x="838200" y="1628383"/>
            <a:ext cx="10515600" cy="667555"/>
          </a:xfrm>
        </p:spPr>
        <p:txBody>
          <a:bodyPr/>
          <a:lstStyle>
            <a:lvl1pPr marL="0" indent="0" algn="l" defTabSz="914400" rtl="0" eaLnBrk="1" latinLnBrk="0" hangingPunct="1">
              <a:lnSpc>
                <a:spcPct val="110000"/>
              </a:lnSpc>
              <a:spcBef>
                <a:spcPct val="0"/>
              </a:spcBef>
              <a:buNone/>
              <a:defRPr lang="en-US" sz="2400" b="0" kern="1200" dirty="0" smtClean="0">
                <a:solidFill>
                  <a:schemeClr val="tx2"/>
                </a:solidFill>
                <a:latin typeface="+mj-lt"/>
                <a:ea typeface="+mj-ea"/>
                <a:cs typeface="+mj-cs"/>
              </a:defRPr>
            </a:lvl1pPr>
            <a:lvl2pPr marL="0" indent="0" algn="l" defTabSz="914400" rtl="0" eaLnBrk="1" latinLnBrk="0" hangingPunct="1">
              <a:lnSpc>
                <a:spcPct val="110000"/>
              </a:lnSpc>
              <a:spcBef>
                <a:spcPct val="0"/>
              </a:spcBef>
              <a:buNone/>
              <a:defRPr lang="en-US" sz="2000" b="0" kern="1200" dirty="0" smtClean="0">
                <a:solidFill>
                  <a:schemeClr val="accent1"/>
                </a:solidFill>
                <a:latin typeface="+mj-lt"/>
                <a:ea typeface="+mj-ea"/>
                <a:cs typeface="+mj-cs"/>
              </a:defRPr>
            </a:lvl2pPr>
            <a:lvl3pPr marL="0" indent="0" algn="l" defTabSz="914400" rtl="0" eaLnBrk="1" latinLnBrk="0" hangingPunct="1">
              <a:lnSpc>
                <a:spcPct val="110000"/>
              </a:lnSpc>
              <a:spcBef>
                <a:spcPct val="0"/>
              </a:spcBef>
              <a:buNone/>
              <a:defRPr lang="en-US" sz="2000" b="0" kern="1200" dirty="0" smtClean="0">
                <a:solidFill>
                  <a:schemeClr val="accent1"/>
                </a:solidFill>
                <a:latin typeface="+mj-lt"/>
                <a:ea typeface="+mj-ea"/>
                <a:cs typeface="+mj-cs"/>
              </a:defRPr>
            </a:lvl3pPr>
            <a:lvl4pPr marL="0" indent="0" algn="l" defTabSz="914400" rtl="0" eaLnBrk="1" latinLnBrk="0" hangingPunct="1">
              <a:lnSpc>
                <a:spcPct val="110000"/>
              </a:lnSpc>
              <a:spcBef>
                <a:spcPct val="0"/>
              </a:spcBef>
              <a:buNone/>
              <a:defRPr lang="en-US" sz="2000" b="0" kern="1200" dirty="0" smtClean="0">
                <a:solidFill>
                  <a:schemeClr val="accent1"/>
                </a:solidFill>
                <a:latin typeface="+mj-lt"/>
                <a:ea typeface="+mj-ea"/>
                <a:cs typeface="+mj-cs"/>
              </a:defRPr>
            </a:lvl4pPr>
            <a:lvl5pPr marL="0" indent="0" algn="l" defTabSz="914400" rtl="0" eaLnBrk="1" latinLnBrk="0" hangingPunct="1">
              <a:lnSpc>
                <a:spcPct val="110000"/>
              </a:lnSpc>
              <a:spcBef>
                <a:spcPct val="0"/>
              </a:spcBef>
              <a:buNone/>
              <a:defRPr lang="en-US" sz="2000" b="0" kern="1200" dirty="0">
                <a:solidFill>
                  <a:schemeClr val="accent1"/>
                </a:solidFill>
                <a:latin typeface="+mj-lt"/>
                <a:ea typeface="+mj-ea"/>
                <a:cs typeface="+mj-cs"/>
              </a:defRPr>
            </a:lvl5pPr>
          </a:lstStyle>
          <a:p>
            <a:pPr lvl="0"/>
            <a:r>
              <a:rPr lang="en-US" dirty="0"/>
              <a:t>Edit Master text styles</a:t>
            </a:r>
          </a:p>
        </p:txBody>
      </p:sp>
    </p:spTree>
    <p:extLst>
      <p:ext uri="{BB962C8B-B14F-4D97-AF65-F5344CB8AC3E}">
        <p14:creationId xmlns:p14="http://schemas.microsoft.com/office/powerpoint/2010/main" val="3099823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475129"/>
            <a:ext cx="10515600" cy="1018977"/>
          </a:xfrm>
        </p:spPr>
        <p:txBody>
          <a:bodyPr/>
          <a:lstStyle/>
          <a:p>
            <a:r>
              <a:rPr lang="en-US" dirty="0"/>
              <a:t>Click to edit Master title style</a:t>
            </a:r>
          </a:p>
        </p:txBody>
      </p:sp>
      <p:sp>
        <p:nvSpPr>
          <p:cNvPr id="3" name="Text Placeholder 2"/>
          <p:cNvSpPr>
            <a:spLocks noGrp="1"/>
          </p:cNvSpPr>
          <p:nvPr>
            <p:ph type="body" idx="1"/>
          </p:nvPr>
        </p:nvSpPr>
        <p:spPr>
          <a:xfrm>
            <a:off x="839789" y="1557193"/>
            <a:ext cx="5157787" cy="697509"/>
          </a:xfrm>
          <a:solidFill>
            <a:schemeClr val="accent2"/>
          </a:solidFill>
        </p:spPr>
        <p:txBody>
          <a:bodyPr anchor="ctr" anchorCtr="0"/>
          <a:lstStyle>
            <a:lvl1pPr marL="0" indent="0">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317789"/>
            <a:ext cx="5157787"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1" y="1557193"/>
            <a:ext cx="5183188" cy="697509"/>
          </a:xfrm>
          <a:solidFill>
            <a:schemeClr val="accent2"/>
          </a:solidFill>
        </p:spPr>
        <p:txBody>
          <a:bodyPr anchor="ctr" anchorCtr="0"/>
          <a:lstStyle>
            <a:lvl1pPr marL="0" indent="0">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317789"/>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70933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6.xml><?xml version="1.0" encoding="utf-8"?>
<p:sldLayout xmlns:a="http://schemas.openxmlformats.org/drawingml/2006/main" xmlns:r="http://schemas.openxmlformats.org/officeDocument/2006/relationships" xmlns:p="http://schemas.openxmlformats.org/presentationml/2006/main" type="twoObj" preserve="1">
  <p:cSld name="3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838201" y="1630496"/>
            <a:ext cx="3438938" cy="4535450"/>
          </a:xfrm>
        </p:spPr>
        <p:txBody>
          <a:bodyPr/>
          <a:lstStyle>
            <a:lvl1pPr>
              <a:defRPr sz="1800"/>
            </a:lvl1pPr>
            <a:lvl2pPr>
              <a:defRPr sz="1600"/>
            </a:lvl2pPr>
            <a:lvl3pPr>
              <a:defRPr sz="1400"/>
            </a:lvl3pPr>
            <a:lvl4pPr>
              <a:defRPr sz="1200"/>
            </a:lvl4pPr>
            <a:lvl5pP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376531" y="1630496"/>
            <a:ext cx="3438938" cy="4535450"/>
          </a:xfrm>
        </p:spPr>
        <p:txBody>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Content Placeholder 3"/>
          <p:cNvSpPr>
            <a:spLocks noGrp="1"/>
          </p:cNvSpPr>
          <p:nvPr>
            <p:ph sz="half" idx="10"/>
          </p:nvPr>
        </p:nvSpPr>
        <p:spPr>
          <a:xfrm>
            <a:off x="7914861" y="1630496"/>
            <a:ext cx="3438938" cy="4535450"/>
          </a:xfrm>
        </p:spPr>
        <p:txBody>
          <a:bodyPr/>
          <a:lstStyle>
            <a:lvl1pPr>
              <a:defRPr sz="1800"/>
            </a:lvl1pPr>
            <a:lvl2pPr>
              <a:defRPr sz="1600"/>
            </a:lvl2pPr>
            <a:lvl3pPr>
              <a:defRPr sz="1400"/>
            </a:lvl3pPr>
            <a:lvl4pPr>
              <a:defRPr sz="1200"/>
            </a:lvl4pPr>
            <a:lvl5pP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94865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7.xml><?xml version="1.0" encoding="utf-8"?>
<p:sldLayout xmlns:a="http://schemas.openxmlformats.org/drawingml/2006/main" xmlns:r="http://schemas.openxmlformats.org/officeDocument/2006/relationships" xmlns:p="http://schemas.openxmlformats.org/presentationml/2006/main" type="obj" preserve="1">
  <p:cSld name="1_Title and Paragraph">
    <p:spTree>
      <p:nvGrpSpPr>
        <p:cNvPr id="1" name=""/>
        <p:cNvGrpSpPr/>
        <p:nvPr/>
      </p:nvGrpSpPr>
      <p:grpSpPr>
        <a:xfrm>
          <a:off x="0" y="0"/>
          <a:ext cx="0" cy="0"/>
          <a:chOff x="0" y="0"/>
          <a:chExt cx="0" cy="0"/>
        </a:xfrm>
      </p:grpSpPr>
      <p:sp>
        <p:nvSpPr>
          <p:cNvPr id="2" name="Title 1"/>
          <p:cNvSpPr>
            <a:spLocks noGrp="1"/>
          </p:cNvSpPr>
          <p:nvPr>
            <p:ph type="title"/>
          </p:nvPr>
        </p:nvSpPr>
        <p:spPr>
          <a:xfrm>
            <a:off x="2423492" y="4701211"/>
            <a:ext cx="7346674" cy="1325563"/>
          </a:xfrm>
        </p:spPr>
        <p:txBody>
          <a:bodyPr anchor="t"/>
          <a:lstStyle>
            <a:lvl1pPr algn="r">
              <a:defRPr sz="2000">
                <a:solidFill>
                  <a:schemeClr val="bg2">
                    <a:lumMod val="50000"/>
                  </a:schemeClr>
                </a:solidFill>
              </a:defRPr>
            </a:lvl1pPr>
          </a:lstStyle>
          <a:p>
            <a:r>
              <a:rPr lang="en-US" dirty="0"/>
              <a:t>Click to edit Master title style</a:t>
            </a:r>
          </a:p>
        </p:txBody>
      </p:sp>
      <p:sp>
        <p:nvSpPr>
          <p:cNvPr id="3" name="Content Placeholder 2"/>
          <p:cNvSpPr>
            <a:spLocks noGrp="1"/>
          </p:cNvSpPr>
          <p:nvPr>
            <p:ph idx="1"/>
          </p:nvPr>
        </p:nvSpPr>
        <p:spPr>
          <a:xfrm>
            <a:off x="2423492" y="1808922"/>
            <a:ext cx="7346674" cy="2733261"/>
          </a:xfrm>
        </p:spPr>
        <p:txBody>
          <a:bodyPr/>
          <a:lstStyle>
            <a:lvl1pPr marL="91440" indent="-457200">
              <a:lnSpc>
                <a:spcPct val="110000"/>
              </a:lnSpc>
              <a:buNone/>
              <a:defRPr/>
            </a:lvl1pPr>
            <a:lvl2pPr marL="0" indent="0">
              <a:buNone/>
              <a:defRPr/>
            </a:lvl2pPr>
            <a:lvl3pPr marL="0" indent="0">
              <a:buNone/>
              <a:defRPr/>
            </a:lvl3pPr>
            <a:lvl4pPr marL="0" indent="0">
              <a:buNone/>
              <a:defRPr/>
            </a:lvl4pPr>
            <a:lvl5pPr marL="0" indent="0">
              <a:buNone/>
              <a:defRPr/>
            </a:lvl5pPr>
          </a:lstStyle>
          <a:p>
            <a:pPr lvl="0"/>
            <a:r>
              <a:rPr lang="en-US" dirty="0"/>
              <a:t>Click to edit Master text styles</a:t>
            </a:r>
          </a:p>
        </p:txBody>
      </p:sp>
    </p:spTree>
    <p:extLst>
      <p:ext uri="{BB962C8B-B14F-4D97-AF65-F5344CB8AC3E}">
        <p14:creationId xmlns:p14="http://schemas.microsoft.com/office/powerpoint/2010/main" val="4278722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992102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9.xml><?xml version="1.0" encoding="utf-8"?>
<p:sldLayout xmlns:a="http://schemas.openxmlformats.org/drawingml/2006/main" xmlns:r="http://schemas.openxmlformats.org/officeDocument/2006/relationships" xmlns:p="http://schemas.openxmlformats.org/presentationml/2006/main" preserve="1" userDrawn="1">
  <p:cSld name="6_Title Only">
    <p:spTree>
      <p:nvGrpSpPr>
        <p:cNvPr id="1" name=""/>
        <p:cNvGrpSpPr/>
        <p:nvPr/>
      </p:nvGrpSpPr>
      <p:grpSpPr>
        <a:xfrm>
          <a:off x="0" y="0"/>
          <a:ext cx="0" cy="0"/>
          <a:chOff x="0" y="0"/>
          <a:chExt cx="0" cy="0"/>
        </a:xfrm>
      </p:grpSpPr>
      <p:sp>
        <p:nvSpPr>
          <p:cNvPr id="3" name="Rectangle 2"/>
          <p:cNvSpPr/>
          <p:nvPr userDrawn="1"/>
        </p:nvSpPr>
        <p:spPr>
          <a:xfrm>
            <a:off x="0" y="1"/>
            <a:ext cx="12192000" cy="212735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Isosceles Triangle 3"/>
          <p:cNvSpPr/>
          <p:nvPr userDrawn="1"/>
        </p:nvSpPr>
        <p:spPr>
          <a:xfrm flipH="1">
            <a:off x="-1" y="1"/>
            <a:ext cx="12192000" cy="2124222"/>
          </a:xfrm>
          <a:prstGeom prst="triangle">
            <a:avLst>
              <a:gd name="adj" fmla="val 0"/>
            </a:avLst>
          </a:prstGeom>
          <a:solidFill>
            <a:srgbClr val="0037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8200" y="171483"/>
            <a:ext cx="10515600" cy="1783926"/>
          </a:xfrm>
        </p:spPr>
        <p:txBody>
          <a:bodyPr anchor="b"/>
          <a:lstStyle>
            <a:lvl1pPr algn="ctr">
              <a:defRPr>
                <a:solidFill>
                  <a:schemeClr val="bg1"/>
                </a:solidFill>
              </a:defRPr>
            </a:lvl1pPr>
          </a:lstStyle>
          <a:p>
            <a:r>
              <a:rPr lang="en-US" dirty="0"/>
              <a:t>Click to edit Master title style</a:t>
            </a:r>
          </a:p>
        </p:txBody>
      </p:sp>
      <p:sp>
        <p:nvSpPr>
          <p:cNvPr id="5" name="Text Placeholder 5"/>
          <p:cNvSpPr>
            <a:spLocks noGrp="1"/>
          </p:cNvSpPr>
          <p:nvPr>
            <p:ph type="body" sz="quarter" idx="10"/>
          </p:nvPr>
        </p:nvSpPr>
        <p:spPr>
          <a:xfrm>
            <a:off x="838200" y="2298837"/>
            <a:ext cx="10515600" cy="775252"/>
          </a:xfrm>
        </p:spPr>
        <p:txBody>
          <a:bodyPr/>
          <a:lstStyle>
            <a:lvl1pPr marL="0" indent="0" algn="ctr" defTabSz="914400" rtl="0" eaLnBrk="1" latinLnBrk="0" hangingPunct="1">
              <a:lnSpc>
                <a:spcPct val="110000"/>
              </a:lnSpc>
              <a:spcBef>
                <a:spcPct val="0"/>
              </a:spcBef>
              <a:buNone/>
              <a:defRPr lang="en-US" sz="2000" b="0" kern="1200" dirty="0" smtClean="0">
                <a:solidFill>
                  <a:schemeClr val="tx1">
                    <a:lumMod val="65000"/>
                    <a:lumOff val="35000"/>
                  </a:schemeClr>
                </a:solidFill>
                <a:latin typeface="+mj-lt"/>
                <a:ea typeface="+mj-ea"/>
                <a:cs typeface="+mj-cs"/>
              </a:defRPr>
            </a:lvl1pPr>
            <a:lvl2pPr marL="0" indent="0" algn="l" defTabSz="914400" rtl="0" eaLnBrk="1" latinLnBrk="0" hangingPunct="1">
              <a:lnSpc>
                <a:spcPct val="110000"/>
              </a:lnSpc>
              <a:spcBef>
                <a:spcPct val="0"/>
              </a:spcBef>
              <a:buNone/>
              <a:defRPr lang="en-US" sz="2000" b="0" kern="1200" dirty="0" smtClean="0">
                <a:solidFill>
                  <a:schemeClr val="accent1"/>
                </a:solidFill>
                <a:latin typeface="+mj-lt"/>
                <a:ea typeface="+mj-ea"/>
                <a:cs typeface="+mj-cs"/>
              </a:defRPr>
            </a:lvl2pPr>
            <a:lvl3pPr marL="0" indent="0" algn="l" defTabSz="914400" rtl="0" eaLnBrk="1" latinLnBrk="0" hangingPunct="1">
              <a:lnSpc>
                <a:spcPct val="110000"/>
              </a:lnSpc>
              <a:spcBef>
                <a:spcPct val="0"/>
              </a:spcBef>
              <a:buNone/>
              <a:defRPr lang="en-US" sz="2000" b="0" kern="1200" dirty="0" smtClean="0">
                <a:solidFill>
                  <a:schemeClr val="accent1"/>
                </a:solidFill>
                <a:latin typeface="+mj-lt"/>
                <a:ea typeface="+mj-ea"/>
                <a:cs typeface="+mj-cs"/>
              </a:defRPr>
            </a:lvl3pPr>
            <a:lvl4pPr marL="0" indent="0" algn="l" defTabSz="914400" rtl="0" eaLnBrk="1" latinLnBrk="0" hangingPunct="1">
              <a:lnSpc>
                <a:spcPct val="110000"/>
              </a:lnSpc>
              <a:spcBef>
                <a:spcPct val="0"/>
              </a:spcBef>
              <a:buNone/>
              <a:defRPr lang="en-US" sz="2000" b="0" kern="1200" dirty="0" smtClean="0">
                <a:solidFill>
                  <a:schemeClr val="accent1"/>
                </a:solidFill>
                <a:latin typeface="+mj-lt"/>
                <a:ea typeface="+mj-ea"/>
                <a:cs typeface="+mj-cs"/>
              </a:defRPr>
            </a:lvl4pPr>
            <a:lvl5pPr marL="0" indent="0" algn="l" defTabSz="914400" rtl="0" eaLnBrk="1" latinLnBrk="0" hangingPunct="1">
              <a:lnSpc>
                <a:spcPct val="110000"/>
              </a:lnSpc>
              <a:spcBef>
                <a:spcPct val="0"/>
              </a:spcBef>
              <a:buNone/>
              <a:defRPr lang="en-US" sz="2000" b="0" kern="1200" dirty="0">
                <a:solidFill>
                  <a:schemeClr val="accent1"/>
                </a:solidFill>
                <a:latin typeface="+mj-lt"/>
                <a:ea typeface="+mj-ea"/>
                <a:cs typeface="+mj-cs"/>
              </a:defRPr>
            </a:lvl5pPr>
          </a:lstStyle>
          <a:p>
            <a:pPr lvl="0"/>
            <a:r>
              <a:rPr lang="en-US" dirty="0"/>
              <a:t>Edit Master text styles</a:t>
            </a:r>
          </a:p>
        </p:txBody>
      </p:sp>
    </p:spTree>
    <p:extLst>
      <p:ext uri="{BB962C8B-B14F-4D97-AF65-F5344CB8AC3E}">
        <p14:creationId xmlns:p14="http://schemas.microsoft.com/office/powerpoint/2010/main" val="2821019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92085"/>
            <a:ext cx="10515600" cy="648127"/>
          </a:xfrm>
        </p:spPr>
        <p:txBody>
          <a:bodyPr/>
          <a:lstStyle>
            <a:lvl1pPr algn="ctr">
              <a:defRPr sz="2800" b="0">
                <a:solidFill>
                  <a:schemeClr val="accent1"/>
                </a:solidFill>
              </a:defRPr>
            </a:lvl1pPr>
          </a:lstStyle>
          <a:p>
            <a:r>
              <a:rPr lang="en-US"/>
              <a:t>Click to edit Master title style</a:t>
            </a:r>
          </a:p>
        </p:txBody>
      </p:sp>
    </p:spTree>
    <p:extLst>
      <p:ext uri="{BB962C8B-B14F-4D97-AF65-F5344CB8AC3E}">
        <p14:creationId xmlns:p14="http://schemas.microsoft.com/office/powerpoint/2010/main" val="1771758336"/>
      </p:ext>
    </p:extLst>
  </p:cSld>
  <p:clrMapOvr>
    <a:masterClrMapping/>
  </p:clrMapOvr>
  <p:transition spd="med">
    <p:fade/>
  </p:transition>
</p:sldLayout>
</file>

<file path=ppt/slideLayouts/slideLayout460.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6" name="Text Placeholder 5"/>
          <p:cNvSpPr>
            <a:spLocks noGrp="1"/>
          </p:cNvSpPr>
          <p:nvPr>
            <p:ph type="body" sz="quarter" idx="10"/>
          </p:nvPr>
        </p:nvSpPr>
        <p:spPr>
          <a:xfrm>
            <a:off x="838200" y="1520687"/>
            <a:ext cx="10515600" cy="775252"/>
          </a:xfrm>
        </p:spPr>
        <p:txBody>
          <a:bodyPr/>
          <a:lstStyle>
            <a:lvl1pPr marL="0" indent="0" algn="l" defTabSz="914400" rtl="0" eaLnBrk="1" latinLnBrk="0" hangingPunct="1">
              <a:lnSpc>
                <a:spcPct val="110000"/>
              </a:lnSpc>
              <a:spcBef>
                <a:spcPct val="0"/>
              </a:spcBef>
              <a:buNone/>
              <a:defRPr lang="en-US" sz="2000" b="0" kern="1200" dirty="0" smtClean="0">
                <a:solidFill>
                  <a:schemeClr val="tx2"/>
                </a:solidFill>
                <a:latin typeface="+mj-lt"/>
                <a:ea typeface="+mj-ea"/>
                <a:cs typeface="+mj-cs"/>
              </a:defRPr>
            </a:lvl1pPr>
            <a:lvl2pPr marL="0" indent="0" algn="l" defTabSz="914400" rtl="0" eaLnBrk="1" latinLnBrk="0" hangingPunct="1">
              <a:lnSpc>
                <a:spcPct val="110000"/>
              </a:lnSpc>
              <a:spcBef>
                <a:spcPct val="0"/>
              </a:spcBef>
              <a:buNone/>
              <a:defRPr lang="en-US" sz="2000" b="0" kern="1200" dirty="0" smtClean="0">
                <a:solidFill>
                  <a:schemeClr val="accent1"/>
                </a:solidFill>
                <a:latin typeface="+mj-lt"/>
                <a:ea typeface="+mj-ea"/>
                <a:cs typeface="+mj-cs"/>
              </a:defRPr>
            </a:lvl2pPr>
            <a:lvl3pPr marL="0" indent="0" algn="l" defTabSz="914400" rtl="0" eaLnBrk="1" latinLnBrk="0" hangingPunct="1">
              <a:lnSpc>
                <a:spcPct val="110000"/>
              </a:lnSpc>
              <a:spcBef>
                <a:spcPct val="0"/>
              </a:spcBef>
              <a:buNone/>
              <a:defRPr lang="en-US" sz="2000" b="0" kern="1200" dirty="0" smtClean="0">
                <a:solidFill>
                  <a:schemeClr val="accent1"/>
                </a:solidFill>
                <a:latin typeface="+mj-lt"/>
                <a:ea typeface="+mj-ea"/>
                <a:cs typeface="+mj-cs"/>
              </a:defRPr>
            </a:lvl3pPr>
            <a:lvl4pPr marL="0" indent="0" algn="l" defTabSz="914400" rtl="0" eaLnBrk="1" latinLnBrk="0" hangingPunct="1">
              <a:lnSpc>
                <a:spcPct val="110000"/>
              </a:lnSpc>
              <a:spcBef>
                <a:spcPct val="0"/>
              </a:spcBef>
              <a:buNone/>
              <a:defRPr lang="en-US" sz="2000" b="0" kern="1200" dirty="0" smtClean="0">
                <a:solidFill>
                  <a:schemeClr val="accent1"/>
                </a:solidFill>
                <a:latin typeface="+mj-lt"/>
                <a:ea typeface="+mj-ea"/>
                <a:cs typeface="+mj-cs"/>
              </a:defRPr>
            </a:lvl4pPr>
            <a:lvl5pPr marL="0" indent="0" algn="l" defTabSz="914400" rtl="0" eaLnBrk="1" latinLnBrk="0" hangingPunct="1">
              <a:lnSpc>
                <a:spcPct val="110000"/>
              </a:lnSpc>
              <a:spcBef>
                <a:spcPct val="0"/>
              </a:spcBef>
              <a:buNone/>
              <a:defRPr lang="en-US" sz="2000" b="0" kern="1200" dirty="0">
                <a:solidFill>
                  <a:schemeClr val="accent1"/>
                </a:solidFill>
                <a:latin typeface="+mj-lt"/>
                <a:ea typeface="+mj-ea"/>
                <a:cs typeface="+mj-cs"/>
              </a:defRPr>
            </a:lvl5pPr>
          </a:lstStyle>
          <a:p>
            <a:pPr lvl="0"/>
            <a:r>
              <a:rPr lang="en-US" dirty="0"/>
              <a:t>Edit Master text styles</a:t>
            </a:r>
          </a:p>
        </p:txBody>
      </p:sp>
    </p:spTree>
    <p:extLst>
      <p:ext uri="{BB962C8B-B14F-4D97-AF65-F5344CB8AC3E}">
        <p14:creationId xmlns:p14="http://schemas.microsoft.com/office/powerpoint/2010/main" val="3396802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1.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742814"/>
            <a:ext cx="10515600" cy="648127"/>
          </a:xfrm>
        </p:spPr>
        <p:txBody>
          <a:bodyPr anchor="b"/>
          <a:lstStyle>
            <a:lvl1pPr algn="ctr">
              <a:defRPr sz="2800" b="0">
                <a:solidFill>
                  <a:schemeClr val="accent1"/>
                </a:solidFill>
              </a:defRPr>
            </a:lvl1pPr>
          </a:lstStyle>
          <a:p>
            <a:r>
              <a:rPr lang="en-US" dirty="0"/>
              <a:t>Click to edit Master title style</a:t>
            </a:r>
          </a:p>
        </p:txBody>
      </p:sp>
      <p:sp>
        <p:nvSpPr>
          <p:cNvPr id="5" name="Text Placeholder 3"/>
          <p:cNvSpPr>
            <a:spLocks noGrp="1"/>
          </p:cNvSpPr>
          <p:nvPr>
            <p:ph type="body" sz="half" idx="2"/>
          </p:nvPr>
        </p:nvSpPr>
        <p:spPr>
          <a:xfrm>
            <a:off x="839787" y="1557758"/>
            <a:ext cx="10514012" cy="426308"/>
          </a:xfrm>
        </p:spPr>
        <p:txBody>
          <a:bodyPr/>
          <a:lstStyle>
            <a:lvl1pPr marL="0" indent="0" algn="ctr">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Tree>
    <p:extLst>
      <p:ext uri="{BB962C8B-B14F-4D97-AF65-F5344CB8AC3E}">
        <p14:creationId xmlns:p14="http://schemas.microsoft.com/office/powerpoint/2010/main" val="6279746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2.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92085"/>
            <a:ext cx="10515600" cy="648127"/>
          </a:xfrm>
        </p:spPr>
        <p:txBody>
          <a:bodyPr/>
          <a:lstStyle>
            <a:lvl1pPr algn="ctr">
              <a:defRPr sz="2800" b="0">
                <a:solidFill>
                  <a:schemeClr val="accent1"/>
                </a:solidFill>
              </a:defRPr>
            </a:lvl1pPr>
          </a:lstStyle>
          <a:p>
            <a:r>
              <a:rPr lang="en-US" dirty="0"/>
              <a:t>Click to edit Master title style</a:t>
            </a:r>
          </a:p>
        </p:txBody>
      </p:sp>
    </p:spTree>
    <p:extLst>
      <p:ext uri="{BB962C8B-B14F-4D97-AF65-F5344CB8AC3E}">
        <p14:creationId xmlns:p14="http://schemas.microsoft.com/office/powerpoint/2010/main" val="2674778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3.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7"/>
            <a:ext cx="4354157" cy="1990799"/>
          </a:xfrm>
        </p:spPr>
        <p:txBody>
          <a:bodyPr anchor="b"/>
          <a:lstStyle>
            <a:lvl1pPr algn="ctr">
              <a:defRPr sz="2800" b="0">
                <a:solidFill>
                  <a:schemeClr val="accent1"/>
                </a:solidFill>
              </a:defRPr>
            </a:lvl1pPr>
          </a:lstStyle>
          <a:p>
            <a:r>
              <a:rPr lang="en-US" dirty="0"/>
              <a:t>Click to edit Master title style</a:t>
            </a:r>
          </a:p>
        </p:txBody>
      </p:sp>
      <p:sp>
        <p:nvSpPr>
          <p:cNvPr id="5" name="Text Placeholder 3"/>
          <p:cNvSpPr>
            <a:spLocks noGrp="1"/>
          </p:cNvSpPr>
          <p:nvPr>
            <p:ph type="body" sz="half" idx="2"/>
          </p:nvPr>
        </p:nvSpPr>
        <p:spPr>
          <a:xfrm>
            <a:off x="839787" y="2589322"/>
            <a:ext cx="4353500" cy="1778282"/>
          </a:xfrm>
        </p:spPr>
        <p:txBody>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Tree>
    <p:extLst>
      <p:ext uri="{BB962C8B-B14F-4D97-AF65-F5344CB8AC3E}">
        <p14:creationId xmlns:p14="http://schemas.microsoft.com/office/powerpoint/2010/main" val="3183253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4.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7"/>
            <a:ext cx="7115827" cy="1990799"/>
          </a:xfrm>
        </p:spPr>
        <p:txBody>
          <a:bodyPr anchor="b"/>
          <a:lstStyle>
            <a:lvl1pPr algn="ctr">
              <a:defRPr sz="3600" b="0">
                <a:solidFill>
                  <a:schemeClr val="accent1"/>
                </a:solidFill>
              </a:defRPr>
            </a:lvl1pPr>
          </a:lstStyle>
          <a:p>
            <a:r>
              <a:rPr lang="en-US" dirty="0"/>
              <a:t>Click to edit Master title style</a:t>
            </a:r>
          </a:p>
        </p:txBody>
      </p:sp>
      <p:sp>
        <p:nvSpPr>
          <p:cNvPr id="5" name="Text Placeholder 3"/>
          <p:cNvSpPr>
            <a:spLocks noGrp="1"/>
          </p:cNvSpPr>
          <p:nvPr>
            <p:ph type="body" sz="half" idx="2"/>
          </p:nvPr>
        </p:nvSpPr>
        <p:spPr>
          <a:xfrm>
            <a:off x="839786" y="2589322"/>
            <a:ext cx="7114753" cy="1778282"/>
          </a:xfrm>
        </p:spPr>
        <p:txBody>
          <a:bodyPr/>
          <a:lstStyle>
            <a:lvl1pPr marL="0" indent="0" algn="ctr">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Tree>
    <p:extLst>
      <p:ext uri="{BB962C8B-B14F-4D97-AF65-F5344CB8AC3E}">
        <p14:creationId xmlns:p14="http://schemas.microsoft.com/office/powerpoint/2010/main" val="2710264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5.xml><?xml version="1.0" encoding="utf-8"?>
<p:sldLayout xmlns:a="http://schemas.openxmlformats.org/drawingml/2006/main" xmlns:r="http://schemas.openxmlformats.org/officeDocument/2006/relationships" xmlns:p="http://schemas.openxmlformats.org/presentationml/2006/main" preserve="1" userDrawn="1">
  <p:cSld name="5_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13150"/>
            <a:ext cx="3481137" cy="2221333"/>
          </a:xfrm>
        </p:spPr>
        <p:txBody>
          <a:bodyPr anchor="b"/>
          <a:lstStyle>
            <a:lvl1pPr algn="ctr">
              <a:defRPr sz="2800" b="0">
                <a:solidFill>
                  <a:schemeClr val="accent1"/>
                </a:solidFill>
              </a:defRPr>
            </a:lvl1pPr>
          </a:lstStyle>
          <a:p>
            <a:r>
              <a:rPr lang="en-US" dirty="0"/>
              <a:t>Click to edit Master title style</a:t>
            </a:r>
          </a:p>
        </p:txBody>
      </p:sp>
      <p:sp>
        <p:nvSpPr>
          <p:cNvPr id="5" name="Text Placeholder 3"/>
          <p:cNvSpPr>
            <a:spLocks noGrp="1"/>
          </p:cNvSpPr>
          <p:nvPr>
            <p:ph type="body" sz="half" idx="2"/>
          </p:nvPr>
        </p:nvSpPr>
        <p:spPr>
          <a:xfrm>
            <a:off x="839787" y="2645300"/>
            <a:ext cx="3480612" cy="1778282"/>
          </a:xfrm>
        </p:spPr>
        <p:txBody>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Tree>
    <p:extLst>
      <p:ext uri="{BB962C8B-B14F-4D97-AF65-F5344CB8AC3E}">
        <p14:creationId xmlns:p14="http://schemas.microsoft.com/office/powerpoint/2010/main" val="2156862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6.xml><?xml version="1.0" encoding="utf-8"?>
<p:sldLayout xmlns:a="http://schemas.openxmlformats.org/drawingml/2006/main" xmlns:r="http://schemas.openxmlformats.org/officeDocument/2006/relationships" xmlns:p="http://schemas.openxmlformats.org/presentationml/2006/main" type="obj" preserve="1">
  <p:cSld name="3_Title and Bullets">
    <p:spTree>
      <p:nvGrpSpPr>
        <p:cNvPr id="1" name=""/>
        <p:cNvGrpSpPr/>
        <p:nvPr/>
      </p:nvGrpSpPr>
      <p:grpSpPr>
        <a:xfrm>
          <a:off x="0" y="0"/>
          <a:ext cx="0" cy="0"/>
          <a:chOff x="0" y="0"/>
          <a:chExt cx="0" cy="0"/>
        </a:xfrm>
      </p:grpSpPr>
      <p:sp>
        <p:nvSpPr>
          <p:cNvPr id="2" name="Title 1"/>
          <p:cNvSpPr>
            <a:spLocks noGrp="1"/>
          </p:cNvSpPr>
          <p:nvPr>
            <p:ph type="title"/>
          </p:nvPr>
        </p:nvSpPr>
        <p:spPr>
          <a:xfrm>
            <a:off x="5173578" y="171483"/>
            <a:ext cx="6180221" cy="1325563"/>
          </a:xfrm>
        </p:spPr>
        <p:txBody>
          <a:bodyPr anchor="b"/>
          <a:lstStyle/>
          <a:p>
            <a:r>
              <a:rPr lang="en-US" dirty="0"/>
              <a:t>Click to edit Master title style</a:t>
            </a:r>
          </a:p>
        </p:txBody>
      </p:sp>
      <p:sp>
        <p:nvSpPr>
          <p:cNvPr id="3" name="Content Placeholder 2"/>
          <p:cNvSpPr>
            <a:spLocks noGrp="1"/>
          </p:cNvSpPr>
          <p:nvPr>
            <p:ph idx="1"/>
          </p:nvPr>
        </p:nvSpPr>
        <p:spPr>
          <a:xfrm>
            <a:off x="5173578" y="1631981"/>
            <a:ext cx="6180221"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98170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7.xml><?xml version="1.0" encoding="utf-8"?>
<p:sldLayout xmlns:a="http://schemas.openxmlformats.org/drawingml/2006/main" xmlns:r="http://schemas.openxmlformats.org/officeDocument/2006/relationships" xmlns:p="http://schemas.openxmlformats.org/presentationml/2006/main" type="objTx" preserve="1">
  <p:cSld name="1_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Tree>
    <p:extLst>
      <p:ext uri="{BB962C8B-B14F-4D97-AF65-F5344CB8AC3E}">
        <p14:creationId xmlns:p14="http://schemas.microsoft.com/office/powerpoint/2010/main" val="5411344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8663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9.xml><?xml version="1.0" encoding="utf-8"?>
<p:sldLayout xmlns:a="http://schemas.openxmlformats.org/drawingml/2006/main" xmlns:r="http://schemas.openxmlformats.org/officeDocument/2006/relationships" xmlns:p="http://schemas.openxmlformats.org/presentationml/2006/main" preserve="1" userDrawn="1">
  <p:cSld name="1_Thank You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634506"/>
            <a:ext cx="10363200" cy="647428"/>
          </a:xfrm>
        </p:spPr>
        <p:txBody>
          <a:bodyPr anchor="t" anchorCtr="0"/>
          <a:lstStyle>
            <a:lvl1pPr algn="ctr">
              <a:defRPr sz="4000"/>
            </a:lvl1pPr>
          </a:lstStyle>
          <a:p>
            <a:r>
              <a:rPr lang="en-US" dirty="0"/>
              <a:t>Click to edit Master title style</a:t>
            </a:r>
          </a:p>
        </p:txBody>
      </p:sp>
      <p:sp>
        <p:nvSpPr>
          <p:cNvPr id="3" name="Subtitle 2"/>
          <p:cNvSpPr>
            <a:spLocks noGrp="1"/>
          </p:cNvSpPr>
          <p:nvPr>
            <p:ph type="subTitle" idx="1" hasCustomPrompt="1"/>
          </p:nvPr>
        </p:nvSpPr>
        <p:spPr>
          <a:xfrm>
            <a:off x="914401" y="2541645"/>
            <a:ext cx="10363199" cy="457200"/>
          </a:xfrm>
        </p:spPr>
        <p:txBody>
          <a:bodyPr/>
          <a:lstStyle>
            <a:lvl1pPr marL="0" indent="0" algn="ctr">
              <a:buNone/>
              <a:defRPr sz="2000" b="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Name</a:t>
            </a:r>
          </a:p>
        </p:txBody>
      </p:sp>
      <p:sp>
        <p:nvSpPr>
          <p:cNvPr id="22" name="Text Placeholder 21"/>
          <p:cNvSpPr>
            <a:spLocks noGrp="1"/>
          </p:cNvSpPr>
          <p:nvPr>
            <p:ph type="body" sz="quarter" idx="10" hasCustomPrompt="1"/>
          </p:nvPr>
        </p:nvSpPr>
        <p:spPr>
          <a:xfrm>
            <a:off x="4719022" y="4881254"/>
            <a:ext cx="4460839" cy="457200"/>
          </a:xfrm>
        </p:spPr>
        <p:txBody>
          <a:bodyPr/>
          <a:lstStyle>
            <a:lvl1pPr marL="0" indent="0" algn="l">
              <a:buNone/>
              <a:defRPr sz="2000"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Phone Number</a:t>
            </a:r>
          </a:p>
        </p:txBody>
      </p:sp>
      <p:sp>
        <p:nvSpPr>
          <p:cNvPr id="23" name="Text Placeholder 21"/>
          <p:cNvSpPr>
            <a:spLocks noGrp="1"/>
          </p:cNvSpPr>
          <p:nvPr>
            <p:ph type="body" sz="quarter" idx="11" hasCustomPrompt="1"/>
          </p:nvPr>
        </p:nvSpPr>
        <p:spPr>
          <a:xfrm>
            <a:off x="4719022" y="4070497"/>
            <a:ext cx="4460839" cy="457200"/>
          </a:xfrm>
        </p:spPr>
        <p:txBody>
          <a:bodyPr/>
          <a:lstStyle>
            <a:lvl1pPr marL="0" indent="0" algn="l">
              <a:buNone/>
              <a:defRPr sz="2000"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Email</a:t>
            </a:r>
          </a:p>
        </p:txBody>
      </p:sp>
    </p:spTree>
    <p:extLst>
      <p:ext uri="{BB962C8B-B14F-4D97-AF65-F5344CB8AC3E}">
        <p14:creationId xmlns:p14="http://schemas.microsoft.com/office/powerpoint/2010/main" val="4188100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7"/>
            <a:ext cx="4354157" cy="1990799"/>
          </a:xfrm>
        </p:spPr>
        <p:txBody>
          <a:bodyPr anchor="b"/>
          <a:lstStyle>
            <a:lvl1pPr algn="ctr">
              <a:defRPr sz="2800" b="0">
                <a:solidFill>
                  <a:schemeClr val="accent1"/>
                </a:solidFill>
              </a:defRPr>
            </a:lvl1pPr>
          </a:lstStyle>
          <a:p>
            <a:r>
              <a:rPr lang="en-US"/>
              <a:t>Click to edit Master title style</a:t>
            </a:r>
          </a:p>
        </p:txBody>
      </p:sp>
      <p:sp>
        <p:nvSpPr>
          <p:cNvPr id="5" name="Text Placeholder 3"/>
          <p:cNvSpPr>
            <a:spLocks noGrp="1"/>
          </p:cNvSpPr>
          <p:nvPr>
            <p:ph type="body" sz="half" idx="2"/>
          </p:nvPr>
        </p:nvSpPr>
        <p:spPr>
          <a:xfrm>
            <a:off x="839787" y="2589322"/>
            <a:ext cx="4353500" cy="1778282"/>
          </a:xfrm>
        </p:spPr>
        <p:txBody>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289080238"/>
      </p:ext>
    </p:extLst>
  </p:cSld>
  <p:clrMapOvr>
    <a:masterClrMapping/>
  </p:clrMapOvr>
  <p:transition spd="med">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7"/>
            <a:ext cx="7115827" cy="1990799"/>
          </a:xfrm>
        </p:spPr>
        <p:txBody>
          <a:bodyPr anchor="b"/>
          <a:lstStyle>
            <a:lvl1pPr algn="ctr">
              <a:defRPr sz="3600" b="0">
                <a:solidFill>
                  <a:schemeClr val="accent1"/>
                </a:solidFill>
              </a:defRPr>
            </a:lvl1pPr>
          </a:lstStyle>
          <a:p>
            <a:r>
              <a:rPr lang="en-US"/>
              <a:t>Click to edit Master title style</a:t>
            </a:r>
          </a:p>
        </p:txBody>
      </p:sp>
      <p:sp>
        <p:nvSpPr>
          <p:cNvPr id="5" name="Text Placeholder 3"/>
          <p:cNvSpPr>
            <a:spLocks noGrp="1"/>
          </p:cNvSpPr>
          <p:nvPr>
            <p:ph type="body" sz="half" idx="2"/>
          </p:nvPr>
        </p:nvSpPr>
        <p:spPr>
          <a:xfrm>
            <a:off x="839786" y="2589322"/>
            <a:ext cx="7114753" cy="1778282"/>
          </a:xfrm>
        </p:spPr>
        <p:txBody>
          <a:bodyPr/>
          <a:lstStyle>
            <a:lvl1pPr marL="0" indent="0" algn="ctr">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501133724"/>
      </p:ext>
    </p:extLst>
  </p:cSld>
  <p:clrMapOvr>
    <a:masterClrMapping/>
  </p:clrMapOvr>
  <p:transition spd="med">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3_Title and Bullets">
    <p:spTree>
      <p:nvGrpSpPr>
        <p:cNvPr id="1" name=""/>
        <p:cNvGrpSpPr/>
        <p:nvPr/>
      </p:nvGrpSpPr>
      <p:grpSpPr>
        <a:xfrm>
          <a:off x="0" y="0"/>
          <a:ext cx="0" cy="0"/>
          <a:chOff x="0" y="0"/>
          <a:chExt cx="0" cy="0"/>
        </a:xfrm>
      </p:grpSpPr>
      <p:sp>
        <p:nvSpPr>
          <p:cNvPr id="2" name="Title 1"/>
          <p:cNvSpPr>
            <a:spLocks noGrp="1"/>
          </p:cNvSpPr>
          <p:nvPr>
            <p:ph type="title"/>
          </p:nvPr>
        </p:nvSpPr>
        <p:spPr>
          <a:xfrm>
            <a:off x="5173578" y="171483"/>
            <a:ext cx="6180221" cy="1325563"/>
          </a:xfrm>
        </p:spPr>
        <p:txBody>
          <a:bodyPr anchor="b"/>
          <a:lstStyle/>
          <a:p>
            <a:r>
              <a:rPr lang="en-US"/>
              <a:t>Click to edit Master title style</a:t>
            </a:r>
          </a:p>
        </p:txBody>
      </p:sp>
      <p:sp>
        <p:nvSpPr>
          <p:cNvPr id="3" name="Content Placeholder 2"/>
          <p:cNvSpPr>
            <a:spLocks noGrp="1"/>
          </p:cNvSpPr>
          <p:nvPr>
            <p:ph idx="1"/>
          </p:nvPr>
        </p:nvSpPr>
        <p:spPr>
          <a:xfrm>
            <a:off x="5173578" y="1631981"/>
            <a:ext cx="6180221"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77622699"/>
      </p:ext>
    </p:extLst>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Title and Bullets">
    <p:spTree>
      <p:nvGrpSpPr>
        <p:cNvPr id="1" name=""/>
        <p:cNvGrpSpPr/>
        <p:nvPr/>
      </p:nvGrpSpPr>
      <p:grpSpPr>
        <a:xfrm>
          <a:off x="0" y="0"/>
          <a:ext cx="0" cy="0"/>
          <a:chOff x="0" y="0"/>
          <a:chExt cx="0" cy="0"/>
        </a:xfrm>
      </p:grpSpPr>
      <p:sp>
        <p:nvSpPr>
          <p:cNvPr id="2" name="Title 1"/>
          <p:cNvSpPr>
            <a:spLocks noGrp="1"/>
          </p:cNvSpPr>
          <p:nvPr>
            <p:ph type="title"/>
          </p:nvPr>
        </p:nvSpPr>
        <p:spPr>
          <a:xfrm>
            <a:off x="838202" y="977032"/>
            <a:ext cx="4347575" cy="1325563"/>
          </a:xfrm>
        </p:spPr>
        <p:txBody>
          <a:bodyPr/>
          <a:lstStyle/>
          <a:p>
            <a:r>
              <a:rPr lang="en-US"/>
              <a:t>Click to edit Master title style</a:t>
            </a:r>
          </a:p>
        </p:txBody>
      </p:sp>
      <p:sp>
        <p:nvSpPr>
          <p:cNvPr id="3" name="Content Placeholder 2"/>
          <p:cNvSpPr>
            <a:spLocks noGrp="1"/>
          </p:cNvSpPr>
          <p:nvPr>
            <p:ph idx="1"/>
          </p:nvPr>
        </p:nvSpPr>
        <p:spPr>
          <a:xfrm>
            <a:off x="5536504" y="977032"/>
            <a:ext cx="5817296" cy="50062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89886525"/>
      </p:ext>
    </p:extLst>
  </p:cSld>
  <p:clrMapOvr>
    <a:masterClrMapping/>
  </p:clrMapOvr>
  <p:transition spd="med">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1_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308871564"/>
      </p:ext>
    </p:extLst>
  </p:cSld>
  <p:clrMapOvr>
    <a:masterClrMapping/>
  </p:clrMapOvr>
  <p:transition spd="med">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9966693"/>
      </p:ext>
    </p:extLst>
  </p:cSld>
  <p:clrMapOvr>
    <a:masterClrMapping/>
  </p:clrMapOvr>
  <p:transition spd="med">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3_Title and Paragraph">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4917" y="1686258"/>
            <a:ext cx="8242449" cy="3342941"/>
          </a:xfrm>
        </p:spPr>
        <p:txBody>
          <a:bodyPr/>
          <a:lstStyle>
            <a:lvl1pPr marL="91440" indent="-457200">
              <a:lnSpc>
                <a:spcPct val="110000"/>
              </a:lnSpc>
              <a:buNone/>
              <a:defRPr sz="3600"/>
            </a:lvl1pPr>
            <a:lvl2pPr marL="0" indent="0">
              <a:buNone/>
              <a:defRPr/>
            </a:lvl2pPr>
            <a:lvl3pPr marL="0" indent="0">
              <a:buNone/>
              <a:defRPr/>
            </a:lvl3pPr>
            <a:lvl4pPr marL="0" indent="0">
              <a:buNone/>
              <a:defRPr/>
            </a:lvl4pPr>
            <a:lvl5pPr marL="0" indent="0">
              <a:buNone/>
              <a:defRPr/>
            </a:lvl5pPr>
          </a:lstStyle>
          <a:p>
            <a:pPr lvl="0"/>
            <a:r>
              <a:rPr lang="en-US"/>
              <a:t>Click to edit Master text styles</a:t>
            </a:r>
          </a:p>
        </p:txBody>
      </p:sp>
    </p:spTree>
    <p:extLst>
      <p:ext uri="{BB962C8B-B14F-4D97-AF65-F5344CB8AC3E}">
        <p14:creationId xmlns:p14="http://schemas.microsoft.com/office/powerpoint/2010/main" val="3121498909"/>
      </p:ext>
    </p:extLst>
  </p:cSld>
  <p:clrMapOvr>
    <a:masterClrMapping/>
  </p:clrMapOvr>
  <p:transition spd="med">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344015510"/>
      </p:ext>
    </p:extLst>
  </p:cSld>
  <p:clrMapOvr>
    <a:masterClrMapping/>
  </p:clrMapOvr>
  <p:transition spd="med">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01405691"/>
      </p:ext>
    </p:extLst>
  </p:cSld>
  <p:clrMapOvr>
    <a:masterClrMapping/>
  </p:clrMapOvr>
  <p:transition spd="med">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2_Title and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838200" y="1970690"/>
            <a:ext cx="10515600" cy="40126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5"/>
          <p:cNvSpPr>
            <a:spLocks noGrp="1"/>
          </p:cNvSpPr>
          <p:nvPr>
            <p:ph type="body" sz="quarter" idx="10"/>
          </p:nvPr>
        </p:nvSpPr>
        <p:spPr>
          <a:xfrm>
            <a:off x="838200" y="1271705"/>
            <a:ext cx="10515600" cy="629977"/>
          </a:xfrm>
        </p:spPr>
        <p:txBody>
          <a:bodyPr/>
          <a:lstStyle>
            <a:lvl1pPr marL="0" indent="0" algn="l" defTabSz="914400" rtl="0" eaLnBrk="1" latinLnBrk="0" hangingPunct="1">
              <a:lnSpc>
                <a:spcPct val="110000"/>
              </a:lnSpc>
              <a:spcBef>
                <a:spcPct val="0"/>
              </a:spcBef>
              <a:buNone/>
              <a:defRPr lang="en-US" sz="2400" b="0" kern="1200" dirty="0" smtClean="0">
                <a:solidFill>
                  <a:schemeClr val="accent2">
                    <a:lumMod val="40000"/>
                    <a:lumOff val="60000"/>
                  </a:schemeClr>
                </a:solidFill>
                <a:latin typeface="+mj-lt"/>
                <a:ea typeface="+mj-ea"/>
                <a:cs typeface="+mj-cs"/>
              </a:defRPr>
            </a:lvl1pPr>
            <a:lvl2pPr marL="0" indent="0" algn="l" defTabSz="914400" rtl="0" eaLnBrk="1" latinLnBrk="0" hangingPunct="1">
              <a:lnSpc>
                <a:spcPct val="110000"/>
              </a:lnSpc>
              <a:spcBef>
                <a:spcPct val="0"/>
              </a:spcBef>
              <a:buNone/>
              <a:defRPr lang="en-US" sz="2000" b="0" kern="1200" dirty="0" smtClean="0">
                <a:solidFill>
                  <a:schemeClr val="accent1"/>
                </a:solidFill>
                <a:latin typeface="+mj-lt"/>
                <a:ea typeface="+mj-ea"/>
                <a:cs typeface="+mj-cs"/>
              </a:defRPr>
            </a:lvl2pPr>
            <a:lvl3pPr marL="0" indent="0" algn="l" defTabSz="914400" rtl="0" eaLnBrk="1" latinLnBrk="0" hangingPunct="1">
              <a:lnSpc>
                <a:spcPct val="110000"/>
              </a:lnSpc>
              <a:spcBef>
                <a:spcPct val="0"/>
              </a:spcBef>
              <a:buNone/>
              <a:defRPr lang="en-US" sz="2000" b="0" kern="1200" dirty="0" smtClean="0">
                <a:solidFill>
                  <a:schemeClr val="accent1"/>
                </a:solidFill>
                <a:latin typeface="+mj-lt"/>
                <a:ea typeface="+mj-ea"/>
                <a:cs typeface="+mj-cs"/>
              </a:defRPr>
            </a:lvl3pPr>
            <a:lvl4pPr marL="0" indent="0" algn="l" defTabSz="914400" rtl="0" eaLnBrk="1" latinLnBrk="0" hangingPunct="1">
              <a:lnSpc>
                <a:spcPct val="110000"/>
              </a:lnSpc>
              <a:spcBef>
                <a:spcPct val="0"/>
              </a:spcBef>
              <a:buNone/>
              <a:defRPr lang="en-US" sz="2000" b="0" kern="1200" dirty="0" smtClean="0">
                <a:solidFill>
                  <a:schemeClr val="accent1"/>
                </a:solidFill>
                <a:latin typeface="+mj-lt"/>
                <a:ea typeface="+mj-ea"/>
                <a:cs typeface="+mj-cs"/>
              </a:defRPr>
            </a:lvl4pPr>
            <a:lvl5pPr marL="0" indent="0" algn="l" defTabSz="914400" rtl="0" eaLnBrk="1" latinLnBrk="0" hangingPunct="1">
              <a:lnSpc>
                <a:spcPct val="110000"/>
              </a:lnSpc>
              <a:spcBef>
                <a:spcPct val="0"/>
              </a:spcBef>
              <a:buNone/>
              <a:defRPr lang="en-US" sz="2000" b="0" kern="1200" dirty="0">
                <a:solidFill>
                  <a:schemeClr val="accent1"/>
                </a:solidFill>
                <a:latin typeface="+mj-lt"/>
                <a:ea typeface="+mj-ea"/>
                <a:cs typeface="+mj-cs"/>
              </a:defRPr>
            </a:lvl5pPr>
          </a:lstStyle>
          <a:p>
            <a:pPr lvl="0"/>
            <a:r>
              <a:rPr lang="en-US"/>
              <a:t>Edit Master text styles</a:t>
            </a:r>
          </a:p>
        </p:txBody>
      </p:sp>
    </p:spTree>
    <p:extLst>
      <p:ext uri="{BB962C8B-B14F-4D97-AF65-F5344CB8AC3E}">
        <p14:creationId xmlns:p14="http://schemas.microsoft.com/office/powerpoint/2010/main" val="2453307588"/>
      </p:ext>
    </p:extLst>
  </p:cSld>
  <p:clrMapOvr>
    <a:masterClrMapping/>
  </p:clrMapOvr>
  <p:transition spd="med">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le and Paragraph">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marL="0" indent="0">
              <a:lnSpc>
                <a:spcPct val="110000"/>
              </a:lnSpc>
              <a:buNone/>
              <a:defRPr/>
            </a:lvl1pPr>
            <a:lvl2pPr marL="0" indent="0">
              <a:buNone/>
              <a:defRPr/>
            </a:lvl2pPr>
            <a:lvl3pPr marL="0" indent="0">
              <a:buNone/>
              <a:defRPr/>
            </a:lvl3pPr>
            <a:lvl4pPr marL="0" indent="0">
              <a:buNone/>
              <a:defRPr/>
            </a:lvl4pPr>
            <a:lvl5pPr marL="0" indent="0">
              <a:buNone/>
              <a:defRPr/>
            </a:lvl5pPr>
          </a:lstStyle>
          <a:p>
            <a:pPr lvl="0"/>
            <a:r>
              <a:rPr lang="en-US"/>
              <a:t>Click to edit Master text styles</a:t>
            </a:r>
          </a:p>
        </p:txBody>
      </p:sp>
    </p:spTree>
    <p:extLst>
      <p:ext uri="{BB962C8B-B14F-4D97-AF65-F5344CB8AC3E}">
        <p14:creationId xmlns:p14="http://schemas.microsoft.com/office/powerpoint/2010/main" val="1044445121"/>
      </p:ext>
    </p:extLst>
  </p:cSld>
  <p:clrMapOvr>
    <a:masterClrMapping/>
  </p:clrMapOvr>
  <p:transition spd="med">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517045"/>
            <a:ext cx="10515600" cy="1997555"/>
          </a:xfrm>
        </p:spPr>
        <p:txBody>
          <a:bodyPr anchor="b"/>
          <a:lstStyle>
            <a:lvl1pPr algn="ctr">
              <a:defRPr sz="4800"/>
            </a:lvl1pPr>
          </a:lstStyle>
          <a:p>
            <a:r>
              <a:rPr lang="en-US"/>
              <a:t>Click to edit Master title style</a:t>
            </a:r>
          </a:p>
        </p:txBody>
      </p:sp>
      <p:sp>
        <p:nvSpPr>
          <p:cNvPr id="3" name="Text Placeholder 2"/>
          <p:cNvSpPr>
            <a:spLocks noGrp="1"/>
          </p:cNvSpPr>
          <p:nvPr>
            <p:ph type="body" idx="1"/>
          </p:nvPr>
        </p:nvSpPr>
        <p:spPr>
          <a:xfrm>
            <a:off x="831851" y="2879934"/>
            <a:ext cx="10515600" cy="1500187"/>
          </a:xfrm>
        </p:spPr>
        <p:txBody>
          <a:bodyPr/>
          <a:lstStyle>
            <a:lvl1pPr marL="0" indent="0" algn="ctr">
              <a:buNone/>
              <a:defRPr sz="2400">
                <a:solidFill>
                  <a:schemeClr val="accent2">
                    <a:lumMod val="40000"/>
                    <a:lumOff val="6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468590630"/>
      </p:ext>
    </p:extLst>
  </p:cSld>
  <p:clrMapOvr>
    <a:masterClrMapping/>
  </p:clrMapOvr>
  <p:transition spd="med">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630496"/>
            <a:ext cx="5181600" cy="45354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630496"/>
            <a:ext cx="5181600" cy="45354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67060005"/>
      </p:ext>
    </p:extLst>
  </p:cSld>
  <p:clrMapOvr>
    <a:masterClrMapping/>
  </p:clrMapOvr>
  <p:transition spd="med">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2295939"/>
            <a:ext cx="5181600" cy="3859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2295939"/>
            <a:ext cx="5181600" cy="3859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5"/>
          <p:cNvSpPr>
            <a:spLocks noGrp="1"/>
          </p:cNvSpPr>
          <p:nvPr>
            <p:ph type="body" sz="quarter" idx="10"/>
          </p:nvPr>
        </p:nvSpPr>
        <p:spPr>
          <a:xfrm>
            <a:off x="838200" y="1628383"/>
            <a:ext cx="10515600" cy="667555"/>
          </a:xfrm>
        </p:spPr>
        <p:txBody>
          <a:bodyPr/>
          <a:lstStyle>
            <a:lvl1pPr marL="0" indent="0" algn="l" defTabSz="914400" rtl="0" eaLnBrk="1" latinLnBrk="0" hangingPunct="1">
              <a:lnSpc>
                <a:spcPct val="110000"/>
              </a:lnSpc>
              <a:spcBef>
                <a:spcPct val="0"/>
              </a:spcBef>
              <a:buNone/>
              <a:defRPr lang="en-US" sz="2400" b="0" kern="1200" dirty="0" smtClean="0">
                <a:solidFill>
                  <a:schemeClr val="accent2">
                    <a:lumMod val="40000"/>
                    <a:lumOff val="60000"/>
                  </a:schemeClr>
                </a:solidFill>
                <a:latin typeface="+mj-lt"/>
                <a:ea typeface="+mj-ea"/>
                <a:cs typeface="+mj-cs"/>
              </a:defRPr>
            </a:lvl1pPr>
            <a:lvl2pPr marL="0" indent="0" algn="l" defTabSz="914400" rtl="0" eaLnBrk="1" latinLnBrk="0" hangingPunct="1">
              <a:lnSpc>
                <a:spcPct val="110000"/>
              </a:lnSpc>
              <a:spcBef>
                <a:spcPct val="0"/>
              </a:spcBef>
              <a:buNone/>
              <a:defRPr lang="en-US" sz="2000" b="0" kern="1200" dirty="0" smtClean="0">
                <a:solidFill>
                  <a:schemeClr val="accent1"/>
                </a:solidFill>
                <a:latin typeface="+mj-lt"/>
                <a:ea typeface="+mj-ea"/>
                <a:cs typeface="+mj-cs"/>
              </a:defRPr>
            </a:lvl2pPr>
            <a:lvl3pPr marL="0" indent="0" algn="l" defTabSz="914400" rtl="0" eaLnBrk="1" latinLnBrk="0" hangingPunct="1">
              <a:lnSpc>
                <a:spcPct val="110000"/>
              </a:lnSpc>
              <a:spcBef>
                <a:spcPct val="0"/>
              </a:spcBef>
              <a:buNone/>
              <a:defRPr lang="en-US" sz="2000" b="0" kern="1200" dirty="0" smtClean="0">
                <a:solidFill>
                  <a:schemeClr val="accent1"/>
                </a:solidFill>
                <a:latin typeface="+mj-lt"/>
                <a:ea typeface="+mj-ea"/>
                <a:cs typeface="+mj-cs"/>
              </a:defRPr>
            </a:lvl3pPr>
            <a:lvl4pPr marL="0" indent="0" algn="l" defTabSz="914400" rtl="0" eaLnBrk="1" latinLnBrk="0" hangingPunct="1">
              <a:lnSpc>
                <a:spcPct val="110000"/>
              </a:lnSpc>
              <a:spcBef>
                <a:spcPct val="0"/>
              </a:spcBef>
              <a:buNone/>
              <a:defRPr lang="en-US" sz="2000" b="0" kern="1200" dirty="0" smtClean="0">
                <a:solidFill>
                  <a:schemeClr val="accent1"/>
                </a:solidFill>
                <a:latin typeface="+mj-lt"/>
                <a:ea typeface="+mj-ea"/>
                <a:cs typeface="+mj-cs"/>
              </a:defRPr>
            </a:lvl4pPr>
            <a:lvl5pPr marL="0" indent="0" algn="l" defTabSz="914400" rtl="0" eaLnBrk="1" latinLnBrk="0" hangingPunct="1">
              <a:lnSpc>
                <a:spcPct val="110000"/>
              </a:lnSpc>
              <a:spcBef>
                <a:spcPct val="0"/>
              </a:spcBef>
              <a:buNone/>
              <a:defRPr lang="en-US" sz="2000" b="0" kern="1200" dirty="0">
                <a:solidFill>
                  <a:schemeClr val="accent1"/>
                </a:solidFill>
                <a:latin typeface="+mj-lt"/>
                <a:ea typeface="+mj-ea"/>
                <a:cs typeface="+mj-cs"/>
              </a:defRPr>
            </a:lvl5pPr>
          </a:lstStyle>
          <a:p>
            <a:pPr lvl="0"/>
            <a:r>
              <a:rPr lang="en-US"/>
              <a:t>Edit Master text styles</a:t>
            </a:r>
          </a:p>
        </p:txBody>
      </p:sp>
    </p:spTree>
    <p:extLst>
      <p:ext uri="{BB962C8B-B14F-4D97-AF65-F5344CB8AC3E}">
        <p14:creationId xmlns:p14="http://schemas.microsoft.com/office/powerpoint/2010/main" val="1484733705"/>
      </p:ext>
    </p:extLst>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itle and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838200" y="1970692"/>
            <a:ext cx="10515600" cy="40126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5"/>
          <p:cNvSpPr>
            <a:spLocks noGrp="1"/>
          </p:cNvSpPr>
          <p:nvPr>
            <p:ph type="body" sz="quarter" idx="10"/>
          </p:nvPr>
        </p:nvSpPr>
        <p:spPr>
          <a:xfrm>
            <a:off x="838200" y="1182059"/>
            <a:ext cx="10515600" cy="629977"/>
          </a:xfrm>
        </p:spPr>
        <p:txBody>
          <a:bodyPr/>
          <a:lstStyle>
            <a:lvl1pPr marL="0" indent="0" algn="l" defTabSz="685800" rtl="0" eaLnBrk="1" latinLnBrk="0" hangingPunct="1">
              <a:lnSpc>
                <a:spcPct val="110000"/>
              </a:lnSpc>
              <a:spcBef>
                <a:spcPct val="0"/>
              </a:spcBef>
              <a:buNone/>
              <a:defRPr lang="en-US" sz="1800" b="0" kern="1200" dirty="0" smtClean="0">
                <a:solidFill>
                  <a:schemeClr val="accent2"/>
                </a:solidFill>
                <a:latin typeface="+mj-lt"/>
                <a:ea typeface="+mj-ea"/>
                <a:cs typeface="+mj-cs"/>
              </a:defRPr>
            </a:lvl1pPr>
            <a:lvl2pPr marL="0" indent="0" algn="l" defTabSz="685800" rtl="0" eaLnBrk="1" latinLnBrk="0" hangingPunct="1">
              <a:lnSpc>
                <a:spcPct val="110000"/>
              </a:lnSpc>
              <a:spcBef>
                <a:spcPct val="0"/>
              </a:spcBef>
              <a:buNone/>
              <a:defRPr lang="en-US" sz="1500" b="0" kern="1200" dirty="0" smtClean="0">
                <a:solidFill>
                  <a:schemeClr val="accent1"/>
                </a:solidFill>
                <a:latin typeface="+mj-lt"/>
                <a:ea typeface="+mj-ea"/>
                <a:cs typeface="+mj-cs"/>
              </a:defRPr>
            </a:lvl2pPr>
            <a:lvl3pPr marL="0" indent="0" algn="l" defTabSz="685800" rtl="0" eaLnBrk="1" latinLnBrk="0" hangingPunct="1">
              <a:lnSpc>
                <a:spcPct val="110000"/>
              </a:lnSpc>
              <a:spcBef>
                <a:spcPct val="0"/>
              </a:spcBef>
              <a:buNone/>
              <a:defRPr lang="en-US" sz="1500" b="0" kern="1200" dirty="0" smtClean="0">
                <a:solidFill>
                  <a:schemeClr val="accent1"/>
                </a:solidFill>
                <a:latin typeface="+mj-lt"/>
                <a:ea typeface="+mj-ea"/>
                <a:cs typeface="+mj-cs"/>
              </a:defRPr>
            </a:lvl3pPr>
            <a:lvl4pPr marL="0" indent="0" algn="l" defTabSz="685800" rtl="0" eaLnBrk="1" latinLnBrk="0" hangingPunct="1">
              <a:lnSpc>
                <a:spcPct val="110000"/>
              </a:lnSpc>
              <a:spcBef>
                <a:spcPct val="0"/>
              </a:spcBef>
              <a:buNone/>
              <a:defRPr lang="en-US" sz="1500" b="0" kern="1200" dirty="0" smtClean="0">
                <a:solidFill>
                  <a:schemeClr val="accent1"/>
                </a:solidFill>
                <a:latin typeface="+mj-lt"/>
                <a:ea typeface="+mj-ea"/>
                <a:cs typeface="+mj-cs"/>
              </a:defRPr>
            </a:lvl4pPr>
            <a:lvl5pPr marL="0" indent="0" algn="l" defTabSz="685800" rtl="0" eaLnBrk="1" latinLnBrk="0" hangingPunct="1">
              <a:lnSpc>
                <a:spcPct val="110000"/>
              </a:lnSpc>
              <a:spcBef>
                <a:spcPct val="0"/>
              </a:spcBef>
              <a:buNone/>
              <a:defRPr lang="en-US" sz="1500" b="0" kern="1200" dirty="0">
                <a:solidFill>
                  <a:schemeClr val="accent1"/>
                </a:solidFill>
                <a:latin typeface="+mj-lt"/>
                <a:ea typeface="+mj-ea"/>
                <a:cs typeface="+mj-cs"/>
              </a:defRPr>
            </a:lvl5pPr>
          </a:lstStyle>
          <a:p>
            <a:pPr lvl="0"/>
            <a:r>
              <a:rPr lang="en-US"/>
              <a:t>Edit Master text styles</a:t>
            </a:r>
          </a:p>
        </p:txBody>
      </p:sp>
    </p:spTree>
    <p:extLst>
      <p:ext uri="{BB962C8B-B14F-4D97-AF65-F5344CB8AC3E}">
        <p14:creationId xmlns:p14="http://schemas.microsoft.com/office/powerpoint/2010/main" val="648541539"/>
      </p:ext>
    </p:extLst>
  </p:cSld>
  <p:clrMapOvr>
    <a:masterClrMapping/>
  </p:clrMapOvr>
  <p:transition spd="med">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708212"/>
            <a:ext cx="10515600" cy="785894"/>
          </a:xfrm>
        </p:spPr>
        <p:txBody>
          <a:bodyPr/>
          <a:lstStyle/>
          <a:p>
            <a:r>
              <a:rPr lang="en-US"/>
              <a:t>Click to edit Master title style</a:t>
            </a:r>
          </a:p>
        </p:txBody>
      </p:sp>
      <p:sp>
        <p:nvSpPr>
          <p:cNvPr id="3" name="Text Placeholder 2"/>
          <p:cNvSpPr>
            <a:spLocks noGrp="1"/>
          </p:cNvSpPr>
          <p:nvPr>
            <p:ph type="body" idx="1"/>
          </p:nvPr>
        </p:nvSpPr>
        <p:spPr>
          <a:xfrm>
            <a:off x="839789" y="1557193"/>
            <a:ext cx="5157787" cy="697509"/>
          </a:xfrm>
          <a:solidFill>
            <a:schemeClr val="accent2"/>
          </a:solidFill>
        </p:spPr>
        <p:txBody>
          <a:bodyPr anchor="ctr"/>
          <a:lstStyle>
            <a:lvl1pPr marL="0" indent="0">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317789"/>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557193"/>
            <a:ext cx="5183188" cy="697509"/>
          </a:xfrm>
          <a:solidFill>
            <a:schemeClr val="accent2"/>
          </a:solidFill>
        </p:spPr>
        <p:txBody>
          <a:bodyPr anchor="ctr"/>
          <a:lstStyle>
            <a:lvl1pPr marL="0" indent="0">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317789"/>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23192448"/>
      </p:ext>
    </p:extLst>
  </p:cSld>
  <p:clrMapOvr>
    <a:masterClrMapping/>
  </p:clrMapOvr>
  <p:transition spd="med">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3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1" y="1630496"/>
            <a:ext cx="3438938" cy="4535450"/>
          </a:xfrm>
        </p:spPr>
        <p:txBody>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376531" y="1630496"/>
            <a:ext cx="3438938" cy="4535450"/>
          </a:xfrm>
        </p:spPr>
        <p:txBody>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3"/>
          <p:cNvSpPr>
            <a:spLocks noGrp="1"/>
          </p:cNvSpPr>
          <p:nvPr>
            <p:ph sz="half" idx="10"/>
          </p:nvPr>
        </p:nvSpPr>
        <p:spPr>
          <a:xfrm>
            <a:off x="7914861" y="1630496"/>
            <a:ext cx="3438938" cy="4535450"/>
          </a:xfrm>
        </p:spPr>
        <p:txBody>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30662845"/>
      </p:ext>
    </p:extLst>
  </p:cSld>
  <p:clrMapOvr>
    <a:masterClrMapping/>
  </p:clrMapOvr>
  <p:transition spd="med">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91602501"/>
      </p:ext>
    </p:extLst>
  </p:cSld>
  <p:clrMapOvr>
    <a:masterClrMapping/>
  </p:clrMapOvr>
  <p:transition spd="med">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461483115"/>
      </p:ext>
    </p:extLst>
  </p:cSld>
  <p:clrMapOvr>
    <a:masterClrMapping/>
  </p:clrMapOvr>
  <p:transition spd="med">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2057400"/>
            <a:ext cx="10515600" cy="1997555"/>
          </a:xfrm>
        </p:spPr>
        <p:txBody>
          <a:bodyPr/>
          <a:lstStyle>
            <a:lvl1pPr algn="ctr">
              <a:defRPr sz="4800"/>
            </a:lvl1pPr>
          </a:lstStyle>
          <a:p>
            <a:r>
              <a:rPr lang="en-US" dirty="0"/>
              <a:t>Click to edit Master title style</a:t>
            </a:r>
          </a:p>
        </p:txBody>
      </p:sp>
    </p:spTree>
    <p:extLst>
      <p:ext uri="{BB962C8B-B14F-4D97-AF65-F5344CB8AC3E}">
        <p14:creationId xmlns:p14="http://schemas.microsoft.com/office/powerpoint/2010/main" val="1550361542"/>
      </p:ext>
    </p:extLst>
  </p:cSld>
  <p:clrMapOvr>
    <a:masterClrMapping/>
  </p:clrMapOvr>
  <p:transition spd="med">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84624310"/>
      </p:ext>
    </p:extLst>
  </p:cSld>
  <p:clrMapOvr>
    <a:masterClrMapping/>
  </p:clrMapOvr>
  <p:transition spd="med">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ltLang="zh-CN"/>
              <a:t>Click to edit Master title style</a:t>
            </a:r>
            <a:endParaRPr lang="zh-CN" alt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a:t>Click to edit Master subtitle style</a:t>
            </a:r>
            <a:endParaRPr lang="zh-CN" altLang="en-US"/>
          </a:p>
        </p:txBody>
      </p:sp>
      <p:sp>
        <p:nvSpPr>
          <p:cNvPr id="4" name="Date Placeholder 3">
            <a:extLst>
              <a:ext uri="{FF2B5EF4-FFF2-40B4-BE49-F238E27FC236}">
                <a16:creationId xmlns:a16="http://schemas.microsoft.com/office/drawing/2014/main" id="{B148D968-F564-7B15-58C9-143EDB8DE406}"/>
              </a:ext>
            </a:extLst>
          </p:cNvPr>
          <p:cNvSpPr>
            <a:spLocks noGrp="1"/>
          </p:cNvSpPr>
          <p:nvPr>
            <p:ph type="dt" sz="half" idx="10"/>
          </p:nvPr>
        </p:nvSpPr>
        <p:spPr/>
        <p:txBody>
          <a:bodyPr/>
          <a:lstStyle>
            <a:lvl1pPr>
              <a:defRPr/>
            </a:lvl1pPr>
          </a:lstStyle>
          <a:p>
            <a:pPr>
              <a:defRPr/>
            </a:pPr>
            <a:fld id="{708CCB36-C776-4BAD-818A-F7292F20C861}" type="datetimeFigureOut">
              <a:rPr lang="zh-CN" altLang="en-US"/>
              <a:pPr>
                <a:defRPr/>
              </a:pPr>
              <a:t>2024/10/14</a:t>
            </a:fld>
            <a:endParaRPr lang="zh-CN" altLang="en-US"/>
          </a:p>
        </p:txBody>
      </p:sp>
      <p:sp>
        <p:nvSpPr>
          <p:cNvPr id="5" name="Footer Placeholder 4">
            <a:extLst>
              <a:ext uri="{FF2B5EF4-FFF2-40B4-BE49-F238E27FC236}">
                <a16:creationId xmlns:a16="http://schemas.microsoft.com/office/drawing/2014/main" id="{E83EB45E-FA94-42A9-E248-1CDDC86F2204}"/>
              </a:ext>
            </a:extLst>
          </p:cNvPr>
          <p:cNvSpPr>
            <a:spLocks noGrp="1"/>
          </p:cNvSpPr>
          <p:nvPr>
            <p:ph type="ftr" sz="quarter" idx="11"/>
          </p:nvPr>
        </p:nvSpPr>
        <p:spPr/>
        <p:txBody>
          <a:bodyPr/>
          <a:lstStyle>
            <a:lvl1pPr>
              <a:defRPr/>
            </a:lvl1pPr>
          </a:lstStyle>
          <a:p>
            <a:pPr>
              <a:defRPr/>
            </a:pPr>
            <a:endParaRPr lang="zh-CN" altLang="en-US"/>
          </a:p>
        </p:txBody>
      </p:sp>
      <p:sp>
        <p:nvSpPr>
          <p:cNvPr id="6" name="Slide Number Placeholder 5">
            <a:extLst>
              <a:ext uri="{FF2B5EF4-FFF2-40B4-BE49-F238E27FC236}">
                <a16:creationId xmlns:a16="http://schemas.microsoft.com/office/drawing/2014/main" id="{7E56A2BC-D968-9DF2-DA7C-75EFC87771EE}"/>
              </a:ext>
            </a:extLst>
          </p:cNvPr>
          <p:cNvSpPr>
            <a:spLocks noGrp="1"/>
          </p:cNvSpPr>
          <p:nvPr>
            <p:ph type="sldNum" sz="quarter" idx="12"/>
          </p:nvPr>
        </p:nvSpPr>
        <p:spPr/>
        <p:txBody>
          <a:bodyPr/>
          <a:lstStyle>
            <a:lvl1pPr>
              <a:defRPr/>
            </a:lvl1pPr>
          </a:lstStyle>
          <a:p>
            <a:pPr>
              <a:defRPr/>
            </a:pPr>
            <a:fld id="{FC31844D-8C17-4F57-A532-0B9783571A3B}" type="slidenum">
              <a:rPr lang="zh-CN" altLang="en-US"/>
              <a:pPr>
                <a:defRPr/>
              </a:pPr>
              <a:t>‹#›</a:t>
            </a:fld>
            <a:endParaRPr lang="zh-CN" altLang="en-US"/>
          </a:p>
        </p:txBody>
      </p:sp>
    </p:spTree>
    <p:extLst>
      <p:ext uri="{BB962C8B-B14F-4D97-AF65-F5344CB8AC3E}">
        <p14:creationId xmlns:p14="http://schemas.microsoft.com/office/powerpoint/2010/main" val="145627406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a:t>Click to edit Master title style</a:t>
            </a:r>
            <a:endParaRPr lang="zh-CN" altLang="en-US"/>
          </a:p>
        </p:txBody>
      </p:sp>
      <p:sp>
        <p:nvSpPr>
          <p:cNvPr id="3" name="Content Placeholder 2"/>
          <p:cNvSpPr>
            <a:spLocks noGrp="1"/>
          </p:cNvSpPr>
          <p:nvPr>
            <p:ph idx="1"/>
          </p:nvPr>
        </p:nvSpPr>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Date Placeholder 3">
            <a:extLst>
              <a:ext uri="{FF2B5EF4-FFF2-40B4-BE49-F238E27FC236}">
                <a16:creationId xmlns:a16="http://schemas.microsoft.com/office/drawing/2014/main" id="{DC3B1912-C209-6052-6193-742556F069F6}"/>
              </a:ext>
            </a:extLst>
          </p:cNvPr>
          <p:cNvSpPr>
            <a:spLocks noGrp="1"/>
          </p:cNvSpPr>
          <p:nvPr>
            <p:ph type="dt" sz="half" idx="10"/>
          </p:nvPr>
        </p:nvSpPr>
        <p:spPr/>
        <p:txBody>
          <a:bodyPr/>
          <a:lstStyle>
            <a:lvl1pPr>
              <a:defRPr/>
            </a:lvl1pPr>
          </a:lstStyle>
          <a:p>
            <a:pPr>
              <a:defRPr/>
            </a:pPr>
            <a:fld id="{6BD0EC71-9401-45AB-B107-AABDE9DFC7CD}" type="datetimeFigureOut">
              <a:rPr lang="zh-CN" altLang="en-US"/>
              <a:pPr>
                <a:defRPr/>
              </a:pPr>
              <a:t>2024/10/14</a:t>
            </a:fld>
            <a:endParaRPr lang="zh-CN" altLang="en-US"/>
          </a:p>
        </p:txBody>
      </p:sp>
      <p:sp>
        <p:nvSpPr>
          <p:cNvPr id="5" name="Footer Placeholder 4">
            <a:extLst>
              <a:ext uri="{FF2B5EF4-FFF2-40B4-BE49-F238E27FC236}">
                <a16:creationId xmlns:a16="http://schemas.microsoft.com/office/drawing/2014/main" id="{A9B5C3C4-1E75-14B1-6F1E-FB7853F1E55E}"/>
              </a:ext>
            </a:extLst>
          </p:cNvPr>
          <p:cNvSpPr>
            <a:spLocks noGrp="1"/>
          </p:cNvSpPr>
          <p:nvPr>
            <p:ph type="ftr" sz="quarter" idx="11"/>
          </p:nvPr>
        </p:nvSpPr>
        <p:spPr/>
        <p:txBody>
          <a:bodyPr/>
          <a:lstStyle>
            <a:lvl1pPr>
              <a:defRPr/>
            </a:lvl1pPr>
          </a:lstStyle>
          <a:p>
            <a:pPr>
              <a:defRPr/>
            </a:pPr>
            <a:endParaRPr lang="zh-CN" altLang="en-US"/>
          </a:p>
        </p:txBody>
      </p:sp>
      <p:sp>
        <p:nvSpPr>
          <p:cNvPr id="6" name="Slide Number Placeholder 5">
            <a:extLst>
              <a:ext uri="{FF2B5EF4-FFF2-40B4-BE49-F238E27FC236}">
                <a16:creationId xmlns:a16="http://schemas.microsoft.com/office/drawing/2014/main" id="{D439329B-4A8F-FC29-77E6-2ADC8C989BEC}"/>
              </a:ext>
            </a:extLst>
          </p:cNvPr>
          <p:cNvSpPr>
            <a:spLocks noGrp="1"/>
          </p:cNvSpPr>
          <p:nvPr>
            <p:ph type="sldNum" sz="quarter" idx="12"/>
          </p:nvPr>
        </p:nvSpPr>
        <p:spPr/>
        <p:txBody>
          <a:bodyPr/>
          <a:lstStyle>
            <a:lvl1pPr>
              <a:defRPr/>
            </a:lvl1pPr>
          </a:lstStyle>
          <a:p>
            <a:pPr>
              <a:defRPr/>
            </a:pPr>
            <a:fld id="{021E944D-B5A3-4405-8893-6AE71E80F6F2}" type="slidenum">
              <a:rPr lang="zh-CN" altLang="en-US"/>
              <a:pPr>
                <a:defRPr/>
              </a:pPr>
              <a:t>‹#›</a:t>
            </a:fld>
            <a:endParaRPr lang="zh-CN" altLang="en-US"/>
          </a:p>
        </p:txBody>
      </p:sp>
    </p:spTree>
    <p:extLst>
      <p:ext uri="{BB962C8B-B14F-4D97-AF65-F5344CB8AC3E}">
        <p14:creationId xmlns:p14="http://schemas.microsoft.com/office/powerpoint/2010/main" val="415100360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ltLang="zh-CN"/>
              <a:t>Click to edit Master title style</a:t>
            </a:r>
            <a:endParaRPr lang="zh-CN" alt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ltLang="zh-CN"/>
              <a:t>Click to edit Master text styles</a:t>
            </a:r>
          </a:p>
        </p:txBody>
      </p:sp>
      <p:sp>
        <p:nvSpPr>
          <p:cNvPr id="4" name="Date Placeholder 3">
            <a:extLst>
              <a:ext uri="{FF2B5EF4-FFF2-40B4-BE49-F238E27FC236}">
                <a16:creationId xmlns:a16="http://schemas.microsoft.com/office/drawing/2014/main" id="{80CF0E68-EA2E-68F3-58CA-81604FDF0580}"/>
              </a:ext>
            </a:extLst>
          </p:cNvPr>
          <p:cNvSpPr>
            <a:spLocks noGrp="1"/>
          </p:cNvSpPr>
          <p:nvPr>
            <p:ph type="dt" sz="half" idx="10"/>
          </p:nvPr>
        </p:nvSpPr>
        <p:spPr/>
        <p:txBody>
          <a:bodyPr/>
          <a:lstStyle>
            <a:lvl1pPr>
              <a:defRPr/>
            </a:lvl1pPr>
          </a:lstStyle>
          <a:p>
            <a:pPr>
              <a:defRPr/>
            </a:pPr>
            <a:fld id="{1C881F9A-C5E1-4B90-9137-4C223F0B66A3}" type="datetimeFigureOut">
              <a:rPr lang="zh-CN" altLang="en-US"/>
              <a:pPr>
                <a:defRPr/>
              </a:pPr>
              <a:t>2024/10/14</a:t>
            </a:fld>
            <a:endParaRPr lang="zh-CN" altLang="en-US"/>
          </a:p>
        </p:txBody>
      </p:sp>
      <p:sp>
        <p:nvSpPr>
          <p:cNvPr id="5" name="Footer Placeholder 4">
            <a:extLst>
              <a:ext uri="{FF2B5EF4-FFF2-40B4-BE49-F238E27FC236}">
                <a16:creationId xmlns:a16="http://schemas.microsoft.com/office/drawing/2014/main" id="{0609F935-D1ED-9BF9-0941-8A51119285B8}"/>
              </a:ext>
            </a:extLst>
          </p:cNvPr>
          <p:cNvSpPr>
            <a:spLocks noGrp="1"/>
          </p:cNvSpPr>
          <p:nvPr>
            <p:ph type="ftr" sz="quarter" idx="11"/>
          </p:nvPr>
        </p:nvSpPr>
        <p:spPr/>
        <p:txBody>
          <a:bodyPr/>
          <a:lstStyle>
            <a:lvl1pPr>
              <a:defRPr/>
            </a:lvl1pPr>
          </a:lstStyle>
          <a:p>
            <a:pPr>
              <a:defRPr/>
            </a:pPr>
            <a:endParaRPr lang="zh-CN" altLang="en-US"/>
          </a:p>
        </p:txBody>
      </p:sp>
      <p:sp>
        <p:nvSpPr>
          <p:cNvPr id="6" name="Slide Number Placeholder 5">
            <a:extLst>
              <a:ext uri="{FF2B5EF4-FFF2-40B4-BE49-F238E27FC236}">
                <a16:creationId xmlns:a16="http://schemas.microsoft.com/office/drawing/2014/main" id="{DE309F94-F974-70B1-4C5A-CFE62526F314}"/>
              </a:ext>
            </a:extLst>
          </p:cNvPr>
          <p:cNvSpPr>
            <a:spLocks noGrp="1"/>
          </p:cNvSpPr>
          <p:nvPr>
            <p:ph type="sldNum" sz="quarter" idx="12"/>
          </p:nvPr>
        </p:nvSpPr>
        <p:spPr/>
        <p:txBody>
          <a:bodyPr/>
          <a:lstStyle>
            <a:lvl1pPr>
              <a:defRPr/>
            </a:lvl1pPr>
          </a:lstStyle>
          <a:p>
            <a:pPr>
              <a:defRPr/>
            </a:pPr>
            <a:fld id="{950900A9-25CE-47D8-B405-6DE02C1C8C54}" type="slidenum">
              <a:rPr lang="zh-CN" altLang="en-US"/>
              <a:pPr>
                <a:defRPr/>
              </a:pPr>
              <a:t>‹#›</a:t>
            </a:fld>
            <a:endParaRPr lang="zh-CN" altLang="en-US"/>
          </a:p>
        </p:txBody>
      </p:sp>
    </p:spTree>
    <p:extLst>
      <p:ext uri="{BB962C8B-B14F-4D97-AF65-F5344CB8AC3E}">
        <p14:creationId xmlns:p14="http://schemas.microsoft.com/office/powerpoint/2010/main" val="243379280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a:t>Click to edit Master title style</a:t>
            </a:r>
            <a:endParaRPr lang="zh-CN" altLang="en-US"/>
          </a:p>
        </p:txBody>
      </p:sp>
      <p:sp>
        <p:nvSpPr>
          <p:cNvPr id="3" name="Content Placeholder 2"/>
          <p:cNvSpPr>
            <a:spLocks noGrp="1"/>
          </p:cNvSpPr>
          <p:nvPr>
            <p:ph sz="half" idx="1"/>
          </p:nvPr>
        </p:nvSpPr>
        <p:spPr>
          <a:xfrm>
            <a:off x="838200" y="1825625"/>
            <a:ext cx="5181600" cy="4351338"/>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Content Placeholder 3"/>
          <p:cNvSpPr>
            <a:spLocks noGrp="1"/>
          </p:cNvSpPr>
          <p:nvPr>
            <p:ph sz="half" idx="2"/>
          </p:nvPr>
        </p:nvSpPr>
        <p:spPr>
          <a:xfrm>
            <a:off x="6172200" y="1825625"/>
            <a:ext cx="5181600" cy="4351338"/>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5" name="Date Placeholder 3">
            <a:extLst>
              <a:ext uri="{FF2B5EF4-FFF2-40B4-BE49-F238E27FC236}">
                <a16:creationId xmlns:a16="http://schemas.microsoft.com/office/drawing/2014/main" id="{F6437BEC-95C4-94E3-D48D-6EADE4B17575}"/>
              </a:ext>
            </a:extLst>
          </p:cNvPr>
          <p:cNvSpPr>
            <a:spLocks noGrp="1"/>
          </p:cNvSpPr>
          <p:nvPr>
            <p:ph type="dt" sz="half" idx="10"/>
          </p:nvPr>
        </p:nvSpPr>
        <p:spPr/>
        <p:txBody>
          <a:bodyPr/>
          <a:lstStyle>
            <a:lvl1pPr>
              <a:defRPr/>
            </a:lvl1pPr>
          </a:lstStyle>
          <a:p>
            <a:pPr>
              <a:defRPr/>
            </a:pPr>
            <a:fld id="{54BA5771-CF4D-428B-BA3F-FDFA35231988}" type="datetimeFigureOut">
              <a:rPr lang="zh-CN" altLang="en-US"/>
              <a:pPr>
                <a:defRPr/>
              </a:pPr>
              <a:t>2024/10/14</a:t>
            </a:fld>
            <a:endParaRPr lang="zh-CN" altLang="en-US"/>
          </a:p>
        </p:txBody>
      </p:sp>
      <p:sp>
        <p:nvSpPr>
          <p:cNvPr id="6" name="Footer Placeholder 4">
            <a:extLst>
              <a:ext uri="{FF2B5EF4-FFF2-40B4-BE49-F238E27FC236}">
                <a16:creationId xmlns:a16="http://schemas.microsoft.com/office/drawing/2014/main" id="{7BCF0160-BAA0-1665-8248-D89D1AAAE59C}"/>
              </a:ext>
            </a:extLst>
          </p:cNvPr>
          <p:cNvSpPr>
            <a:spLocks noGrp="1"/>
          </p:cNvSpPr>
          <p:nvPr>
            <p:ph type="ftr" sz="quarter" idx="11"/>
          </p:nvPr>
        </p:nvSpPr>
        <p:spPr/>
        <p:txBody>
          <a:bodyPr/>
          <a:lstStyle>
            <a:lvl1pPr>
              <a:defRPr/>
            </a:lvl1pPr>
          </a:lstStyle>
          <a:p>
            <a:pPr>
              <a:defRPr/>
            </a:pPr>
            <a:endParaRPr lang="zh-CN" altLang="en-US"/>
          </a:p>
        </p:txBody>
      </p:sp>
      <p:sp>
        <p:nvSpPr>
          <p:cNvPr id="7" name="Slide Number Placeholder 5">
            <a:extLst>
              <a:ext uri="{FF2B5EF4-FFF2-40B4-BE49-F238E27FC236}">
                <a16:creationId xmlns:a16="http://schemas.microsoft.com/office/drawing/2014/main" id="{8C0772EF-E021-3A15-BD75-793A9A043509}"/>
              </a:ext>
            </a:extLst>
          </p:cNvPr>
          <p:cNvSpPr>
            <a:spLocks noGrp="1"/>
          </p:cNvSpPr>
          <p:nvPr>
            <p:ph type="sldNum" sz="quarter" idx="12"/>
          </p:nvPr>
        </p:nvSpPr>
        <p:spPr/>
        <p:txBody>
          <a:bodyPr/>
          <a:lstStyle>
            <a:lvl1pPr>
              <a:defRPr/>
            </a:lvl1pPr>
          </a:lstStyle>
          <a:p>
            <a:pPr>
              <a:defRPr/>
            </a:pPr>
            <a:fld id="{14974E8D-98D6-4A0A-8707-13BF91BD869E}" type="slidenum">
              <a:rPr lang="zh-CN" altLang="en-US"/>
              <a:pPr>
                <a:defRPr/>
              </a:pPr>
              <a:t>‹#›</a:t>
            </a:fld>
            <a:endParaRPr lang="zh-CN" altLang="en-US"/>
          </a:p>
        </p:txBody>
      </p:sp>
    </p:spTree>
    <p:extLst>
      <p:ext uri="{BB962C8B-B14F-4D97-AF65-F5344CB8AC3E}">
        <p14:creationId xmlns:p14="http://schemas.microsoft.com/office/powerpoint/2010/main" val="41816830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Paragraph">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marL="0" indent="0">
              <a:lnSpc>
                <a:spcPct val="110000"/>
              </a:lnSpc>
              <a:buNone/>
              <a:defRPr/>
            </a:lvl1pPr>
            <a:lvl2pPr marL="0" indent="0">
              <a:buNone/>
              <a:defRPr/>
            </a:lvl2pPr>
            <a:lvl3pPr marL="0" indent="0">
              <a:buNone/>
              <a:defRPr/>
            </a:lvl3pPr>
            <a:lvl4pPr marL="0" indent="0">
              <a:buNone/>
              <a:defRPr/>
            </a:lvl4pPr>
            <a:lvl5pPr marL="0" indent="0">
              <a:buNone/>
              <a:defRPr/>
            </a:lvl5pPr>
          </a:lstStyle>
          <a:p>
            <a:pPr lvl="0"/>
            <a:r>
              <a:rPr lang="en-US"/>
              <a:t>Click to edit Master text styles</a:t>
            </a:r>
          </a:p>
        </p:txBody>
      </p:sp>
    </p:spTree>
    <p:extLst>
      <p:ext uri="{BB962C8B-B14F-4D97-AF65-F5344CB8AC3E}">
        <p14:creationId xmlns:p14="http://schemas.microsoft.com/office/powerpoint/2010/main" val="1955980368"/>
      </p:ext>
    </p:extLst>
  </p:cSld>
  <p:clrMapOvr>
    <a:masterClrMapping/>
  </p:clrMapOvr>
  <p:transition spd="med">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ltLang="zh-CN"/>
              <a:t>Click to edit Master title style</a:t>
            </a:r>
            <a:endParaRPr lang="zh-CN" alt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7" name="Date Placeholder 3">
            <a:extLst>
              <a:ext uri="{FF2B5EF4-FFF2-40B4-BE49-F238E27FC236}">
                <a16:creationId xmlns:a16="http://schemas.microsoft.com/office/drawing/2014/main" id="{D0009055-24E7-5F08-6DF4-E218BC490654}"/>
              </a:ext>
            </a:extLst>
          </p:cNvPr>
          <p:cNvSpPr>
            <a:spLocks noGrp="1"/>
          </p:cNvSpPr>
          <p:nvPr>
            <p:ph type="dt" sz="half" idx="10"/>
          </p:nvPr>
        </p:nvSpPr>
        <p:spPr/>
        <p:txBody>
          <a:bodyPr/>
          <a:lstStyle>
            <a:lvl1pPr>
              <a:defRPr/>
            </a:lvl1pPr>
          </a:lstStyle>
          <a:p>
            <a:pPr>
              <a:defRPr/>
            </a:pPr>
            <a:fld id="{7860F9A2-F7E3-4F00-B908-F42BA50806BA}" type="datetimeFigureOut">
              <a:rPr lang="zh-CN" altLang="en-US"/>
              <a:pPr>
                <a:defRPr/>
              </a:pPr>
              <a:t>2024/10/14</a:t>
            </a:fld>
            <a:endParaRPr lang="zh-CN" altLang="en-US"/>
          </a:p>
        </p:txBody>
      </p:sp>
      <p:sp>
        <p:nvSpPr>
          <p:cNvPr id="8" name="Footer Placeholder 4">
            <a:extLst>
              <a:ext uri="{FF2B5EF4-FFF2-40B4-BE49-F238E27FC236}">
                <a16:creationId xmlns:a16="http://schemas.microsoft.com/office/drawing/2014/main" id="{C7A8CEB9-7A1D-6B4E-E49B-D0B895AE0B66}"/>
              </a:ext>
            </a:extLst>
          </p:cNvPr>
          <p:cNvSpPr>
            <a:spLocks noGrp="1"/>
          </p:cNvSpPr>
          <p:nvPr>
            <p:ph type="ftr" sz="quarter" idx="11"/>
          </p:nvPr>
        </p:nvSpPr>
        <p:spPr/>
        <p:txBody>
          <a:bodyPr/>
          <a:lstStyle>
            <a:lvl1pPr>
              <a:defRPr/>
            </a:lvl1pPr>
          </a:lstStyle>
          <a:p>
            <a:pPr>
              <a:defRPr/>
            </a:pPr>
            <a:endParaRPr lang="zh-CN" altLang="en-US"/>
          </a:p>
        </p:txBody>
      </p:sp>
      <p:sp>
        <p:nvSpPr>
          <p:cNvPr id="9" name="Slide Number Placeholder 5">
            <a:extLst>
              <a:ext uri="{FF2B5EF4-FFF2-40B4-BE49-F238E27FC236}">
                <a16:creationId xmlns:a16="http://schemas.microsoft.com/office/drawing/2014/main" id="{F0274309-6BA2-4D51-1364-D56DD9276352}"/>
              </a:ext>
            </a:extLst>
          </p:cNvPr>
          <p:cNvSpPr>
            <a:spLocks noGrp="1"/>
          </p:cNvSpPr>
          <p:nvPr>
            <p:ph type="sldNum" sz="quarter" idx="12"/>
          </p:nvPr>
        </p:nvSpPr>
        <p:spPr/>
        <p:txBody>
          <a:bodyPr/>
          <a:lstStyle>
            <a:lvl1pPr>
              <a:defRPr/>
            </a:lvl1pPr>
          </a:lstStyle>
          <a:p>
            <a:pPr>
              <a:defRPr/>
            </a:pPr>
            <a:fld id="{24DB8F72-3FA9-4411-9D70-05CE109BBD67}" type="slidenum">
              <a:rPr lang="zh-CN" altLang="en-US"/>
              <a:pPr>
                <a:defRPr/>
              </a:pPr>
              <a:t>‹#›</a:t>
            </a:fld>
            <a:endParaRPr lang="zh-CN" altLang="en-US"/>
          </a:p>
        </p:txBody>
      </p:sp>
    </p:spTree>
    <p:extLst>
      <p:ext uri="{BB962C8B-B14F-4D97-AF65-F5344CB8AC3E}">
        <p14:creationId xmlns:p14="http://schemas.microsoft.com/office/powerpoint/2010/main" val="60355139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a:t>Click to edit Master title style</a:t>
            </a:r>
            <a:endParaRPr lang="zh-CN" altLang="en-US"/>
          </a:p>
        </p:txBody>
      </p:sp>
      <p:sp>
        <p:nvSpPr>
          <p:cNvPr id="3" name="Date Placeholder 3">
            <a:extLst>
              <a:ext uri="{FF2B5EF4-FFF2-40B4-BE49-F238E27FC236}">
                <a16:creationId xmlns:a16="http://schemas.microsoft.com/office/drawing/2014/main" id="{32B671B0-98E8-3285-3BFC-E0F5692ACB53}"/>
              </a:ext>
            </a:extLst>
          </p:cNvPr>
          <p:cNvSpPr>
            <a:spLocks noGrp="1"/>
          </p:cNvSpPr>
          <p:nvPr>
            <p:ph type="dt" sz="half" idx="10"/>
          </p:nvPr>
        </p:nvSpPr>
        <p:spPr/>
        <p:txBody>
          <a:bodyPr/>
          <a:lstStyle>
            <a:lvl1pPr>
              <a:defRPr/>
            </a:lvl1pPr>
          </a:lstStyle>
          <a:p>
            <a:pPr>
              <a:defRPr/>
            </a:pPr>
            <a:fld id="{91169DA5-BAC3-42C6-907C-67761CB97029}" type="datetimeFigureOut">
              <a:rPr lang="zh-CN" altLang="en-US"/>
              <a:pPr>
                <a:defRPr/>
              </a:pPr>
              <a:t>2024/10/14</a:t>
            </a:fld>
            <a:endParaRPr lang="zh-CN" altLang="en-US"/>
          </a:p>
        </p:txBody>
      </p:sp>
      <p:sp>
        <p:nvSpPr>
          <p:cNvPr id="4" name="Footer Placeholder 4">
            <a:extLst>
              <a:ext uri="{FF2B5EF4-FFF2-40B4-BE49-F238E27FC236}">
                <a16:creationId xmlns:a16="http://schemas.microsoft.com/office/drawing/2014/main" id="{6B0CEE98-2BC6-D302-8695-2AAE2D6373B6}"/>
              </a:ext>
            </a:extLst>
          </p:cNvPr>
          <p:cNvSpPr>
            <a:spLocks noGrp="1"/>
          </p:cNvSpPr>
          <p:nvPr>
            <p:ph type="ftr" sz="quarter" idx="11"/>
          </p:nvPr>
        </p:nvSpPr>
        <p:spPr/>
        <p:txBody>
          <a:bodyPr/>
          <a:lstStyle>
            <a:lvl1pPr>
              <a:defRPr/>
            </a:lvl1pPr>
          </a:lstStyle>
          <a:p>
            <a:pPr>
              <a:defRPr/>
            </a:pPr>
            <a:endParaRPr lang="zh-CN" altLang="en-US"/>
          </a:p>
        </p:txBody>
      </p:sp>
      <p:sp>
        <p:nvSpPr>
          <p:cNvPr id="5" name="Slide Number Placeholder 5">
            <a:extLst>
              <a:ext uri="{FF2B5EF4-FFF2-40B4-BE49-F238E27FC236}">
                <a16:creationId xmlns:a16="http://schemas.microsoft.com/office/drawing/2014/main" id="{7CA26B46-F7CC-BEEA-6F16-87CC25AFB512}"/>
              </a:ext>
            </a:extLst>
          </p:cNvPr>
          <p:cNvSpPr>
            <a:spLocks noGrp="1"/>
          </p:cNvSpPr>
          <p:nvPr>
            <p:ph type="sldNum" sz="quarter" idx="12"/>
          </p:nvPr>
        </p:nvSpPr>
        <p:spPr/>
        <p:txBody>
          <a:bodyPr/>
          <a:lstStyle>
            <a:lvl1pPr>
              <a:defRPr/>
            </a:lvl1pPr>
          </a:lstStyle>
          <a:p>
            <a:pPr>
              <a:defRPr/>
            </a:pPr>
            <a:fld id="{B01A2D66-3400-4E50-84D5-10860E6B63C8}" type="slidenum">
              <a:rPr lang="zh-CN" altLang="en-US"/>
              <a:pPr>
                <a:defRPr/>
              </a:pPr>
              <a:t>‹#›</a:t>
            </a:fld>
            <a:endParaRPr lang="zh-CN" altLang="en-US"/>
          </a:p>
        </p:txBody>
      </p:sp>
    </p:spTree>
    <p:extLst>
      <p:ext uri="{BB962C8B-B14F-4D97-AF65-F5344CB8AC3E}">
        <p14:creationId xmlns:p14="http://schemas.microsoft.com/office/powerpoint/2010/main" val="273153114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921219C2-3D59-B5D1-8FE1-E48E0348054D}"/>
              </a:ext>
            </a:extLst>
          </p:cNvPr>
          <p:cNvSpPr>
            <a:spLocks noGrp="1"/>
          </p:cNvSpPr>
          <p:nvPr>
            <p:ph type="dt" sz="half" idx="10"/>
          </p:nvPr>
        </p:nvSpPr>
        <p:spPr/>
        <p:txBody>
          <a:bodyPr/>
          <a:lstStyle>
            <a:lvl1pPr>
              <a:defRPr/>
            </a:lvl1pPr>
          </a:lstStyle>
          <a:p>
            <a:pPr>
              <a:defRPr/>
            </a:pPr>
            <a:fld id="{A9C39885-93E1-49DB-82CE-9990483C0B08}" type="datetimeFigureOut">
              <a:rPr lang="zh-CN" altLang="en-US"/>
              <a:pPr>
                <a:defRPr/>
              </a:pPr>
              <a:t>2024/10/14</a:t>
            </a:fld>
            <a:endParaRPr lang="zh-CN" altLang="en-US"/>
          </a:p>
        </p:txBody>
      </p:sp>
      <p:sp>
        <p:nvSpPr>
          <p:cNvPr id="3" name="Footer Placeholder 4">
            <a:extLst>
              <a:ext uri="{FF2B5EF4-FFF2-40B4-BE49-F238E27FC236}">
                <a16:creationId xmlns:a16="http://schemas.microsoft.com/office/drawing/2014/main" id="{D69D7C98-3F75-8DE3-0344-1D41D55F70BD}"/>
              </a:ext>
            </a:extLst>
          </p:cNvPr>
          <p:cNvSpPr>
            <a:spLocks noGrp="1"/>
          </p:cNvSpPr>
          <p:nvPr>
            <p:ph type="ftr" sz="quarter" idx="11"/>
          </p:nvPr>
        </p:nvSpPr>
        <p:spPr/>
        <p:txBody>
          <a:bodyPr/>
          <a:lstStyle>
            <a:lvl1pPr>
              <a:defRPr/>
            </a:lvl1pPr>
          </a:lstStyle>
          <a:p>
            <a:pPr>
              <a:defRPr/>
            </a:pPr>
            <a:endParaRPr lang="zh-CN" altLang="en-US"/>
          </a:p>
        </p:txBody>
      </p:sp>
      <p:sp>
        <p:nvSpPr>
          <p:cNvPr id="4" name="Slide Number Placeholder 5">
            <a:extLst>
              <a:ext uri="{FF2B5EF4-FFF2-40B4-BE49-F238E27FC236}">
                <a16:creationId xmlns:a16="http://schemas.microsoft.com/office/drawing/2014/main" id="{B79E1D09-06BF-1174-487A-AFECE8A9040C}"/>
              </a:ext>
            </a:extLst>
          </p:cNvPr>
          <p:cNvSpPr>
            <a:spLocks noGrp="1"/>
          </p:cNvSpPr>
          <p:nvPr>
            <p:ph type="sldNum" sz="quarter" idx="12"/>
          </p:nvPr>
        </p:nvSpPr>
        <p:spPr/>
        <p:txBody>
          <a:bodyPr/>
          <a:lstStyle>
            <a:lvl1pPr>
              <a:defRPr/>
            </a:lvl1pPr>
          </a:lstStyle>
          <a:p>
            <a:pPr>
              <a:defRPr/>
            </a:pPr>
            <a:fld id="{A3D68121-722B-4059-A7AE-A35FCCB54F3A}" type="slidenum">
              <a:rPr lang="zh-CN" altLang="en-US"/>
              <a:pPr>
                <a:defRPr/>
              </a:pPr>
              <a:t>‹#›</a:t>
            </a:fld>
            <a:endParaRPr lang="zh-CN" altLang="en-US"/>
          </a:p>
        </p:txBody>
      </p:sp>
    </p:spTree>
    <p:extLst>
      <p:ext uri="{BB962C8B-B14F-4D97-AF65-F5344CB8AC3E}">
        <p14:creationId xmlns:p14="http://schemas.microsoft.com/office/powerpoint/2010/main" val="394962496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ltLang="zh-CN"/>
              <a:t>Click to edit Master title style</a:t>
            </a:r>
            <a:endParaRPr lang="zh-CN" alt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zh-CN"/>
              <a:t>Click to edit Master text styles</a:t>
            </a:r>
          </a:p>
        </p:txBody>
      </p:sp>
      <p:sp>
        <p:nvSpPr>
          <p:cNvPr id="5" name="Date Placeholder 3">
            <a:extLst>
              <a:ext uri="{FF2B5EF4-FFF2-40B4-BE49-F238E27FC236}">
                <a16:creationId xmlns:a16="http://schemas.microsoft.com/office/drawing/2014/main" id="{DC1A1D44-DB9D-905D-5317-04C0E3C47DB5}"/>
              </a:ext>
            </a:extLst>
          </p:cNvPr>
          <p:cNvSpPr>
            <a:spLocks noGrp="1"/>
          </p:cNvSpPr>
          <p:nvPr>
            <p:ph type="dt" sz="half" idx="10"/>
          </p:nvPr>
        </p:nvSpPr>
        <p:spPr/>
        <p:txBody>
          <a:bodyPr/>
          <a:lstStyle>
            <a:lvl1pPr>
              <a:defRPr/>
            </a:lvl1pPr>
          </a:lstStyle>
          <a:p>
            <a:pPr>
              <a:defRPr/>
            </a:pPr>
            <a:fld id="{FEE78F75-6F7D-4F5D-B928-FF4BAE53D0C0}" type="datetimeFigureOut">
              <a:rPr lang="zh-CN" altLang="en-US"/>
              <a:pPr>
                <a:defRPr/>
              </a:pPr>
              <a:t>2024/10/14</a:t>
            </a:fld>
            <a:endParaRPr lang="zh-CN" altLang="en-US"/>
          </a:p>
        </p:txBody>
      </p:sp>
      <p:sp>
        <p:nvSpPr>
          <p:cNvPr id="6" name="Footer Placeholder 4">
            <a:extLst>
              <a:ext uri="{FF2B5EF4-FFF2-40B4-BE49-F238E27FC236}">
                <a16:creationId xmlns:a16="http://schemas.microsoft.com/office/drawing/2014/main" id="{44FC3DEE-8DF3-6D49-567E-C1420F93D8C4}"/>
              </a:ext>
            </a:extLst>
          </p:cNvPr>
          <p:cNvSpPr>
            <a:spLocks noGrp="1"/>
          </p:cNvSpPr>
          <p:nvPr>
            <p:ph type="ftr" sz="quarter" idx="11"/>
          </p:nvPr>
        </p:nvSpPr>
        <p:spPr/>
        <p:txBody>
          <a:bodyPr/>
          <a:lstStyle>
            <a:lvl1pPr>
              <a:defRPr/>
            </a:lvl1pPr>
          </a:lstStyle>
          <a:p>
            <a:pPr>
              <a:defRPr/>
            </a:pPr>
            <a:endParaRPr lang="zh-CN" altLang="en-US"/>
          </a:p>
        </p:txBody>
      </p:sp>
      <p:sp>
        <p:nvSpPr>
          <p:cNvPr id="7" name="Slide Number Placeholder 5">
            <a:extLst>
              <a:ext uri="{FF2B5EF4-FFF2-40B4-BE49-F238E27FC236}">
                <a16:creationId xmlns:a16="http://schemas.microsoft.com/office/drawing/2014/main" id="{38A41B7B-26D7-64E6-9288-2F745B699A51}"/>
              </a:ext>
            </a:extLst>
          </p:cNvPr>
          <p:cNvSpPr>
            <a:spLocks noGrp="1"/>
          </p:cNvSpPr>
          <p:nvPr>
            <p:ph type="sldNum" sz="quarter" idx="12"/>
          </p:nvPr>
        </p:nvSpPr>
        <p:spPr/>
        <p:txBody>
          <a:bodyPr/>
          <a:lstStyle>
            <a:lvl1pPr>
              <a:defRPr/>
            </a:lvl1pPr>
          </a:lstStyle>
          <a:p>
            <a:pPr>
              <a:defRPr/>
            </a:pPr>
            <a:fld id="{49C06444-3EF4-4F3F-ABC4-040E81806FF6}" type="slidenum">
              <a:rPr lang="zh-CN" altLang="en-US"/>
              <a:pPr>
                <a:defRPr/>
              </a:pPr>
              <a:t>‹#›</a:t>
            </a:fld>
            <a:endParaRPr lang="zh-CN" altLang="en-US"/>
          </a:p>
        </p:txBody>
      </p:sp>
    </p:spTree>
    <p:extLst>
      <p:ext uri="{BB962C8B-B14F-4D97-AF65-F5344CB8AC3E}">
        <p14:creationId xmlns:p14="http://schemas.microsoft.com/office/powerpoint/2010/main" val="386643406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ltLang="zh-CN"/>
              <a:t>Click to edit Master title style</a:t>
            </a:r>
            <a:endParaRPr lang="zh-CN" altLang="en-US"/>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zh-CN"/>
              <a:t>Click to edit Master text styles</a:t>
            </a:r>
          </a:p>
        </p:txBody>
      </p:sp>
      <p:sp>
        <p:nvSpPr>
          <p:cNvPr id="5" name="Date Placeholder 3">
            <a:extLst>
              <a:ext uri="{FF2B5EF4-FFF2-40B4-BE49-F238E27FC236}">
                <a16:creationId xmlns:a16="http://schemas.microsoft.com/office/drawing/2014/main" id="{79DAE460-F026-3A11-FDD2-3A9D50774A43}"/>
              </a:ext>
            </a:extLst>
          </p:cNvPr>
          <p:cNvSpPr>
            <a:spLocks noGrp="1"/>
          </p:cNvSpPr>
          <p:nvPr>
            <p:ph type="dt" sz="half" idx="10"/>
          </p:nvPr>
        </p:nvSpPr>
        <p:spPr/>
        <p:txBody>
          <a:bodyPr/>
          <a:lstStyle>
            <a:lvl1pPr>
              <a:defRPr/>
            </a:lvl1pPr>
          </a:lstStyle>
          <a:p>
            <a:pPr>
              <a:defRPr/>
            </a:pPr>
            <a:fld id="{95649358-C7A8-456A-9762-370F51AD01BC}" type="datetimeFigureOut">
              <a:rPr lang="zh-CN" altLang="en-US"/>
              <a:pPr>
                <a:defRPr/>
              </a:pPr>
              <a:t>2024/10/14</a:t>
            </a:fld>
            <a:endParaRPr lang="zh-CN" altLang="en-US"/>
          </a:p>
        </p:txBody>
      </p:sp>
      <p:sp>
        <p:nvSpPr>
          <p:cNvPr id="6" name="Footer Placeholder 4">
            <a:extLst>
              <a:ext uri="{FF2B5EF4-FFF2-40B4-BE49-F238E27FC236}">
                <a16:creationId xmlns:a16="http://schemas.microsoft.com/office/drawing/2014/main" id="{68A67C6D-F76A-58A0-BA28-543C9136DB56}"/>
              </a:ext>
            </a:extLst>
          </p:cNvPr>
          <p:cNvSpPr>
            <a:spLocks noGrp="1"/>
          </p:cNvSpPr>
          <p:nvPr>
            <p:ph type="ftr" sz="quarter" idx="11"/>
          </p:nvPr>
        </p:nvSpPr>
        <p:spPr/>
        <p:txBody>
          <a:bodyPr/>
          <a:lstStyle>
            <a:lvl1pPr>
              <a:defRPr/>
            </a:lvl1pPr>
          </a:lstStyle>
          <a:p>
            <a:pPr>
              <a:defRPr/>
            </a:pPr>
            <a:endParaRPr lang="zh-CN" altLang="en-US"/>
          </a:p>
        </p:txBody>
      </p:sp>
      <p:sp>
        <p:nvSpPr>
          <p:cNvPr id="7" name="Slide Number Placeholder 5">
            <a:extLst>
              <a:ext uri="{FF2B5EF4-FFF2-40B4-BE49-F238E27FC236}">
                <a16:creationId xmlns:a16="http://schemas.microsoft.com/office/drawing/2014/main" id="{FF9883E0-296C-CA23-0867-A5C200078AD1}"/>
              </a:ext>
            </a:extLst>
          </p:cNvPr>
          <p:cNvSpPr>
            <a:spLocks noGrp="1"/>
          </p:cNvSpPr>
          <p:nvPr>
            <p:ph type="sldNum" sz="quarter" idx="12"/>
          </p:nvPr>
        </p:nvSpPr>
        <p:spPr/>
        <p:txBody>
          <a:bodyPr/>
          <a:lstStyle>
            <a:lvl1pPr>
              <a:defRPr/>
            </a:lvl1pPr>
          </a:lstStyle>
          <a:p>
            <a:pPr>
              <a:defRPr/>
            </a:pPr>
            <a:fld id="{7DBE5C95-7D22-40F3-B81B-962E39429DBD}" type="slidenum">
              <a:rPr lang="zh-CN" altLang="en-US"/>
              <a:pPr>
                <a:defRPr/>
              </a:pPr>
              <a:t>‹#›</a:t>
            </a:fld>
            <a:endParaRPr lang="zh-CN" altLang="en-US"/>
          </a:p>
        </p:txBody>
      </p:sp>
    </p:spTree>
    <p:extLst>
      <p:ext uri="{BB962C8B-B14F-4D97-AF65-F5344CB8AC3E}">
        <p14:creationId xmlns:p14="http://schemas.microsoft.com/office/powerpoint/2010/main" val="210829885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a:t>Click to edit Master title style</a:t>
            </a:r>
            <a:endParaRPr lang="zh-CN" altLang="en-US"/>
          </a:p>
        </p:txBody>
      </p:sp>
      <p:sp>
        <p:nvSpPr>
          <p:cNvPr id="3" name="Vertical Text Placeholder 2"/>
          <p:cNvSpPr>
            <a:spLocks noGrp="1"/>
          </p:cNvSpPr>
          <p:nvPr>
            <p:ph type="body" orient="vert" idx="1"/>
          </p:nvPr>
        </p:nvSpPr>
        <p:spPr/>
        <p:txBody>
          <a:bodyPr vert="eaVert"/>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Date Placeholder 3">
            <a:extLst>
              <a:ext uri="{FF2B5EF4-FFF2-40B4-BE49-F238E27FC236}">
                <a16:creationId xmlns:a16="http://schemas.microsoft.com/office/drawing/2014/main" id="{83B177B0-E6E8-B8C8-C3E7-999F9E557F47}"/>
              </a:ext>
            </a:extLst>
          </p:cNvPr>
          <p:cNvSpPr>
            <a:spLocks noGrp="1"/>
          </p:cNvSpPr>
          <p:nvPr>
            <p:ph type="dt" sz="half" idx="10"/>
          </p:nvPr>
        </p:nvSpPr>
        <p:spPr/>
        <p:txBody>
          <a:bodyPr/>
          <a:lstStyle>
            <a:lvl1pPr>
              <a:defRPr/>
            </a:lvl1pPr>
          </a:lstStyle>
          <a:p>
            <a:pPr>
              <a:defRPr/>
            </a:pPr>
            <a:fld id="{978A7E68-865A-4767-BA7F-BC6BC5C7D585}" type="datetimeFigureOut">
              <a:rPr lang="zh-CN" altLang="en-US"/>
              <a:pPr>
                <a:defRPr/>
              </a:pPr>
              <a:t>2024/10/14</a:t>
            </a:fld>
            <a:endParaRPr lang="zh-CN" altLang="en-US"/>
          </a:p>
        </p:txBody>
      </p:sp>
      <p:sp>
        <p:nvSpPr>
          <p:cNvPr id="5" name="Footer Placeholder 4">
            <a:extLst>
              <a:ext uri="{FF2B5EF4-FFF2-40B4-BE49-F238E27FC236}">
                <a16:creationId xmlns:a16="http://schemas.microsoft.com/office/drawing/2014/main" id="{26A212BE-A7F2-E31F-AE78-5A739CB0827C}"/>
              </a:ext>
            </a:extLst>
          </p:cNvPr>
          <p:cNvSpPr>
            <a:spLocks noGrp="1"/>
          </p:cNvSpPr>
          <p:nvPr>
            <p:ph type="ftr" sz="quarter" idx="11"/>
          </p:nvPr>
        </p:nvSpPr>
        <p:spPr/>
        <p:txBody>
          <a:bodyPr/>
          <a:lstStyle>
            <a:lvl1pPr>
              <a:defRPr/>
            </a:lvl1pPr>
          </a:lstStyle>
          <a:p>
            <a:pPr>
              <a:defRPr/>
            </a:pPr>
            <a:endParaRPr lang="zh-CN" altLang="en-US"/>
          </a:p>
        </p:txBody>
      </p:sp>
      <p:sp>
        <p:nvSpPr>
          <p:cNvPr id="6" name="Slide Number Placeholder 5">
            <a:extLst>
              <a:ext uri="{FF2B5EF4-FFF2-40B4-BE49-F238E27FC236}">
                <a16:creationId xmlns:a16="http://schemas.microsoft.com/office/drawing/2014/main" id="{026D5B8C-9689-CCD7-F1C0-26E1BE7A2226}"/>
              </a:ext>
            </a:extLst>
          </p:cNvPr>
          <p:cNvSpPr>
            <a:spLocks noGrp="1"/>
          </p:cNvSpPr>
          <p:nvPr>
            <p:ph type="sldNum" sz="quarter" idx="12"/>
          </p:nvPr>
        </p:nvSpPr>
        <p:spPr/>
        <p:txBody>
          <a:bodyPr/>
          <a:lstStyle>
            <a:lvl1pPr>
              <a:defRPr/>
            </a:lvl1pPr>
          </a:lstStyle>
          <a:p>
            <a:pPr>
              <a:defRPr/>
            </a:pPr>
            <a:fld id="{12FD5E50-60A6-4DA7-B540-47696343CB7E}" type="slidenum">
              <a:rPr lang="zh-CN" altLang="en-US"/>
              <a:pPr>
                <a:defRPr/>
              </a:pPr>
              <a:t>‹#›</a:t>
            </a:fld>
            <a:endParaRPr lang="zh-CN" altLang="en-US"/>
          </a:p>
        </p:txBody>
      </p:sp>
    </p:spTree>
    <p:extLst>
      <p:ext uri="{BB962C8B-B14F-4D97-AF65-F5344CB8AC3E}">
        <p14:creationId xmlns:p14="http://schemas.microsoft.com/office/powerpoint/2010/main" val="226531079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ltLang="zh-CN"/>
              <a:t>Click to edit Master title style</a:t>
            </a:r>
            <a:endParaRPr lang="zh-CN" alt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Date Placeholder 3">
            <a:extLst>
              <a:ext uri="{FF2B5EF4-FFF2-40B4-BE49-F238E27FC236}">
                <a16:creationId xmlns:a16="http://schemas.microsoft.com/office/drawing/2014/main" id="{E3EA5DB2-DB32-91C5-12DB-68BA95BA87B3}"/>
              </a:ext>
            </a:extLst>
          </p:cNvPr>
          <p:cNvSpPr>
            <a:spLocks noGrp="1"/>
          </p:cNvSpPr>
          <p:nvPr>
            <p:ph type="dt" sz="half" idx="10"/>
          </p:nvPr>
        </p:nvSpPr>
        <p:spPr/>
        <p:txBody>
          <a:bodyPr/>
          <a:lstStyle>
            <a:lvl1pPr>
              <a:defRPr/>
            </a:lvl1pPr>
          </a:lstStyle>
          <a:p>
            <a:pPr>
              <a:defRPr/>
            </a:pPr>
            <a:fld id="{A8F56F2D-2C61-4293-B0CF-F4E4E8FF1FA8}" type="datetimeFigureOut">
              <a:rPr lang="zh-CN" altLang="en-US"/>
              <a:pPr>
                <a:defRPr/>
              </a:pPr>
              <a:t>2024/10/14</a:t>
            </a:fld>
            <a:endParaRPr lang="zh-CN" altLang="en-US"/>
          </a:p>
        </p:txBody>
      </p:sp>
      <p:sp>
        <p:nvSpPr>
          <p:cNvPr id="5" name="Footer Placeholder 4">
            <a:extLst>
              <a:ext uri="{FF2B5EF4-FFF2-40B4-BE49-F238E27FC236}">
                <a16:creationId xmlns:a16="http://schemas.microsoft.com/office/drawing/2014/main" id="{408E91C9-EEB6-A8C7-E76E-F14DAFAF2170}"/>
              </a:ext>
            </a:extLst>
          </p:cNvPr>
          <p:cNvSpPr>
            <a:spLocks noGrp="1"/>
          </p:cNvSpPr>
          <p:nvPr>
            <p:ph type="ftr" sz="quarter" idx="11"/>
          </p:nvPr>
        </p:nvSpPr>
        <p:spPr/>
        <p:txBody>
          <a:bodyPr/>
          <a:lstStyle>
            <a:lvl1pPr>
              <a:defRPr/>
            </a:lvl1pPr>
          </a:lstStyle>
          <a:p>
            <a:pPr>
              <a:defRPr/>
            </a:pPr>
            <a:endParaRPr lang="zh-CN" altLang="en-US"/>
          </a:p>
        </p:txBody>
      </p:sp>
      <p:sp>
        <p:nvSpPr>
          <p:cNvPr id="6" name="Slide Number Placeholder 5">
            <a:extLst>
              <a:ext uri="{FF2B5EF4-FFF2-40B4-BE49-F238E27FC236}">
                <a16:creationId xmlns:a16="http://schemas.microsoft.com/office/drawing/2014/main" id="{67165DFB-9786-3BD3-6010-7DAE4BD9DD41}"/>
              </a:ext>
            </a:extLst>
          </p:cNvPr>
          <p:cNvSpPr>
            <a:spLocks noGrp="1"/>
          </p:cNvSpPr>
          <p:nvPr>
            <p:ph type="sldNum" sz="quarter" idx="12"/>
          </p:nvPr>
        </p:nvSpPr>
        <p:spPr/>
        <p:txBody>
          <a:bodyPr/>
          <a:lstStyle>
            <a:lvl1pPr>
              <a:defRPr/>
            </a:lvl1pPr>
          </a:lstStyle>
          <a:p>
            <a:pPr>
              <a:defRPr/>
            </a:pPr>
            <a:fld id="{D69CA672-6BAD-4744-B2DB-B8A442A1D475}" type="slidenum">
              <a:rPr lang="zh-CN" altLang="en-US"/>
              <a:pPr>
                <a:defRPr/>
              </a:pPr>
              <a:t>‹#›</a:t>
            </a:fld>
            <a:endParaRPr lang="zh-CN" altLang="en-US"/>
          </a:p>
        </p:txBody>
      </p:sp>
    </p:spTree>
    <p:extLst>
      <p:ext uri="{BB962C8B-B14F-4D97-AF65-F5344CB8AC3E}">
        <p14:creationId xmlns:p14="http://schemas.microsoft.com/office/powerpoint/2010/main" val="217915257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D60EFE5-9AA2-49B3-AC23-ACA9E2A9E591}"/>
              </a:ext>
            </a:extLst>
          </p:cNvPr>
          <p:cNvSpPr>
            <a:spLocks noChangeArrowheads="1"/>
          </p:cNvSpPr>
          <p:nvPr userDrawn="1"/>
        </p:nvSpPr>
        <p:spPr bwMode="auto">
          <a:xfrm>
            <a:off x="-31750" y="-60325"/>
            <a:ext cx="12223751" cy="6918325"/>
          </a:xfrm>
          <a:prstGeom prst="rect">
            <a:avLst/>
          </a:prstGeom>
          <a:gradFill rotWithShape="1">
            <a:gsLst>
              <a:gs pos="0">
                <a:srgbClr val="FFFFFF"/>
              </a:gs>
              <a:gs pos="63000">
                <a:srgbClr val="FFFFFF"/>
              </a:gs>
              <a:gs pos="100000">
                <a:srgbClr val="DCE6F2"/>
              </a:gs>
            </a:gsLst>
            <a:lin ang="15240000"/>
          </a:gradFill>
          <a:ln>
            <a:noFill/>
          </a:ln>
        </p:spPr>
        <p:txBody>
          <a:bodyPr/>
          <a:lstStyle>
            <a:lvl1pPr eaLnBrk="0" hangingPunct="0">
              <a:defRPr>
                <a:solidFill>
                  <a:schemeClr val="tx1"/>
                </a:solidFill>
                <a:latin typeface="Times New Roman" pitchFamily="18" charset="0"/>
                <a:ea typeface="宋体" pitchFamily="2" charset="-122"/>
              </a:defRPr>
            </a:lvl1pPr>
            <a:lvl2pPr marL="742950" indent="-285750" eaLnBrk="0" hangingPunct="0">
              <a:defRPr>
                <a:solidFill>
                  <a:schemeClr val="tx1"/>
                </a:solidFill>
                <a:latin typeface="Times New Roman" pitchFamily="18" charset="0"/>
                <a:ea typeface="宋体" pitchFamily="2" charset="-122"/>
              </a:defRPr>
            </a:lvl2pPr>
            <a:lvl3pPr marL="1143000" indent="-228600" eaLnBrk="0" hangingPunct="0">
              <a:defRPr>
                <a:solidFill>
                  <a:schemeClr val="tx1"/>
                </a:solidFill>
                <a:latin typeface="Times New Roman" pitchFamily="18" charset="0"/>
                <a:ea typeface="宋体" pitchFamily="2" charset="-122"/>
              </a:defRPr>
            </a:lvl3pPr>
            <a:lvl4pPr marL="1600200" indent="-228600" eaLnBrk="0" hangingPunct="0">
              <a:defRPr>
                <a:solidFill>
                  <a:schemeClr val="tx1"/>
                </a:solidFill>
                <a:latin typeface="Times New Roman" pitchFamily="18" charset="0"/>
                <a:ea typeface="宋体" pitchFamily="2" charset="-122"/>
              </a:defRPr>
            </a:lvl4pPr>
            <a:lvl5pPr marL="2057400" indent="-228600" eaLnBrk="0" hangingPunct="0">
              <a:defRPr>
                <a:solidFill>
                  <a:schemeClr val="tx1"/>
                </a:solidFill>
                <a:latin typeface="Times New Roman" pitchFamily="18" charset="0"/>
                <a:ea typeface="宋体" pitchFamily="2" charset="-122"/>
              </a:defRPr>
            </a:lvl5pPr>
            <a:lvl6pPr marL="2514600" indent="-228600" eaLnBrk="0" fontAlgn="base" hangingPunct="0">
              <a:spcBef>
                <a:spcPct val="0"/>
              </a:spcBef>
              <a:spcAft>
                <a:spcPct val="0"/>
              </a:spcAft>
              <a:defRPr>
                <a:solidFill>
                  <a:schemeClr val="tx1"/>
                </a:solidFill>
                <a:latin typeface="Times New Roman" pitchFamily="18" charset="0"/>
                <a:ea typeface="宋体" pitchFamily="2" charset="-122"/>
              </a:defRPr>
            </a:lvl6pPr>
            <a:lvl7pPr marL="2971800" indent="-228600" eaLnBrk="0" fontAlgn="base" hangingPunct="0">
              <a:spcBef>
                <a:spcPct val="0"/>
              </a:spcBef>
              <a:spcAft>
                <a:spcPct val="0"/>
              </a:spcAft>
              <a:defRPr>
                <a:solidFill>
                  <a:schemeClr val="tx1"/>
                </a:solidFill>
                <a:latin typeface="Times New Roman" pitchFamily="18" charset="0"/>
                <a:ea typeface="宋体" pitchFamily="2" charset="-122"/>
              </a:defRPr>
            </a:lvl7pPr>
            <a:lvl8pPr marL="3429000" indent="-228600" eaLnBrk="0" fontAlgn="base" hangingPunct="0">
              <a:spcBef>
                <a:spcPct val="0"/>
              </a:spcBef>
              <a:spcAft>
                <a:spcPct val="0"/>
              </a:spcAft>
              <a:defRPr>
                <a:solidFill>
                  <a:schemeClr val="tx1"/>
                </a:solidFill>
                <a:latin typeface="Times New Roman" pitchFamily="18" charset="0"/>
                <a:ea typeface="宋体" pitchFamily="2" charset="-122"/>
              </a:defRPr>
            </a:lvl8pPr>
            <a:lvl9pPr marL="3886200" indent="-228600" eaLnBrk="0" fontAlgn="base" hangingPunct="0">
              <a:spcBef>
                <a:spcPct val="0"/>
              </a:spcBef>
              <a:spcAft>
                <a:spcPct val="0"/>
              </a:spcAft>
              <a:defRPr>
                <a:solidFill>
                  <a:schemeClr val="tx1"/>
                </a:solidFill>
                <a:latin typeface="Times New Roman" pitchFamily="18" charset="0"/>
                <a:ea typeface="宋体" pitchFamily="2" charset="-122"/>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Times New Roman" pitchFamily="18" charset="0"/>
              <a:ea typeface="宋体" pitchFamily="2" charset="-122"/>
              <a:cs typeface="+mn-cs"/>
            </a:endParaRPr>
          </a:p>
        </p:txBody>
      </p:sp>
      <p:sp>
        <p:nvSpPr>
          <p:cNvPr id="4" name="Hexagon 9">
            <a:extLst>
              <a:ext uri="{FF2B5EF4-FFF2-40B4-BE49-F238E27FC236}">
                <a16:creationId xmlns:a16="http://schemas.microsoft.com/office/drawing/2014/main" id="{8735468E-8B31-40A1-9A06-361BB8C524EB}"/>
              </a:ext>
            </a:extLst>
          </p:cNvPr>
          <p:cNvSpPr>
            <a:spLocks noChangeArrowheads="1"/>
          </p:cNvSpPr>
          <p:nvPr userDrawn="1"/>
        </p:nvSpPr>
        <p:spPr bwMode="auto">
          <a:xfrm>
            <a:off x="57152" y="1657351"/>
            <a:ext cx="1096433" cy="822325"/>
          </a:xfrm>
          <a:prstGeom prst="hexagon">
            <a:avLst>
              <a:gd name="adj" fmla="val 25000"/>
              <a:gd name="vf" fmla="val 115470"/>
            </a:avLst>
          </a:prstGeom>
          <a:solidFill>
            <a:srgbClr val="FFFFFF">
              <a:alpha val="49019"/>
            </a:srgbClr>
          </a:solidFill>
          <a:ln>
            <a:noFill/>
          </a:ln>
        </p:spPr>
        <p:txBody>
          <a:bodyPr/>
          <a:lstStyle>
            <a:lvl1pPr eaLnBrk="0" hangingPunct="0">
              <a:defRPr>
                <a:solidFill>
                  <a:schemeClr val="tx1"/>
                </a:solidFill>
                <a:latin typeface="Times New Roman" pitchFamily="18" charset="0"/>
                <a:ea typeface="宋体" pitchFamily="2" charset="-122"/>
              </a:defRPr>
            </a:lvl1pPr>
            <a:lvl2pPr marL="742950" indent="-285750" eaLnBrk="0" hangingPunct="0">
              <a:defRPr>
                <a:solidFill>
                  <a:schemeClr val="tx1"/>
                </a:solidFill>
                <a:latin typeface="Times New Roman" pitchFamily="18" charset="0"/>
                <a:ea typeface="宋体" pitchFamily="2" charset="-122"/>
              </a:defRPr>
            </a:lvl2pPr>
            <a:lvl3pPr marL="1143000" indent="-228600" eaLnBrk="0" hangingPunct="0">
              <a:defRPr>
                <a:solidFill>
                  <a:schemeClr val="tx1"/>
                </a:solidFill>
                <a:latin typeface="Times New Roman" pitchFamily="18" charset="0"/>
                <a:ea typeface="宋体" pitchFamily="2" charset="-122"/>
              </a:defRPr>
            </a:lvl3pPr>
            <a:lvl4pPr marL="1600200" indent="-228600" eaLnBrk="0" hangingPunct="0">
              <a:defRPr>
                <a:solidFill>
                  <a:schemeClr val="tx1"/>
                </a:solidFill>
                <a:latin typeface="Times New Roman" pitchFamily="18" charset="0"/>
                <a:ea typeface="宋体" pitchFamily="2" charset="-122"/>
              </a:defRPr>
            </a:lvl4pPr>
            <a:lvl5pPr marL="2057400" indent="-228600" eaLnBrk="0" hangingPunct="0">
              <a:defRPr>
                <a:solidFill>
                  <a:schemeClr val="tx1"/>
                </a:solidFill>
                <a:latin typeface="Times New Roman" pitchFamily="18" charset="0"/>
                <a:ea typeface="宋体" pitchFamily="2" charset="-122"/>
              </a:defRPr>
            </a:lvl5pPr>
            <a:lvl6pPr marL="2514600" indent="-228600" eaLnBrk="0" fontAlgn="base" hangingPunct="0">
              <a:spcBef>
                <a:spcPct val="0"/>
              </a:spcBef>
              <a:spcAft>
                <a:spcPct val="0"/>
              </a:spcAft>
              <a:defRPr>
                <a:solidFill>
                  <a:schemeClr val="tx1"/>
                </a:solidFill>
                <a:latin typeface="Times New Roman" pitchFamily="18" charset="0"/>
                <a:ea typeface="宋体" pitchFamily="2" charset="-122"/>
              </a:defRPr>
            </a:lvl6pPr>
            <a:lvl7pPr marL="2971800" indent="-228600" eaLnBrk="0" fontAlgn="base" hangingPunct="0">
              <a:spcBef>
                <a:spcPct val="0"/>
              </a:spcBef>
              <a:spcAft>
                <a:spcPct val="0"/>
              </a:spcAft>
              <a:defRPr>
                <a:solidFill>
                  <a:schemeClr val="tx1"/>
                </a:solidFill>
                <a:latin typeface="Times New Roman" pitchFamily="18" charset="0"/>
                <a:ea typeface="宋体" pitchFamily="2" charset="-122"/>
              </a:defRPr>
            </a:lvl7pPr>
            <a:lvl8pPr marL="3429000" indent="-228600" eaLnBrk="0" fontAlgn="base" hangingPunct="0">
              <a:spcBef>
                <a:spcPct val="0"/>
              </a:spcBef>
              <a:spcAft>
                <a:spcPct val="0"/>
              </a:spcAft>
              <a:defRPr>
                <a:solidFill>
                  <a:schemeClr val="tx1"/>
                </a:solidFill>
                <a:latin typeface="Times New Roman" pitchFamily="18" charset="0"/>
                <a:ea typeface="宋体" pitchFamily="2" charset="-122"/>
              </a:defRPr>
            </a:lvl8pPr>
            <a:lvl9pPr marL="3886200" indent="-228600" eaLnBrk="0" fontAlgn="base" hangingPunct="0">
              <a:spcBef>
                <a:spcPct val="0"/>
              </a:spcBef>
              <a:spcAft>
                <a:spcPct val="0"/>
              </a:spcAft>
              <a:defRPr>
                <a:solidFill>
                  <a:schemeClr val="tx1"/>
                </a:solidFill>
                <a:latin typeface="Times New Roman" pitchFamily="18" charset="0"/>
                <a:ea typeface="宋体" pitchFamily="2" charset="-122"/>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Times New Roman" pitchFamily="18" charset="0"/>
              <a:ea typeface="宋体" pitchFamily="2" charset="-122"/>
              <a:cs typeface="+mn-cs"/>
            </a:endParaRPr>
          </a:p>
        </p:txBody>
      </p:sp>
      <p:sp>
        <p:nvSpPr>
          <p:cNvPr id="5" name="Hexagon 10">
            <a:extLst>
              <a:ext uri="{FF2B5EF4-FFF2-40B4-BE49-F238E27FC236}">
                <a16:creationId xmlns:a16="http://schemas.microsoft.com/office/drawing/2014/main" id="{5E6CFCA2-289D-48A8-9AEA-2C5BB18E4CBE}"/>
              </a:ext>
            </a:extLst>
          </p:cNvPr>
          <p:cNvSpPr>
            <a:spLocks noChangeArrowheads="1"/>
          </p:cNvSpPr>
          <p:nvPr userDrawn="1"/>
        </p:nvSpPr>
        <p:spPr bwMode="auto">
          <a:xfrm>
            <a:off x="920752" y="1236663"/>
            <a:ext cx="1096433" cy="823912"/>
          </a:xfrm>
          <a:prstGeom prst="hexagon">
            <a:avLst>
              <a:gd name="adj" fmla="val 25000"/>
              <a:gd name="vf" fmla="val 115470"/>
            </a:avLst>
          </a:prstGeom>
          <a:solidFill>
            <a:srgbClr val="FFFFFF">
              <a:alpha val="49019"/>
            </a:srgbClr>
          </a:solidFill>
          <a:ln>
            <a:noFill/>
          </a:ln>
        </p:spPr>
        <p:txBody>
          <a:bodyPr/>
          <a:lstStyle>
            <a:lvl1pPr eaLnBrk="0" hangingPunct="0">
              <a:defRPr>
                <a:solidFill>
                  <a:schemeClr val="tx1"/>
                </a:solidFill>
                <a:latin typeface="Times New Roman" pitchFamily="18" charset="0"/>
                <a:ea typeface="宋体" pitchFamily="2" charset="-122"/>
              </a:defRPr>
            </a:lvl1pPr>
            <a:lvl2pPr marL="742950" indent="-285750" eaLnBrk="0" hangingPunct="0">
              <a:defRPr>
                <a:solidFill>
                  <a:schemeClr val="tx1"/>
                </a:solidFill>
                <a:latin typeface="Times New Roman" pitchFamily="18" charset="0"/>
                <a:ea typeface="宋体" pitchFamily="2" charset="-122"/>
              </a:defRPr>
            </a:lvl2pPr>
            <a:lvl3pPr marL="1143000" indent="-228600" eaLnBrk="0" hangingPunct="0">
              <a:defRPr>
                <a:solidFill>
                  <a:schemeClr val="tx1"/>
                </a:solidFill>
                <a:latin typeface="Times New Roman" pitchFamily="18" charset="0"/>
                <a:ea typeface="宋体" pitchFamily="2" charset="-122"/>
              </a:defRPr>
            </a:lvl3pPr>
            <a:lvl4pPr marL="1600200" indent="-228600" eaLnBrk="0" hangingPunct="0">
              <a:defRPr>
                <a:solidFill>
                  <a:schemeClr val="tx1"/>
                </a:solidFill>
                <a:latin typeface="Times New Roman" pitchFamily="18" charset="0"/>
                <a:ea typeface="宋体" pitchFamily="2" charset="-122"/>
              </a:defRPr>
            </a:lvl4pPr>
            <a:lvl5pPr marL="2057400" indent="-228600" eaLnBrk="0" hangingPunct="0">
              <a:defRPr>
                <a:solidFill>
                  <a:schemeClr val="tx1"/>
                </a:solidFill>
                <a:latin typeface="Times New Roman" pitchFamily="18" charset="0"/>
                <a:ea typeface="宋体" pitchFamily="2" charset="-122"/>
              </a:defRPr>
            </a:lvl5pPr>
            <a:lvl6pPr marL="2514600" indent="-228600" eaLnBrk="0" fontAlgn="base" hangingPunct="0">
              <a:spcBef>
                <a:spcPct val="0"/>
              </a:spcBef>
              <a:spcAft>
                <a:spcPct val="0"/>
              </a:spcAft>
              <a:defRPr>
                <a:solidFill>
                  <a:schemeClr val="tx1"/>
                </a:solidFill>
                <a:latin typeface="Times New Roman" pitchFamily="18" charset="0"/>
                <a:ea typeface="宋体" pitchFamily="2" charset="-122"/>
              </a:defRPr>
            </a:lvl6pPr>
            <a:lvl7pPr marL="2971800" indent="-228600" eaLnBrk="0" fontAlgn="base" hangingPunct="0">
              <a:spcBef>
                <a:spcPct val="0"/>
              </a:spcBef>
              <a:spcAft>
                <a:spcPct val="0"/>
              </a:spcAft>
              <a:defRPr>
                <a:solidFill>
                  <a:schemeClr val="tx1"/>
                </a:solidFill>
                <a:latin typeface="Times New Roman" pitchFamily="18" charset="0"/>
                <a:ea typeface="宋体" pitchFamily="2" charset="-122"/>
              </a:defRPr>
            </a:lvl7pPr>
            <a:lvl8pPr marL="3429000" indent="-228600" eaLnBrk="0" fontAlgn="base" hangingPunct="0">
              <a:spcBef>
                <a:spcPct val="0"/>
              </a:spcBef>
              <a:spcAft>
                <a:spcPct val="0"/>
              </a:spcAft>
              <a:defRPr>
                <a:solidFill>
                  <a:schemeClr val="tx1"/>
                </a:solidFill>
                <a:latin typeface="Times New Roman" pitchFamily="18" charset="0"/>
                <a:ea typeface="宋体" pitchFamily="2" charset="-122"/>
              </a:defRPr>
            </a:lvl8pPr>
            <a:lvl9pPr marL="3886200" indent="-228600" eaLnBrk="0" fontAlgn="base" hangingPunct="0">
              <a:spcBef>
                <a:spcPct val="0"/>
              </a:spcBef>
              <a:spcAft>
                <a:spcPct val="0"/>
              </a:spcAft>
              <a:defRPr>
                <a:solidFill>
                  <a:schemeClr val="tx1"/>
                </a:solidFill>
                <a:latin typeface="Times New Roman" pitchFamily="18" charset="0"/>
                <a:ea typeface="宋体" pitchFamily="2" charset="-122"/>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Times New Roman" pitchFamily="18" charset="0"/>
              <a:ea typeface="宋体" pitchFamily="2" charset="-122"/>
              <a:cs typeface="+mn-cs"/>
            </a:endParaRPr>
          </a:p>
        </p:txBody>
      </p:sp>
      <p:pic>
        <p:nvPicPr>
          <p:cNvPr id="6" name="Picture 11" descr="EBSCO logo.png">
            <a:extLst>
              <a:ext uri="{FF2B5EF4-FFF2-40B4-BE49-F238E27FC236}">
                <a16:creationId xmlns:a16="http://schemas.microsoft.com/office/drawing/2014/main" id="{4A1F4D69-8897-42DE-9D17-AC77500F546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145617" y="6096000"/>
            <a:ext cx="1930400" cy="50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Hexagon 12">
            <a:extLst>
              <a:ext uri="{FF2B5EF4-FFF2-40B4-BE49-F238E27FC236}">
                <a16:creationId xmlns:a16="http://schemas.microsoft.com/office/drawing/2014/main" id="{461CB7D1-D8F6-4891-A11E-FE69AD946FDE}"/>
              </a:ext>
            </a:extLst>
          </p:cNvPr>
          <p:cNvSpPr>
            <a:spLocks noChangeArrowheads="1"/>
          </p:cNvSpPr>
          <p:nvPr userDrawn="1"/>
        </p:nvSpPr>
        <p:spPr bwMode="auto">
          <a:xfrm>
            <a:off x="1790701" y="1647825"/>
            <a:ext cx="1096433" cy="823913"/>
          </a:xfrm>
          <a:prstGeom prst="hexagon">
            <a:avLst>
              <a:gd name="adj" fmla="val 25000"/>
              <a:gd name="vf" fmla="val 115470"/>
            </a:avLst>
          </a:prstGeom>
          <a:solidFill>
            <a:srgbClr val="FFFFFF">
              <a:alpha val="49019"/>
            </a:srgbClr>
          </a:solidFill>
          <a:ln>
            <a:noFill/>
          </a:ln>
        </p:spPr>
        <p:txBody>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fontAlgn="base">
              <a:spcBef>
                <a:spcPct val="0"/>
              </a:spcBef>
              <a:spcAft>
                <a:spcPct val="0"/>
              </a:spcAft>
              <a:defRPr>
                <a:solidFill>
                  <a:schemeClr val="tx1"/>
                </a:solidFill>
                <a:latin typeface="Times New Roman" pitchFamily="18" charset="0"/>
              </a:defRPr>
            </a:lvl6pPr>
            <a:lvl7pPr marL="2971800" indent="-228600" fontAlgn="base">
              <a:spcBef>
                <a:spcPct val="0"/>
              </a:spcBef>
              <a:spcAft>
                <a:spcPct val="0"/>
              </a:spcAft>
              <a:defRPr>
                <a:solidFill>
                  <a:schemeClr val="tx1"/>
                </a:solidFill>
                <a:latin typeface="Times New Roman" pitchFamily="18" charset="0"/>
              </a:defRPr>
            </a:lvl7pPr>
            <a:lvl8pPr marL="3429000" indent="-228600" fontAlgn="base">
              <a:spcBef>
                <a:spcPct val="0"/>
              </a:spcBef>
              <a:spcAft>
                <a:spcPct val="0"/>
              </a:spcAft>
              <a:defRPr>
                <a:solidFill>
                  <a:schemeClr val="tx1"/>
                </a:solidFill>
                <a:latin typeface="Times New Roman" pitchFamily="18" charset="0"/>
              </a:defRPr>
            </a:lvl8pPr>
            <a:lvl9pPr marL="3886200" indent="-228600" fontAlgn="base">
              <a:spcBef>
                <a:spcPct val="0"/>
              </a:spcBef>
              <a:spcAft>
                <a:spcPct val="0"/>
              </a:spcAft>
              <a:defRPr>
                <a:solidFill>
                  <a:schemeClr val="tx1"/>
                </a:solidFill>
                <a:latin typeface="Times New Roman"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1800" b="0" i="0" u="none" strike="noStrike" kern="1200" cap="none" spc="0" normalizeH="0" baseline="0" noProof="0">
              <a:ln>
                <a:noFill/>
              </a:ln>
              <a:solidFill>
                <a:srgbClr val="FFFFFF"/>
              </a:solidFill>
              <a:effectLst/>
              <a:uLnTx/>
              <a:uFillTx/>
              <a:latin typeface="Calibri" pitchFamily="34" charset="0"/>
              <a:ea typeface="宋体" pitchFamily="2" charset="-122"/>
              <a:cs typeface="+mn-cs"/>
            </a:endParaRPr>
          </a:p>
        </p:txBody>
      </p:sp>
      <p:sp>
        <p:nvSpPr>
          <p:cNvPr id="8" name="Hexagon 13">
            <a:extLst>
              <a:ext uri="{FF2B5EF4-FFF2-40B4-BE49-F238E27FC236}">
                <a16:creationId xmlns:a16="http://schemas.microsoft.com/office/drawing/2014/main" id="{24D7B63E-1F46-4C36-95AE-5F3C6FF228EB}"/>
              </a:ext>
            </a:extLst>
          </p:cNvPr>
          <p:cNvSpPr>
            <a:spLocks noChangeArrowheads="1"/>
          </p:cNvSpPr>
          <p:nvPr userDrawn="1"/>
        </p:nvSpPr>
        <p:spPr bwMode="auto">
          <a:xfrm>
            <a:off x="1784351" y="817564"/>
            <a:ext cx="1098549" cy="822325"/>
          </a:xfrm>
          <a:prstGeom prst="hexagon">
            <a:avLst>
              <a:gd name="adj" fmla="val 25048"/>
              <a:gd name="vf" fmla="val 115470"/>
            </a:avLst>
          </a:prstGeom>
          <a:solidFill>
            <a:srgbClr val="FFFFFF">
              <a:alpha val="49019"/>
            </a:srgbClr>
          </a:solidFill>
          <a:ln>
            <a:noFill/>
          </a:ln>
        </p:spPr>
        <p:txBody>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fontAlgn="base">
              <a:spcBef>
                <a:spcPct val="0"/>
              </a:spcBef>
              <a:spcAft>
                <a:spcPct val="0"/>
              </a:spcAft>
              <a:defRPr>
                <a:solidFill>
                  <a:schemeClr val="tx1"/>
                </a:solidFill>
                <a:latin typeface="Times New Roman" pitchFamily="18" charset="0"/>
              </a:defRPr>
            </a:lvl6pPr>
            <a:lvl7pPr marL="2971800" indent="-228600" fontAlgn="base">
              <a:spcBef>
                <a:spcPct val="0"/>
              </a:spcBef>
              <a:spcAft>
                <a:spcPct val="0"/>
              </a:spcAft>
              <a:defRPr>
                <a:solidFill>
                  <a:schemeClr val="tx1"/>
                </a:solidFill>
                <a:latin typeface="Times New Roman" pitchFamily="18" charset="0"/>
              </a:defRPr>
            </a:lvl7pPr>
            <a:lvl8pPr marL="3429000" indent="-228600" fontAlgn="base">
              <a:spcBef>
                <a:spcPct val="0"/>
              </a:spcBef>
              <a:spcAft>
                <a:spcPct val="0"/>
              </a:spcAft>
              <a:defRPr>
                <a:solidFill>
                  <a:schemeClr val="tx1"/>
                </a:solidFill>
                <a:latin typeface="Times New Roman" pitchFamily="18" charset="0"/>
              </a:defRPr>
            </a:lvl8pPr>
            <a:lvl9pPr marL="3886200" indent="-228600" fontAlgn="base">
              <a:spcBef>
                <a:spcPct val="0"/>
              </a:spcBef>
              <a:spcAft>
                <a:spcPct val="0"/>
              </a:spcAft>
              <a:defRPr>
                <a:solidFill>
                  <a:schemeClr val="tx1"/>
                </a:solidFill>
                <a:latin typeface="Times New Roman"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1800" b="0" i="0" u="none" strike="noStrike" kern="1200" cap="none" spc="0" normalizeH="0" baseline="0" noProof="0">
              <a:ln>
                <a:noFill/>
              </a:ln>
              <a:solidFill>
                <a:srgbClr val="FFFFFF"/>
              </a:solidFill>
              <a:effectLst/>
              <a:uLnTx/>
              <a:uFillTx/>
              <a:latin typeface="Calibri" pitchFamily="34" charset="0"/>
              <a:ea typeface="宋体" pitchFamily="2" charset="-122"/>
              <a:cs typeface="+mn-cs"/>
            </a:endParaRPr>
          </a:p>
        </p:txBody>
      </p:sp>
      <p:sp>
        <p:nvSpPr>
          <p:cNvPr id="9" name="Hexagon 14">
            <a:extLst>
              <a:ext uri="{FF2B5EF4-FFF2-40B4-BE49-F238E27FC236}">
                <a16:creationId xmlns:a16="http://schemas.microsoft.com/office/drawing/2014/main" id="{BCE1135E-091A-4D4F-8E77-25B37324E86D}"/>
              </a:ext>
            </a:extLst>
          </p:cNvPr>
          <p:cNvSpPr>
            <a:spLocks noChangeArrowheads="1"/>
          </p:cNvSpPr>
          <p:nvPr userDrawn="1"/>
        </p:nvSpPr>
        <p:spPr bwMode="auto">
          <a:xfrm>
            <a:off x="2660652" y="1220789"/>
            <a:ext cx="1096433" cy="822325"/>
          </a:xfrm>
          <a:prstGeom prst="hexagon">
            <a:avLst>
              <a:gd name="adj" fmla="val 25000"/>
              <a:gd name="vf" fmla="val 115470"/>
            </a:avLst>
          </a:prstGeom>
          <a:solidFill>
            <a:srgbClr val="FFFFFF">
              <a:alpha val="49019"/>
            </a:srgbClr>
          </a:solidFill>
          <a:ln>
            <a:noFill/>
          </a:ln>
        </p:spPr>
        <p:txBody>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fontAlgn="base">
              <a:spcBef>
                <a:spcPct val="0"/>
              </a:spcBef>
              <a:spcAft>
                <a:spcPct val="0"/>
              </a:spcAft>
              <a:defRPr>
                <a:solidFill>
                  <a:schemeClr val="tx1"/>
                </a:solidFill>
                <a:latin typeface="Times New Roman" pitchFamily="18" charset="0"/>
              </a:defRPr>
            </a:lvl6pPr>
            <a:lvl7pPr marL="2971800" indent="-228600" fontAlgn="base">
              <a:spcBef>
                <a:spcPct val="0"/>
              </a:spcBef>
              <a:spcAft>
                <a:spcPct val="0"/>
              </a:spcAft>
              <a:defRPr>
                <a:solidFill>
                  <a:schemeClr val="tx1"/>
                </a:solidFill>
                <a:latin typeface="Times New Roman" pitchFamily="18" charset="0"/>
              </a:defRPr>
            </a:lvl7pPr>
            <a:lvl8pPr marL="3429000" indent="-228600" fontAlgn="base">
              <a:spcBef>
                <a:spcPct val="0"/>
              </a:spcBef>
              <a:spcAft>
                <a:spcPct val="0"/>
              </a:spcAft>
              <a:defRPr>
                <a:solidFill>
                  <a:schemeClr val="tx1"/>
                </a:solidFill>
                <a:latin typeface="Times New Roman" pitchFamily="18" charset="0"/>
              </a:defRPr>
            </a:lvl8pPr>
            <a:lvl9pPr marL="3886200" indent="-228600" fontAlgn="base">
              <a:spcBef>
                <a:spcPct val="0"/>
              </a:spcBef>
              <a:spcAft>
                <a:spcPct val="0"/>
              </a:spcAft>
              <a:defRPr>
                <a:solidFill>
                  <a:schemeClr val="tx1"/>
                </a:solidFill>
                <a:latin typeface="Times New Roman"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1800" b="0" i="0" u="none" strike="noStrike" kern="1200" cap="none" spc="0" normalizeH="0" baseline="0" noProof="0">
              <a:ln>
                <a:noFill/>
              </a:ln>
              <a:solidFill>
                <a:srgbClr val="FFFFFF"/>
              </a:solidFill>
              <a:effectLst/>
              <a:uLnTx/>
              <a:uFillTx/>
              <a:latin typeface="Calibri" pitchFamily="34" charset="0"/>
              <a:ea typeface="宋体" pitchFamily="2" charset="-122"/>
              <a:cs typeface="+mn-cs"/>
            </a:endParaRPr>
          </a:p>
        </p:txBody>
      </p:sp>
      <p:sp>
        <p:nvSpPr>
          <p:cNvPr id="2" name="Title 1"/>
          <p:cNvSpPr>
            <a:spLocks noGrp="1"/>
          </p:cNvSpPr>
          <p:nvPr>
            <p:ph type="ctrTitle"/>
          </p:nvPr>
        </p:nvSpPr>
        <p:spPr>
          <a:xfrm>
            <a:off x="0" y="2667001"/>
            <a:ext cx="12192000" cy="784225"/>
          </a:xfrm>
        </p:spPr>
        <p:txBody>
          <a:bodyPr/>
          <a:lstStyle>
            <a:lvl1pPr>
              <a:defRPr sz="4800"/>
            </a:lvl1pPr>
          </a:lstStyle>
          <a:p>
            <a:r>
              <a:rPr lang="en-US" dirty="0"/>
              <a:t>Click to edit Master title style</a:t>
            </a:r>
          </a:p>
        </p:txBody>
      </p:sp>
    </p:spTree>
    <p:extLst>
      <p:ext uri="{BB962C8B-B14F-4D97-AF65-F5344CB8AC3E}">
        <p14:creationId xmlns:p14="http://schemas.microsoft.com/office/powerpoint/2010/main" val="1221005805"/>
      </p:ext>
    </p:extLst>
  </p:cSld>
  <p:clrMapOvr>
    <a:masterClrMapping/>
  </p:clrMapOvr>
  <p:transition>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obj">
  <p:cSld name="Title and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46082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517044"/>
            <a:ext cx="10515600" cy="1997555"/>
          </a:xfrm>
        </p:spPr>
        <p:txBody>
          <a:bodyPr anchor="b"/>
          <a:lstStyle>
            <a:lvl1pPr algn="ctr">
              <a:defRPr sz="4800"/>
            </a:lvl1pPr>
          </a:lstStyle>
          <a:p>
            <a:r>
              <a:rPr lang="en-US" dirty="0"/>
              <a:t>Click to edit Master title style</a:t>
            </a:r>
          </a:p>
        </p:txBody>
      </p:sp>
    </p:spTree>
    <p:extLst>
      <p:ext uri="{BB962C8B-B14F-4D97-AF65-F5344CB8AC3E}">
        <p14:creationId xmlns:p14="http://schemas.microsoft.com/office/powerpoint/2010/main" val="2158410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2_Title and Paragraph">
    <p:spTree>
      <p:nvGrpSpPr>
        <p:cNvPr id="1" name=""/>
        <p:cNvGrpSpPr/>
        <p:nvPr/>
      </p:nvGrpSpPr>
      <p:grpSpPr>
        <a:xfrm>
          <a:off x="0" y="0"/>
          <a:ext cx="0" cy="0"/>
          <a:chOff x="0" y="0"/>
          <a:chExt cx="0" cy="0"/>
        </a:xfrm>
      </p:grpSpPr>
      <p:sp>
        <p:nvSpPr>
          <p:cNvPr id="2" name="Title 1"/>
          <p:cNvSpPr>
            <a:spLocks noGrp="1"/>
          </p:cNvSpPr>
          <p:nvPr>
            <p:ph type="title"/>
          </p:nvPr>
        </p:nvSpPr>
        <p:spPr>
          <a:xfrm>
            <a:off x="838202" y="1068309"/>
            <a:ext cx="4347575" cy="1325563"/>
          </a:xfrm>
        </p:spPr>
        <p:txBody>
          <a:bodyPr/>
          <a:lstStyle/>
          <a:p>
            <a:r>
              <a:rPr lang="en-US"/>
              <a:t>Click to edit Master title style</a:t>
            </a:r>
          </a:p>
        </p:txBody>
      </p:sp>
      <p:sp>
        <p:nvSpPr>
          <p:cNvPr id="3" name="Content Placeholder 2"/>
          <p:cNvSpPr>
            <a:spLocks noGrp="1"/>
          </p:cNvSpPr>
          <p:nvPr>
            <p:ph idx="1"/>
          </p:nvPr>
        </p:nvSpPr>
        <p:spPr>
          <a:xfrm>
            <a:off x="5536506" y="1068309"/>
            <a:ext cx="5817295" cy="4351338"/>
          </a:xfrm>
        </p:spPr>
        <p:txBody>
          <a:bodyPr/>
          <a:lstStyle>
            <a:lvl1pPr marL="0" indent="0">
              <a:lnSpc>
                <a:spcPct val="110000"/>
              </a:lnSpc>
              <a:buNone/>
              <a:defRPr/>
            </a:lvl1pPr>
            <a:lvl2pPr marL="0" indent="0">
              <a:buNone/>
              <a:defRPr/>
            </a:lvl2pPr>
            <a:lvl3pPr marL="0" indent="0">
              <a:buNone/>
              <a:defRPr/>
            </a:lvl3pPr>
            <a:lvl4pPr marL="0" indent="0">
              <a:buNone/>
              <a:defRPr/>
            </a:lvl4pPr>
            <a:lvl5pPr marL="0" indent="0">
              <a:buNone/>
              <a:defRPr/>
            </a:lvl5pPr>
          </a:lstStyle>
          <a:p>
            <a:pPr lvl="0"/>
            <a:r>
              <a:rPr lang="en-US"/>
              <a:t>Click to edit Master text styles</a:t>
            </a:r>
          </a:p>
        </p:txBody>
      </p:sp>
    </p:spTree>
    <p:extLst>
      <p:ext uri="{BB962C8B-B14F-4D97-AF65-F5344CB8AC3E}">
        <p14:creationId xmlns:p14="http://schemas.microsoft.com/office/powerpoint/2010/main" val="2565429944"/>
      </p:ext>
    </p:extLst>
  </p:cSld>
  <p:clrMapOvr>
    <a:masterClrMapping/>
  </p:clrMapOvr>
  <p:transition spd="med">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740023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0741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406664939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 preserve="1">
  <p:cSld name="EBSCO 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BA9737D-7F61-C80D-13D3-A6C19FE55248}"/>
              </a:ext>
            </a:extLst>
          </p:cNvPr>
          <p:cNvSpPr/>
          <p:nvPr userDrawn="1"/>
        </p:nvSpPr>
        <p:spPr>
          <a:xfrm>
            <a:off x="0" y="0"/>
            <a:ext cx="12192000" cy="652007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2" name="Title 1"/>
          <p:cNvSpPr>
            <a:spLocks noGrp="1"/>
          </p:cNvSpPr>
          <p:nvPr>
            <p:ph type="ctrTitle"/>
          </p:nvPr>
        </p:nvSpPr>
        <p:spPr>
          <a:xfrm>
            <a:off x="914400" y="1122363"/>
            <a:ext cx="6470374" cy="2387600"/>
          </a:xfrm>
        </p:spPr>
        <p:txBody>
          <a:bodyPr anchor="b"/>
          <a:lstStyle>
            <a:lvl1pPr algn="l">
              <a:defRPr sz="5400" b="1">
                <a:solidFill>
                  <a:schemeClr val="bg1"/>
                </a:solidFill>
              </a:defRPr>
            </a:lvl1pPr>
          </a:lstStyle>
          <a:p>
            <a:r>
              <a:rPr lang="en-US"/>
              <a:t>Click to edit Master title style</a:t>
            </a:r>
          </a:p>
        </p:txBody>
      </p:sp>
      <p:sp>
        <p:nvSpPr>
          <p:cNvPr id="3" name="Subtitle 2"/>
          <p:cNvSpPr>
            <a:spLocks noGrp="1"/>
          </p:cNvSpPr>
          <p:nvPr>
            <p:ph type="subTitle" idx="1"/>
          </p:nvPr>
        </p:nvSpPr>
        <p:spPr>
          <a:xfrm>
            <a:off x="914400" y="3602038"/>
            <a:ext cx="6470374" cy="1655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94275932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Bibliograph 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BA9737D-7F61-C80D-13D3-A6C19FE55248}"/>
              </a:ext>
            </a:extLst>
          </p:cNvPr>
          <p:cNvSpPr/>
          <p:nvPr userDrawn="1"/>
        </p:nvSpPr>
        <p:spPr>
          <a:xfrm>
            <a:off x="0" y="0"/>
            <a:ext cx="12192000" cy="652007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pic>
        <p:nvPicPr>
          <p:cNvPr id="6" name="Picture 5" descr="Logo&#10;&#10;Description automatically generated">
            <a:extLst>
              <a:ext uri="{FF2B5EF4-FFF2-40B4-BE49-F238E27FC236}">
                <a16:creationId xmlns:a16="http://schemas.microsoft.com/office/drawing/2014/main" id="{D372C346-F12B-9A68-F322-7E26A8485D2F}"/>
              </a:ext>
            </a:extLst>
          </p:cNvPr>
          <p:cNvPicPr>
            <a:picLocks noChangeAspect="1"/>
          </p:cNvPicPr>
          <p:nvPr userDrawn="1"/>
        </p:nvPicPr>
        <p:blipFill>
          <a:blip r:embed="rId2">
            <a:alphaModFix amt="20000"/>
          </a:blip>
          <a:stretch>
            <a:fillRect/>
          </a:stretch>
        </p:blipFill>
        <p:spPr>
          <a:xfrm>
            <a:off x="7268817" y="-173038"/>
            <a:ext cx="6858000" cy="6858000"/>
          </a:xfrm>
          <a:prstGeom prst="rect">
            <a:avLst/>
          </a:prstGeom>
        </p:spPr>
      </p:pic>
      <p:pic>
        <p:nvPicPr>
          <p:cNvPr id="5" name="Picture 4">
            <a:extLst>
              <a:ext uri="{FF2B5EF4-FFF2-40B4-BE49-F238E27FC236}">
                <a16:creationId xmlns:a16="http://schemas.microsoft.com/office/drawing/2014/main" id="{717B122B-3148-B323-5FAB-F21B14113CDC}"/>
              </a:ext>
            </a:extLst>
          </p:cNvPr>
          <p:cNvPicPr>
            <a:picLocks noChangeAspect="1"/>
          </p:cNvPicPr>
          <p:nvPr userDrawn="1"/>
        </p:nvPicPr>
        <p:blipFill>
          <a:blip r:embed="rId3">
            <a:extLst>
              <a:ext uri="{28A0092B-C50C-407E-A947-70E740481C1C}">
                <a14:useLocalDpi xmlns:a14="http://schemas.microsoft.com/office/drawing/2010/main"/>
              </a:ext>
            </a:extLst>
          </a:blip>
          <a:srcRect t="41014" b="41014"/>
          <a:stretch/>
        </p:blipFill>
        <p:spPr>
          <a:xfrm>
            <a:off x="629478" y="824881"/>
            <a:ext cx="5254487" cy="944284"/>
          </a:xfrm>
          <a:prstGeom prst="rect">
            <a:avLst/>
          </a:prstGeom>
        </p:spPr>
      </p:pic>
      <p:sp>
        <p:nvSpPr>
          <p:cNvPr id="7" name="Title 1">
            <a:extLst>
              <a:ext uri="{FF2B5EF4-FFF2-40B4-BE49-F238E27FC236}">
                <a16:creationId xmlns:a16="http://schemas.microsoft.com/office/drawing/2014/main" id="{956E03AA-0FA7-7ED9-07BF-736F284F2FE4}"/>
              </a:ext>
            </a:extLst>
          </p:cNvPr>
          <p:cNvSpPr>
            <a:spLocks noGrp="1"/>
          </p:cNvSpPr>
          <p:nvPr>
            <p:ph type="ctrTitle"/>
          </p:nvPr>
        </p:nvSpPr>
        <p:spPr>
          <a:xfrm>
            <a:off x="914400" y="2250622"/>
            <a:ext cx="6470374" cy="2387600"/>
          </a:xfrm>
        </p:spPr>
        <p:txBody>
          <a:bodyPr anchor="b"/>
          <a:lstStyle>
            <a:lvl1pPr algn="l">
              <a:defRPr sz="5400" b="1">
                <a:solidFill>
                  <a:schemeClr val="bg1"/>
                </a:solidFill>
              </a:defRPr>
            </a:lvl1pPr>
          </a:lstStyle>
          <a:p>
            <a:r>
              <a:rPr lang="en-US" dirty="0"/>
              <a:t>Click to edit Master title style</a:t>
            </a:r>
          </a:p>
        </p:txBody>
      </p:sp>
      <p:sp>
        <p:nvSpPr>
          <p:cNvPr id="8" name="Subtitle 2">
            <a:extLst>
              <a:ext uri="{FF2B5EF4-FFF2-40B4-BE49-F238E27FC236}">
                <a16:creationId xmlns:a16="http://schemas.microsoft.com/office/drawing/2014/main" id="{1D2425C2-ED19-913C-9543-E52271964783}"/>
              </a:ext>
            </a:extLst>
          </p:cNvPr>
          <p:cNvSpPr>
            <a:spLocks noGrp="1"/>
          </p:cNvSpPr>
          <p:nvPr>
            <p:ph type="subTitle" idx="1"/>
          </p:nvPr>
        </p:nvSpPr>
        <p:spPr>
          <a:xfrm>
            <a:off x="914400" y="4730297"/>
            <a:ext cx="6470374" cy="1655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26884878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Connect 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BA9737D-7F61-C80D-13D3-A6C19FE55248}"/>
              </a:ext>
            </a:extLst>
          </p:cNvPr>
          <p:cNvSpPr/>
          <p:nvPr userDrawn="1"/>
        </p:nvSpPr>
        <p:spPr>
          <a:xfrm>
            <a:off x="0" y="0"/>
            <a:ext cx="12192000" cy="652007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pic>
        <p:nvPicPr>
          <p:cNvPr id="6" name="Picture 5">
            <a:extLst>
              <a:ext uri="{FF2B5EF4-FFF2-40B4-BE49-F238E27FC236}">
                <a16:creationId xmlns:a16="http://schemas.microsoft.com/office/drawing/2014/main" id="{D372C346-F12B-9A68-F322-7E26A8485D2F}"/>
              </a:ext>
            </a:extLst>
          </p:cNvPr>
          <p:cNvPicPr>
            <a:picLocks noChangeAspect="1"/>
          </p:cNvPicPr>
          <p:nvPr userDrawn="1"/>
        </p:nvPicPr>
        <p:blipFill>
          <a:blip r:embed="rId2">
            <a:alphaModFix amt="20000"/>
          </a:blip>
          <a:srcRect/>
          <a:stretch/>
        </p:blipFill>
        <p:spPr>
          <a:xfrm>
            <a:off x="7179365" y="-173038"/>
            <a:ext cx="6858000" cy="6858000"/>
          </a:xfrm>
          <a:prstGeom prst="rect">
            <a:avLst/>
          </a:prstGeom>
        </p:spPr>
      </p:pic>
      <p:sp>
        <p:nvSpPr>
          <p:cNvPr id="7" name="Title 1">
            <a:extLst>
              <a:ext uri="{FF2B5EF4-FFF2-40B4-BE49-F238E27FC236}">
                <a16:creationId xmlns:a16="http://schemas.microsoft.com/office/drawing/2014/main" id="{95FEE6D7-FC8F-75E0-3119-555F90EF313A}"/>
              </a:ext>
            </a:extLst>
          </p:cNvPr>
          <p:cNvSpPr>
            <a:spLocks noGrp="1"/>
          </p:cNvSpPr>
          <p:nvPr>
            <p:ph type="ctrTitle"/>
          </p:nvPr>
        </p:nvSpPr>
        <p:spPr>
          <a:xfrm>
            <a:off x="914400" y="2250622"/>
            <a:ext cx="6470374" cy="2387600"/>
          </a:xfrm>
        </p:spPr>
        <p:txBody>
          <a:bodyPr anchor="b"/>
          <a:lstStyle>
            <a:lvl1pPr algn="l">
              <a:defRPr sz="5400" b="1">
                <a:solidFill>
                  <a:schemeClr val="bg1"/>
                </a:solidFill>
              </a:defRPr>
            </a:lvl1pPr>
          </a:lstStyle>
          <a:p>
            <a:r>
              <a:rPr lang="en-US" dirty="0"/>
              <a:t>Click to edit Master title style</a:t>
            </a:r>
          </a:p>
        </p:txBody>
      </p:sp>
      <p:sp>
        <p:nvSpPr>
          <p:cNvPr id="8" name="Subtitle 2">
            <a:extLst>
              <a:ext uri="{FF2B5EF4-FFF2-40B4-BE49-F238E27FC236}">
                <a16:creationId xmlns:a16="http://schemas.microsoft.com/office/drawing/2014/main" id="{CDD2E02A-6BD9-D4E8-64EF-D423915A6165}"/>
              </a:ext>
            </a:extLst>
          </p:cNvPr>
          <p:cNvSpPr>
            <a:spLocks noGrp="1"/>
          </p:cNvSpPr>
          <p:nvPr>
            <p:ph type="subTitle" idx="1"/>
          </p:nvPr>
        </p:nvSpPr>
        <p:spPr>
          <a:xfrm>
            <a:off x="914400" y="4730297"/>
            <a:ext cx="6470374" cy="1655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1" name="Graphic 10">
            <a:extLst>
              <a:ext uri="{FF2B5EF4-FFF2-40B4-BE49-F238E27FC236}">
                <a16:creationId xmlns:a16="http://schemas.microsoft.com/office/drawing/2014/main" id="{FE987930-D2D8-AB27-92AA-96824AC935D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17705" y="531901"/>
            <a:ext cx="5156200" cy="1371600"/>
          </a:xfrm>
          <a:prstGeom prst="rect">
            <a:avLst/>
          </a:prstGeom>
        </p:spPr>
      </p:pic>
    </p:spTree>
    <p:extLst>
      <p:ext uri="{BB962C8B-B14F-4D97-AF65-F5344CB8AC3E}">
        <p14:creationId xmlns:p14="http://schemas.microsoft.com/office/powerpoint/2010/main" val="75496552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eBooks 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BA9737D-7F61-C80D-13D3-A6C19FE55248}"/>
              </a:ext>
            </a:extLst>
          </p:cNvPr>
          <p:cNvSpPr/>
          <p:nvPr userDrawn="1"/>
        </p:nvSpPr>
        <p:spPr>
          <a:xfrm>
            <a:off x="0" y="0"/>
            <a:ext cx="12192000" cy="652007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pic>
        <p:nvPicPr>
          <p:cNvPr id="6" name="Picture 5">
            <a:extLst>
              <a:ext uri="{FF2B5EF4-FFF2-40B4-BE49-F238E27FC236}">
                <a16:creationId xmlns:a16="http://schemas.microsoft.com/office/drawing/2014/main" id="{D372C346-F12B-9A68-F322-7E26A8485D2F}"/>
              </a:ext>
            </a:extLst>
          </p:cNvPr>
          <p:cNvPicPr>
            <a:picLocks noChangeAspect="1"/>
          </p:cNvPicPr>
          <p:nvPr userDrawn="1"/>
        </p:nvPicPr>
        <p:blipFill>
          <a:blip r:embed="rId2">
            <a:alphaModFix amt="20000"/>
          </a:blip>
          <a:srcRect/>
          <a:stretch/>
        </p:blipFill>
        <p:spPr>
          <a:xfrm>
            <a:off x="7159487" y="-173038"/>
            <a:ext cx="6858000" cy="6858000"/>
          </a:xfrm>
          <a:prstGeom prst="rect">
            <a:avLst/>
          </a:prstGeom>
        </p:spPr>
      </p:pic>
      <p:pic>
        <p:nvPicPr>
          <p:cNvPr id="5" name="Picture 4">
            <a:extLst>
              <a:ext uri="{FF2B5EF4-FFF2-40B4-BE49-F238E27FC236}">
                <a16:creationId xmlns:a16="http://schemas.microsoft.com/office/drawing/2014/main" id="{BFDAD0AE-23DE-3DCC-D87F-4ADD834C74B6}"/>
              </a:ext>
            </a:extLst>
          </p:cNvPr>
          <p:cNvPicPr>
            <a:picLocks noChangeAspect="1"/>
          </p:cNvPicPr>
          <p:nvPr userDrawn="1"/>
        </p:nvPicPr>
        <p:blipFill rotWithShape="1">
          <a:blip r:embed="rId3">
            <a:extLst>
              <a:ext uri="{28A0092B-C50C-407E-A947-70E740481C1C}">
                <a14:useLocalDpi xmlns:a14="http://schemas.microsoft.com/office/drawing/2010/main"/>
              </a:ext>
            </a:extLst>
          </a:blip>
          <a:srcRect t="25517" b="39489"/>
          <a:stretch/>
        </p:blipFill>
        <p:spPr>
          <a:xfrm>
            <a:off x="914400" y="366536"/>
            <a:ext cx="3995530" cy="1398183"/>
          </a:xfrm>
          <a:prstGeom prst="rect">
            <a:avLst/>
          </a:prstGeom>
        </p:spPr>
      </p:pic>
      <p:sp>
        <p:nvSpPr>
          <p:cNvPr id="7" name="Title 1">
            <a:extLst>
              <a:ext uri="{FF2B5EF4-FFF2-40B4-BE49-F238E27FC236}">
                <a16:creationId xmlns:a16="http://schemas.microsoft.com/office/drawing/2014/main" id="{EDB48D38-214C-F686-05C4-3D51C6342D0F}"/>
              </a:ext>
            </a:extLst>
          </p:cNvPr>
          <p:cNvSpPr>
            <a:spLocks noGrp="1"/>
          </p:cNvSpPr>
          <p:nvPr>
            <p:ph type="ctrTitle"/>
          </p:nvPr>
        </p:nvSpPr>
        <p:spPr>
          <a:xfrm>
            <a:off x="914400" y="2250622"/>
            <a:ext cx="6470374" cy="2387600"/>
          </a:xfrm>
        </p:spPr>
        <p:txBody>
          <a:bodyPr anchor="b"/>
          <a:lstStyle>
            <a:lvl1pPr algn="l">
              <a:defRPr sz="5400" b="1">
                <a:solidFill>
                  <a:schemeClr val="bg1"/>
                </a:solidFill>
              </a:defRPr>
            </a:lvl1pPr>
          </a:lstStyle>
          <a:p>
            <a:r>
              <a:rPr lang="en-US" dirty="0"/>
              <a:t>Click to edit Master title style</a:t>
            </a:r>
          </a:p>
        </p:txBody>
      </p:sp>
      <p:sp>
        <p:nvSpPr>
          <p:cNvPr id="8" name="Subtitle 2">
            <a:extLst>
              <a:ext uri="{FF2B5EF4-FFF2-40B4-BE49-F238E27FC236}">
                <a16:creationId xmlns:a16="http://schemas.microsoft.com/office/drawing/2014/main" id="{ECF1727B-71CA-7CA0-8242-B0BC55D4F427}"/>
              </a:ext>
            </a:extLst>
          </p:cNvPr>
          <p:cNvSpPr>
            <a:spLocks noGrp="1"/>
          </p:cNvSpPr>
          <p:nvPr>
            <p:ph type="subTitle" idx="1"/>
          </p:nvPr>
        </p:nvSpPr>
        <p:spPr>
          <a:xfrm>
            <a:off x="914400" y="4730297"/>
            <a:ext cx="6470374" cy="1655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81908889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EBSCONET 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BA9737D-7F61-C80D-13D3-A6C19FE55248}"/>
              </a:ext>
            </a:extLst>
          </p:cNvPr>
          <p:cNvSpPr/>
          <p:nvPr userDrawn="1"/>
        </p:nvSpPr>
        <p:spPr>
          <a:xfrm>
            <a:off x="0" y="0"/>
            <a:ext cx="12192000" cy="652007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pic>
        <p:nvPicPr>
          <p:cNvPr id="6" name="Picture 5">
            <a:extLst>
              <a:ext uri="{FF2B5EF4-FFF2-40B4-BE49-F238E27FC236}">
                <a16:creationId xmlns:a16="http://schemas.microsoft.com/office/drawing/2014/main" id="{D372C346-F12B-9A68-F322-7E26A8485D2F}"/>
              </a:ext>
            </a:extLst>
          </p:cNvPr>
          <p:cNvPicPr>
            <a:picLocks noChangeAspect="1"/>
          </p:cNvPicPr>
          <p:nvPr userDrawn="1"/>
        </p:nvPicPr>
        <p:blipFill>
          <a:blip r:embed="rId2">
            <a:alphaModFix amt="20000"/>
          </a:blip>
          <a:srcRect/>
          <a:stretch/>
        </p:blipFill>
        <p:spPr>
          <a:xfrm>
            <a:off x="7268817" y="-173038"/>
            <a:ext cx="6858000" cy="6858000"/>
          </a:xfrm>
          <a:prstGeom prst="rect">
            <a:avLst/>
          </a:prstGeom>
        </p:spPr>
      </p:pic>
      <p:pic>
        <p:nvPicPr>
          <p:cNvPr id="5" name="Picture 4">
            <a:extLst>
              <a:ext uri="{FF2B5EF4-FFF2-40B4-BE49-F238E27FC236}">
                <a16:creationId xmlns:a16="http://schemas.microsoft.com/office/drawing/2014/main" id="{39630B09-8ABC-3B21-5D53-FF429A35815D}"/>
              </a:ext>
            </a:extLst>
          </p:cNvPr>
          <p:cNvPicPr>
            <a:picLocks noChangeAspect="1"/>
          </p:cNvPicPr>
          <p:nvPr userDrawn="1"/>
        </p:nvPicPr>
        <p:blipFill>
          <a:blip r:embed="rId3">
            <a:extLst>
              <a:ext uri="{28A0092B-C50C-407E-A947-70E740481C1C}">
                <a14:useLocalDpi xmlns:a14="http://schemas.microsoft.com/office/drawing/2010/main"/>
              </a:ext>
            </a:extLst>
          </a:blip>
          <a:srcRect t="41014" b="41014"/>
          <a:stretch/>
        </p:blipFill>
        <p:spPr>
          <a:xfrm>
            <a:off x="841513" y="957471"/>
            <a:ext cx="4516687" cy="811694"/>
          </a:xfrm>
          <a:prstGeom prst="rect">
            <a:avLst/>
          </a:prstGeom>
        </p:spPr>
      </p:pic>
      <p:sp>
        <p:nvSpPr>
          <p:cNvPr id="7" name="Title 1">
            <a:extLst>
              <a:ext uri="{FF2B5EF4-FFF2-40B4-BE49-F238E27FC236}">
                <a16:creationId xmlns:a16="http://schemas.microsoft.com/office/drawing/2014/main" id="{6C07897C-8BE4-0609-56A5-291FFE9F7B9A}"/>
              </a:ext>
            </a:extLst>
          </p:cNvPr>
          <p:cNvSpPr>
            <a:spLocks noGrp="1"/>
          </p:cNvSpPr>
          <p:nvPr>
            <p:ph type="ctrTitle"/>
          </p:nvPr>
        </p:nvSpPr>
        <p:spPr>
          <a:xfrm>
            <a:off x="914400" y="2250622"/>
            <a:ext cx="6470374" cy="2387600"/>
          </a:xfrm>
        </p:spPr>
        <p:txBody>
          <a:bodyPr anchor="b"/>
          <a:lstStyle>
            <a:lvl1pPr algn="l">
              <a:defRPr sz="5400" b="1">
                <a:solidFill>
                  <a:schemeClr val="bg1"/>
                </a:solidFill>
              </a:defRPr>
            </a:lvl1pPr>
          </a:lstStyle>
          <a:p>
            <a:r>
              <a:rPr lang="en-US" dirty="0"/>
              <a:t>Click to edit Master title style</a:t>
            </a:r>
          </a:p>
        </p:txBody>
      </p:sp>
      <p:sp>
        <p:nvSpPr>
          <p:cNvPr id="8" name="Subtitle 2">
            <a:extLst>
              <a:ext uri="{FF2B5EF4-FFF2-40B4-BE49-F238E27FC236}">
                <a16:creationId xmlns:a16="http://schemas.microsoft.com/office/drawing/2014/main" id="{12A51224-80E0-5937-B79C-13EF4DB6480F}"/>
              </a:ext>
            </a:extLst>
          </p:cNvPr>
          <p:cNvSpPr>
            <a:spLocks noGrp="1"/>
          </p:cNvSpPr>
          <p:nvPr>
            <p:ph type="subTitle" idx="1"/>
          </p:nvPr>
        </p:nvSpPr>
        <p:spPr>
          <a:xfrm>
            <a:off x="914400" y="4730297"/>
            <a:ext cx="6470374" cy="1655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0567369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EDS 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BA9737D-7F61-C80D-13D3-A6C19FE55248}"/>
              </a:ext>
            </a:extLst>
          </p:cNvPr>
          <p:cNvSpPr/>
          <p:nvPr userDrawn="1"/>
        </p:nvSpPr>
        <p:spPr>
          <a:xfrm>
            <a:off x="0" y="0"/>
            <a:ext cx="12192000" cy="652007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pic>
        <p:nvPicPr>
          <p:cNvPr id="6" name="Picture 5">
            <a:extLst>
              <a:ext uri="{FF2B5EF4-FFF2-40B4-BE49-F238E27FC236}">
                <a16:creationId xmlns:a16="http://schemas.microsoft.com/office/drawing/2014/main" id="{D372C346-F12B-9A68-F322-7E26A8485D2F}"/>
              </a:ext>
            </a:extLst>
          </p:cNvPr>
          <p:cNvPicPr>
            <a:picLocks noChangeAspect="1"/>
          </p:cNvPicPr>
          <p:nvPr userDrawn="1"/>
        </p:nvPicPr>
        <p:blipFill>
          <a:blip r:embed="rId2">
            <a:alphaModFix amt="20000"/>
          </a:blip>
          <a:srcRect/>
          <a:stretch/>
        </p:blipFill>
        <p:spPr>
          <a:xfrm>
            <a:off x="7040217" y="-173038"/>
            <a:ext cx="6858000" cy="6858000"/>
          </a:xfrm>
          <a:prstGeom prst="rect">
            <a:avLst/>
          </a:prstGeom>
        </p:spPr>
      </p:pic>
      <p:sp>
        <p:nvSpPr>
          <p:cNvPr id="7" name="Title 1">
            <a:extLst>
              <a:ext uri="{FF2B5EF4-FFF2-40B4-BE49-F238E27FC236}">
                <a16:creationId xmlns:a16="http://schemas.microsoft.com/office/drawing/2014/main" id="{E5D79C37-6FC9-7F1F-D362-B69360CF9006}"/>
              </a:ext>
            </a:extLst>
          </p:cNvPr>
          <p:cNvSpPr>
            <a:spLocks noGrp="1"/>
          </p:cNvSpPr>
          <p:nvPr>
            <p:ph type="ctrTitle"/>
          </p:nvPr>
        </p:nvSpPr>
        <p:spPr>
          <a:xfrm>
            <a:off x="914400" y="2250622"/>
            <a:ext cx="6470374" cy="2387600"/>
          </a:xfrm>
        </p:spPr>
        <p:txBody>
          <a:bodyPr anchor="b"/>
          <a:lstStyle>
            <a:lvl1pPr algn="l">
              <a:defRPr sz="5400" b="1">
                <a:solidFill>
                  <a:schemeClr val="bg1"/>
                </a:solidFill>
              </a:defRPr>
            </a:lvl1pPr>
          </a:lstStyle>
          <a:p>
            <a:r>
              <a:rPr lang="en-US" dirty="0"/>
              <a:t>Click to edit Master title style</a:t>
            </a:r>
          </a:p>
        </p:txBody>
      </p:sp>
      <p:sp>
        <p:nvSpPr>
          <p:cNvPr id="8" name="Subtitle 2">
            <a:extLst>
              <a:ext uri="{FF2B5EF4-FFF2-40B4-BE49-F238E27FC236}">
                <a16:creationId xmlns:a16="http://schemas.microsoft.com/office/drawing/2014/main" id="{EE7DC3C5-1351-2F72-1D28-A494F3B6F39A}"/>
              </a:ext>
            </a:extLst>
          </p:cNvPr>
          <p:cNvSpPr>
            <a:spLocks noGrp="1"/>
          </p:cNvSpPr>
          <p:nvPr>
            <p:ph type="subTitle" idx="1"/>
          </p:nvPr>
        </p:nvSpPr>
        <p:spPr>
          <a:xfrm>
            <a:off x="914400" y="4730297"/>
            <a:ext cx="6470374" cy="1655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1" name="Graphic 10">
            <a:extLst>
              <a:ext uri="{FF2B5EF4-FFF2-40B4-BE49-F238E27FC236}">
                <a16:creationId xmlns:a16="http://schemas.microsoft.com/office/drawing/2014/main" id="{D2A806FF-F9E5-147B-2901-371A70D8FDC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46455" y="520358"/>
            <a:ext cx="4452732" cy="1826762"/>
          </a:xfrm>
          <a:prstGeom prst="rect">
            <a:avLst/>
          </a:prstGeom>
        </p:spPr>
      </p:pic>
    </p:spTree>
    <p:extLst>
      <p:ext uri="{BB962C8B-B14F-4D97-AF65-F5344CB8AC3E}">
        <p14:creationId xmlns:p14="http://schemas.microsoft.com/office/powerpoint/2010/main" val="43050822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eHost 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BA9737D-7F61-C80D-13D3-A6C19FE55248}"/>
              </a:ext>
            </a:extLst>
          </p:cNvPr>
          <p:cNvSpPr/>
          <p:nvPr userDrawn="1"/>
        </p:nvSpPr>
        <p:spPr>
          <a:xfrm>
            <a:off x="0" y="0"/>
            <a:ext cx="12192000" cy="652007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pic>
        <p:nvPicPr>
          <p:cNvPr id="6" name="Picture 5">
            <a:extLst>
              <a:ext uri="{FF2B5EF4-FFF2-40B4-BE49-F238E27FC236}">
                <a16:creationId xmlns:a16="http://schemas.microsoft.com/office/drawing/2014/main" id="{D372C346-F12B-9A68-F322-7E26A8485D2F}"/>
              </a:ext>
            </a:extLst>
          </p:cNvPr>
          <p:cNvPicPr>
            <a:picLocks noChangeAspect="1"/>
          </p:cNvPicPr>
          <p:nvPr userDrawn="1"/>
        </p:nvPicPr>
        <p:blipFill>
          <a:blip r:embed="rId2">
            <a:alphaModFix amt="20000"/>
          </a:blip>
          <a:srcRect/>
          <a:stretch/>
        </p:blipFill>
        <p:spPr>
          <a:xfrm>
            <a:off x="7089913" y="-173038"/>
            <a:ext cx="6858000" cy="6858000"/>
          </a:xfrm>
          <a:prstGeom prst="rect">
            <a:avLst/>
          </a:prstGeom>
        </p:spPr>
      </p:pic>
      <p:pic>
        <p:nvPicPr>
          <p:cNvPr id="5" name="Picture 4">
            <a:extLst>
              <a:ext uri="{FF2B5EF4-FFF2-40B4-BE49-F238E27FC236}">
                <a16:creationId xmlns:a16="http://schemas.microsoft.com/office/drawing/2014/main" id="{E09A3E16-DC77-C6B5-A86B-8BC61AA1B8FA}"/>
              </a:ext>
            </a:extLst>
          </p:cNvPr>
          <p:cNvPicPr>
            <a:picLocks noChangeAspect="1"/>
          </p:cNvPicPr>
          <p:nvPr userDrawn="1"/>
        </p:nvPicPr>
        <p:blipFill rotWithShape="1">
          <a:blip r:embed="rId3">
            <a:extLst>
              <a:ext uri="{28A0092B-C50C-407E-A947-70E740481C1C}">
                <a14:useLocalDpi xmlns:a14="http://schemas.microsoft.com/office/drawing/2010/main"/>
              </a:ext>
            </a:extLst>
          </a:blip>
          <a:srcRect t="37421" b="44987"/>
          <a:stretch/>
        </p:blipFill>
        <p:spPr>
          <a:xfrm>
            <a:off x="699052" y="785191"/>
            <a:ext cx="5254487" cy="924339"/>
          </a:xfrm>
          <a:prstGeom prst="rect">
            <a:avLst/>
          </a:prstGeom>
        </p:spPr>
      </p:pic>
      <p:sp>
        <p:nvSpPr>
          <p:cNvPr id="7" name="Title 1">
            <a:extLst>
              <a:ext uri="{FF2B5EF4-FFF2-40B4-BE49-F238E27FC236}">
                <a16:creationId xmlns:a16="http://schemas.microsoft.com/office/drawing/2014/main" id="{389A8242-BC76-DCB1-EB98-CD0D645FF008}"/>
              </a:ext>
            </a:extLst>
          </p:cNvPr>
          <p:cNvSpPr>
            <a:spLocks noGrp="1"/>
          </p:cNvSpPr>
          <p:nvPr>
            <p:ph type="ctrTitle"/>
          </p:nvPr>
        </p:nvSpPr>
        <p:spPr>
          <a:xfrm>
            <a:off x="914400" y="2250622"/>
            <a:ext cx="6470374" cy="2387600"/>
          </a:xfrm>
        </p:spPr>
        <p:txBody>
          <a:bodyPr anchor="b"/>
          <a:lstStyle>
            <a:lvl1pPr algn="l">
              <a:defRPr sz="5400" b="1">
                <a:solidFill>
                  <a:schemeClr val="bg1"/>
                </a:solidFill>
              </a:defRPr>
            </a:lvl1pPr>
          </a:lstStyle>
          <a:p>
            <a:r>
              <a:rPr lang="en-US" dirty="0"/>
              <a:t>Click to edit Master title style</a:t>
            </a:r>
          </a:p>
        </p:txBody>
      </p:sp>
      <p:sp>
        <p:nvSpPr>
          <p:cNvPr id="8" name="Subtitle 2">
            <a:extLst>
              <a:ext uri="{FF2B5EF4-FFF2-40B4-BE49-F238E27FC236}">
                <a16:creationId xmlns:a16="http://schemas.microsoft.com/office/drawing/2014/main" id="{BBF66901-C382-7924-D33D-148784CA8B66}"/>
              </a:ext>
            </a:extLst>
          </p:cNvPr>
          <p:cNvSpPr>
            <a:spLocks noGrp="1"/>
          </p:cNvSpPr>
          <p:nvPr>
            <p:ph type="subTitle" idx="1"/>
          </p:nvPr>
        </p:nvSpPr>
        <p:spPr>
          <a:xfrm>
            <a:off x="914400" y="4730297"/>
            <a:ext cx="6470374" cy="1655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9236828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517046"/>
            <a:ext cx="10515600" cy="1997555"/>
          </a:xfrm>
        </p:spPr>
        <p:txBody>
          <a:bodyPr anchor="b"/>
          <a:lstStyle>
            <a:lvl1pPr algn="ctr">
              <a:defRPr sz="3600"/>
            </a:lvl1pPr>
          </a:lstStyle>
          <a:p>
            <a:r>
              <a:rPr lang="en-US"/>
              <a:t>Click to edit Master title style</a:t>
            </a:r>
          </a:p>
        </p:txBody>
      </p:sp>
    </p:spTree>
    <p:extLst>
      <p:ext uri="{BB962C8B-B14F-4D97-AF65-F5344CB8AC3E}">
        <p14:creationId xmlns:p14="http://schemas.microsoft.com/office/powerpoint/2010/main" val="4031175197"/>
      </p:ext>
    </p:extLst>
  </p:cSld>
  <p:clrMapOvr>
    <a:masterClrMapping/>
  </p:clrMapOvr>
  <p:transition spd="med">
    <p:fad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Experience Manager 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BA9737D-7F61-C80D-13D3-A6C19FE55248}"/>
              </a:ext>
            </a:extLst>
          </p:cNvPr>
          <p:cNvSpPr/>
          <p:nvPr userDrawn="1"/>
        </p:nvSpPr>
        <p:spPr>
          <a:xfrm>
            <a:off x="0" y="0"/>
            <a:ext cx="12192000" cy="652007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pic>
        <p:nvPicPr>
          <p:cNvPr id="6" name="Picture 5">
            <a:extLst>
              <a:ext uri="{FF2B5EF4-FFF2-40B4-BE49-F238E27FC236}">
                <a16:creationId xmlns:a16="http://schemas.microsoft.com/office/drawing/2014/main" id="{D372C346-F12B-9A68-F322-7E26A8485D2F}"/>
              </a:ext>
            </a:extLst>
          </p:cNvPr>
          <p:cNvPicPr>
            <a:picLocks noChangeAspect="1"/>
          </p:cNvPicPr>
          <p:nvPr userDrawn="1"/>
        </p:nvPicPr>
        <p:blipFill>
          <a:blip r:embed="rId2">
            <a:alphaModFix amt="20000"/>
          </a:blip>
          <a:srcRect/>
          <a:stretch/>
        </p:blipFill>
        <p:spPr>
          <a:xfrm>
            <a:off x="6761921" y="-83586"/>
            <a:ext cx="6858000" cy="6858000"/>
          </a:xfrm>
          <a:prstGeom prst="rect">
            <a:avLst/>
          </a:prstGeom>
        </p:spPr>
      </p:pic>
      <p:pic>
        <p:nvPicPr>
          <p:cNvPr id="5" name="Picture 4">
            <a:extLst>
              <a:ext uri="{FF2B5EF4-FFF2-40B4-BE49-F238E27FC236}">
                <a16:creationId xmlns:a16="http://schemas.microsoft.com/office/drawing/2014/main" id="{2F7F6A1D-ACC7-590E-82CE-083693566230}"/>
              </a:ext>
            </a:extLst>
          </p:cNvPr>
          <p:cNvPicPr>
            <a:picLocks noChangeAspect="1"/>
          </p:cNvPicPr>
          <p:nvPr userDrawn="1"/>
        </p:nvPicPr>
        <p:blipFill>
          <a:blip r:embed="rId3">
            <a:extLst>
              <a:ext uri="{28A0092B-C50C-407E-A947-70E740481C1C}">
                <a14:useLocalDpi xmlns:a14="http://schemas.microsoft.com/office/drawing/2010/main"/>
              </a:ext>
            </a:extLst>
          </a:blip>
          <a:srcRect t="28342" b="28342"/>
          <a:stretch/>
        </p:blipFill>
        <p:spPr>
          <a:xfrm>
            <a:off x="619540" y="520358"/>
            <a:ext cx="4452732" cy="1928740"/>
          </a:xfrm>
          <a:prstGeom prst="rect">
            <a:avLst/>
          </a:prstGeom>
        </p:spPr>
      </p:pic>
      <p:sp>
        <p:nvSpPr>
          <p:cNvPr id="7" name="Title 1">
            <a:extLst>
              <a:ext uri="{FF2B5EF4-FFF2-40B4-BE49-F238E27FC236}">
                <a16:creationId xmlns:a16="http://schemas.microsoft.com/office/drawing/2014/main" id="{977E097A-F2A6-0031-2256-352F5DED8DA2}"/>
              </a:ext>
            </a:extLst>
          </p:cNvPr>
          <p:cNvSpPr>
            <a:spLocks noGrp="1"/>
          </p:cNvSpPr>
          <p:nvPr>
            <p:ph type="ctrTitle"/>
          </p:nvPr>
        </p:nvSpPr>
        <p:spPr>
          <a:xfrm>
            <a:off x="914400" y="2250622"/>
            <a:ext cx="6470374" cy="2387600"/>
          </a:xfrm>
        </p:spPr>
        <p:txBody>
          <a:bodyPr anchor="b"/>
          <a:lstStyle>
            <a:lvl1pPr algn="l">
              <a:defRPr sz="5400" b="1">
                <a:solidFill>
                  <a:schemeClr val="bg1"/>
                </a:solidFill>
              </a:defRPr>
            </a:lvl1pPr>
          </a:lstStyle>
          <a:p>
            <a:r>
              <a:rPr lang="en-US" dirty="0"/>
              <a:t>Click to edit Master title style</a:t>
            </a:r>
          </a:p>
        </p:txBody>
      </p:sp>
      <p:sp>
        <p:nvSpPr>
          <p:cNvPr id="8" name="Subtitle 2">
            <a:extLst>
              <a:ext uri="{FF2B5EF4-FFF2-40B4-BE49-F238E27FC236}">
                <a16:creationId xmlns:a16="http://schemas.microsoft.com/office/drawing/2014/main" id="{764F4449-B06C-B400-0D52-898BFE0212A6}"/>
              </a:ext>
            </a:extLst>
          </p:cNvPr>
          <p:cNvSpPr>
            <a:spLocks noGrp="1"/>
          </p:cNvSpPr>
          <p:nvPr>
            <p:ph type="subTitle" idx="1"/>
          </p:nvPr>
        </p:nvSpPr>
        <p:spPr>
          <a:xfrm>
            <a:off x="914400" y="4730297"/>
            <a:ext cx="6470374" cy="1655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95278762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Explora 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BA9737D-7F61-C80D-13D3-A6C19FE55248}"/>
              </a:ext>
            </a:extLst>
          </p:cNvPr>
          <p:cNvSpPr/>
          <p:nvPr userDrawn="1"/>
        </p:nvSpPr>
        <p:spPr>
          <a:xfrm>
            <a:off x="0" y="0"/>
            <a:ext cx="12192000" cy="652007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pic>
        <p:nvPicPr>
          <p:cNvPr id="6" name="Picture 5">
            <a:extLst>
              <a:ext uri="{FF2B5EF4-FFF2-40B4-BE49-F238E27FC236}">
                <a16:creationId xmlns:a16="http://schemas.microsoft.com/office/drawing/2014/main" id="{D372C346-F12B-9A68-F322-7E26A8485D2F}"/>
              </a:ext>
            </a:extLst>
          </p:cNvPr>
          <p:cNvPicPr>
            <a:picLocks noChangeAspect="1"/>
          </p:cNvPicPr>
          <p:nvPr userDrawn="1"/>
        </p:nvPicPr>
        <p:blipFill>
          <a:blip r:embed="rId2">
            <a:alphaModFix amt="20000"/>
          </a:blip>
          <a:srcRect/>
          <a:stretch/>
        </p:blipFill>
        <p:spPr>
          <a:xfrm>
            <a:off x="6950764" y="-173038"/>
            <a:ext cx="6858000" cy="6858000"/>
          </a:xfrm>
          <a:prstGeom prst="rect">
            <a:avLst/>
          </a:prstGeom>
        </p:spPr>
      </p:pic>
      <p:pic>
        <p:nvPicPr>
          <p:cNvPr id="5" name="Picture 4">
            <a:extLst>
              <a:ext uri="{FF2B5EF4-FFF2-40B4-BE49-F238E27FC236}">
                <a16:creationId xmlns:a16="http://schemas.microsoft.com/office/drawing/2014/main" id="{A77828EC-A589-BED0-8095-16781DDC8528}"/>
              </a:ext>
            </a:extLst>
          </p:cNvPr>
          <p:cNvPicPr>
            <a:picLocks noChangeAspect="1"/>
          </p:cNvPicPr>
          <p:nvPr userDrawn="1"/>
        </p:nvPicPr>
        <p:blipFill>
          <a:blip r:embed="rId3">
            <a:extLst>
              <a:ext uri="{28A0092B-C50C-407E-A947-70E740481C1C}">
                <a14:useLocalDpi xmlns:a14="http://schemas.microsoft.com/office/drawing/2010/main"/>
              </a:ext>
            </a:extLst>
          </a:blip>
          <a:srcRect t="28342" b="28342"/>
          <a:stretch/>
        </p:blipFill>
        <p:spPr>
          <a:xfrm>
            <a:off x="788505" y="409131"/>
            <a:ext cx="3872947" cy="1677601"/>
          </a:xfrm>
          <a:prstGeom prst="rect">
            <a:avLst/>
          </a:prstGeom>
        </p:spPr>
      </p:pic>
      <p:sp>
        <p:nvSpPr>
          <p:cNvPr id="7" name="Title 1">
            <a:extLst>
              <a:ext uri="{FF2B5EF4-FFF2-40B4-BE49-F238E27FC236}">
                <a16:creationId xmlns:a16="http://schemas.microsoft.com/office/drawing/2014/main" id="{B4AF5934-A81C-AB2E-E6F7-330CDC09A0A5}"/>
              </a:ext>
            </a:extLst>
          </p:cNvPr>
          <p:cNvSpPr>
            <a:spLocks noGrp="1"/>
          </p:cNvSpPr>
          <p:nvPr>
            <p:ph type="ctrTitle"/>
          </p:nvPr>
        </p:nvSpPr>
        <p:spPr>
          <a:xfrm>
            <a:off x="914400" y="2250622"/>
            <a:ext cx="6470374" cy="2387600"/>
          </a:xfrm>
        </p:spPr>
        <p:txBody>
          <a:bodyPr anchor="b"/>
          <a:lstStyle>
            <a:lvl1pPr algn="l">
              <a:defRPr sz="5400" b="1">
                <a:solidFill>
                  <a:schemeClr val="bg1"/>
                </a:solidFill>
              </a:defRPr>
            </a:lvl1pPr>
          </a:lstStyle>
          <a:p>
            <a:r>
              <a:rPr lang="en-US" dirty="0"/>
              <a:t>Click to edit Master title style</a:t>
            </a:r>
          </a:p>
        </p:txBody>
      </p:sp>
      <p:sp>
        <p:nvSpPr>
          <p:cNvPr id="8" name="Subtitle 2">
            <a:extLst>
              <a:ext uri="{FF2B5EF4-FFF2-40B4-BE49-F238E27FC236}">
                <a16:creationId xmlns:a16="http://schemas.microsoft.com/office/drawing/2014/main" id="{83D0B1A2-4027-33A9-7470-05E97CA712F9}"/>
              </a:ext>
            </a:extLst>
          </p:cNvPr>
          <p:cNvSpPr>
            <a:spLocks noGrp="1"/>
          </p:cNvSpPr>
          <p:nvPr>
            <p:ph type="subTitle" idx="1"/>
          </p:nvPr>
        </p:nvSpPr>
        <p:spPr>
          <a:xfrm>
            <a:off x="914400" y="4730297"/>
            <a:ext cx="6470374" cy="1655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69040348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Flipster 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BA9737D-7F61-C80D-13D3-A6C19FE55248}"/>
              </a:ext>
            </a:extLst>
          </p:cNvPr>
          <p:cNvSpPr/>
          <p:nvPr userDrawn="1"/>
        </p:nvSpPr>
        <p:spPr>
          <a:xfrm>
            <a:off x="0" y="0"/>
            <a:ext cx="12192000" cy="652007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pic>
        <p:nvPicPr>
          <p:cNvPr id="6" name="Picture 5">
            <a:extLst>
              <a:ext uri="{FF2B5EF4-FFF2-40B4-BE49-F238E27FC236}">
                <a16:creationId xmlns:a16="http://schemas.microsoft.com/office/drawing/2014/main" id="{D372C346-F12B-9A68-F322-7E26A8485D2F}"/>
              </a:ext>
            </a:extLst>
          </p:cNvPr>
          <p:cNvPicPr>
            <a:picLocks noChangeAspect="1"/>
          </p:cNvPicPr>
          <p:nvPr userDrawn="1"/>
        </p:nvPicPr>
        <p:blipFill>
          <a:blip r:embed="rId2">
            <a:alphaModFix amt="20000"/>
          </a:blip>
          <a:srcRect/>
          <a:stretch/>
        </p:blipFill>
        <p:spPr>
          <a:xfrm>
            <a:off x="7268817" y="-173038"/>
            <a:ext cx="6858000" cy="6858000"/>
          </a:xfrm>
          <a:prstGeom prst="rect">
            <a:avLst/>
          </a:prstGeom>
        </p:spPr>
      </p:pic>
      <p:pic>
        <p:nvPicPr>
          <p:cNvPr id="5" name="Picture 4">
            <a:extLst>
              <a:ext uri="{FF2B5EF4-FFF2-40B4-BE49-F238E27FC236}">
                <a16:creationId xmlns:a16="http://schemas.microsoft.com/office/drawing/2014/main" id="{2B9AE861-A2DF-FBC5-9195-DEC945B061E3}"/>
              </a:ext>
            </a:extLst>
          </p:cNvPr>
          <p:cNvPicPr>
            <a:picLocks noChangeAspect="1"/>
          </p:cNvPicPr>
          <p:nvPr userDrawn="1"/>
        </p:nvPicPr>
        <p:blipFill>
          <a:blip r:embed="rId3">
            <a:extLst>
              <a:ext uri="{28A0092B-C50C-407E-A947-70E740481C1C}">
                <a14:useLocalDpi xmlns:a14="http://schemas.microsoft.com/office/drawing/2010/main"/>
              </a:ext>
            </a:extLst>
          </a:blip>
          <a:srcRect t="28342" b="28342"/>
          <a:stretch/>
        </p:blipFill>
        <p:spPr>
          <a:xfrm>
            <a:off x="659297" y="337930"/>
            <a:ext cx="4031973" cy="1746485"/>
          </a:xfrm>
          <a:prstGeom prst="rect">
            <a:avLst/>
          </a:prstGeom>
        </p:spPr>
      </p:pic>
      <p:sp>
        <p:nvSpPr>
          <p:cNvPr id="7" name="Title 1">
            <a:extLst>
              <a:ext uri="{FF2B5EF4-FFF2-40B4-BE49-F238E27FC236}">
                <a16:creationId xmlns:a16="http://schemas.microsoft.com/office/drawing/2014/main" id="{3458564F-A968-F9FE-82F5-40A86231C218}"/>
              </a:ext>
            </a:extLst>
          </p:cNvPr>
          <p:cNvSpPr>
            <a:spLocks noGrp="1"/>
          </p:cNvSpPr>
          <p:nvPr>
            <p:ph type="ctrTitle"/>
          </p:nvPr>
        </p:nvSpPr>
        <p:spPr>
          <a:xfrm>
            <a:off x="914400" y="2250622"/>
            <a:ext cx="6470374" cy="2387600"/>
          </a:xfrm>
        </p:spPr>
        <p:txBody>
          <a:bodyPr anchor="b"/>
          <a:lstStyle>
            <a:lvl1pPr algn="l">
              <a:defRPr sz="5400" b="1">
                <a:solidFill>
                  <a:schemeClr val="bg1"/>
                </a:solidFill>
              </a:defRPr>
            </a:lvl1pPr>
          </a:lstStyle>
          <a:p>
            <a:r>
              <a:rPr lang="en-US" dirty="0"/>
              <a:t>Click to edit Master title style</a:t>
            </a:r>
          </a:p>
        </p:txBody>
      </p:sp>
      <p:sp>
        <p:nvSpPr>
          <p:cNvPr id="8" name="Subtitle 2">
            <a:extLst>
              <a:ext uri="{FF2B5EF4-FFF2-40B4-BE49-F238E27FC236}">
                <a16:creationId xmlns:a16="http://schemas.microsoft.com/office/drawing/2014/main" id="{86969254-DEAA-5DE5-F138-9AFDF672C99F}"/>
              </a:ext>
            </a:extLst>
          </p:cNvPr>
          <p:cNvSpPr>
            <a:spLocks noGrp="1"/>
          </p:cNvSpPr>
          <p:nvPr>
            <p:ph type="subTitle" idx="1"/>
          </p:nvPr>
        </p:nvSpPr>
        <p:spPr>
          <a:xfrm>
            <a:off x="914400" y="4730297"/>
            <a:ext cx="6470374" cy="1655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90247368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GOBI 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BA9737D-7F61-C80D-13D3-A6C19FE55248}"/>
              </a:ext>
            </a:extLst>
          </p:cNvPr>
          <p:cNvSpPr/>
          <p:nvPr userDrawn="1"/>
        </p:nvSpPr>
        <p:spPr>
          <a:xfrm>
            <a:off x="0" y="0"/>
            <a:ext cx="12192000" cy="652007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pic>
        <p:nvPicPr>
          <p:cNvPr id="6" name="Picture 5">
            <a:extLst>
              <a:ext uri="{FF2B5EF4-FFF2-40B4-BE49-F238E27FC236}">
                <a16:creationId xmlns:a16="http://schemas.microsoft.com/office/drawing/2014/main" id="{D372C346-F12B-9A68-F322-7E26A8485D2F}"/>
              </a:ext>
            </a:extLst>
          </p:cNvPr>
          <p:cNvPicPr>
            <a:picLocks noChangeAspect="1"/>
          </p:cNvPicPr>
          <p:nvPr userDrawn="1"/>
        </p:nvPicPr>
        <p:blipFill>
          <a:blip r:embed="rId2">
            <a:alphaModFix amt="20000"/>
          </a:blip>
          <a:srcRect/>
          <a:stretch/>
        </p:blipFill>
        <p:spPr>
          <a:xfrm>
            <a:off x="7020339" y="-173038"/>
            <a:ext cx="6858000" cy="6858000"/>
          </a:xfrm>
          <a:prstGeom prst="rect">
            <a:avLst/>
          </a:prstGeom>
        </p:spPr>
      </p:pic>
      <p:sp>
        <p:nvSpPr>
          <p:cNvPr id="7" name="Title 1">
            <a:extLst>
              <a:ext uri="{FF2B5EF4-FFF2-40B4-BE49-F238E27FC236}">
                <a16:creationId xmlns:a16="http://schemas.microsoft.com/office/drawing/2014/main" id="{B251794F-8256-26E8-0341-09581BCBB768}"/>
              </a:ext>
            </a:extLst>
          </p:cNvPr>
          <p:cNvSpPr>
            <a:spLocks noGrp="1"/>
          </p:cNvSpPr>
          <p:nvPr>
            <p:ph type="ctrTitle"/>
          </p:nvPr>
        </p:nvSpPr>
        <p:spPr>
          <a:xfrm>
            <a:off x="914400" y="2250622"/>
            <a:ext cx="6470374" cy="2387600"/>
          </a:xfrm>
        </p:spPr>
        <p:txBody>
          <a:bodyPr anchor="b"/>
          <a:lstStyle>
            <a:lvl1pPr algn="l">
              <a:defRPr sz="5400" b="1">
                <a:solidFill>
                  <a:schemeClr val="bg1"/>
                </a:solidFill>
              </a:defRPr>
            </a:lvl1pPr>
          </a:lstStyle>
          <a:p>
            <a:r>
              <a:rPr lang="en-US" dirty="0"/>
              <a:t>Click to edit Master title style</a:t>
            </a:r>
          </a:p>
        </p:txBody>
      </p:sp>
      <p:sp>
        <p:nvSpPr>
          <p:cNvPr id="8" name="Subtitle 2">
            <a:extLst>
              <a:ext uri="{FF2B5EF4-FFF2-40B4-BE49-F238E27FC236}">
                <a16:creationId xmlns:a16="http://schemas.microsoft.com/office/drawing/2014/main" id="{0352F326-1908-01B2-F5F8-43416648D252}"/>
              </a:ext>
            </a:extLst>
          </p:cNvPr>
          <p:cNvSpPr>
            <a:spLocks noGrp="1"/>
          </p:cNvSpPr>
          <p:nvPr>
            <p:ph type="subTitle" idx="1"/>
          </p:nvPr>
        </p:nvSpPr>
        <p:spPr>
          <a:xfrm>
            <a:off x="914400" y="4730297"/>
            <a:ext cx="6470374" cy="1655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0" name="Graphic 9">
            <a:extLst>
              <a:ext uri="{FF2B5EF4-FFF2-40B4-BE49-F238E27FC236}">
                <a16:creationId xmlns:a16="http://schemas.microsoft.com/office/drawing/2014/main" id="{4A411FF9-6B20-3D59-1A76-75F82771306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796787" y="817562"/>
            <a:ext cx="5299213" cy="1926987"/>
          </a:xfrm>
          <a:prstGeom prst="rect">
            <a:avLst/>
          </a:prstGeom>
        </p:spPr>
      </p:pic>
    </p:spTree>
    <p:extLst>
      <p:ext uri="{BB962C8B-B14F-4D97-AF65-F5344CB8AC3E}">
        <p14:creationId xmlns:p14="http://schemas.microsoft.com/office/powerpoint/2010/main" val="128229793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Journals 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BA9737D-7F61-C80D-13D3-A6C19FE55248}"/>
              </a:ext>
            </a:extLst>
          </p:cNvPr>
          <p:cNvSpPr/>
          <p:nvPr userDrawn="1"/>
        </p:nvSpPr>
        <p:spPr>
          <a:xfrm>
            <a:off x="0" y="0"/>
            <a:ext cx="12192000" cy="652007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pic>
        <p:nvPicPr>
          <p:cNvPr id="6" name="Picture 5">
            <a:extLst>
              <a:ext uri="{FF2B5EF4-FFF2-40B4-BE49-F238E27FC236}">
                <a16:creationId xmlns:a16="http://schemas.microsoft.com/office/drawing/2014/main" id="{D372C346-F12B-9A68-F322-7E26A8485D2F}"/>
              </a:ext>
            </a:extLst>
          </p:cNvPr>
          <p:cNvPicPr>
            <a:picLocks noChangeAspect="1"/>
          </p:cNvPicPr>
          <p:nvPr userDrawn="1"/>
        </p:nvPicPr>
        <p:blipFill>
          <a:blip r:embed="rId2">
            <a:alphaModFix amt="20000"/>
          </a:blip>
          <a:srcRect/>
          <a:stretch/>
        </p:blipFill>
        <p:spPr>
          <a:xfrm>
            <a:off x="7268817" y="-173038"/>
            <a:ext cx="6858000" cy="6858000"/>
          </a:xfrm>
          <a:prstGeom prst="rect">
            <a:avLst/>
          </a:prstGeom>
        </p:spPr>
      </p:pic>
      <p:pic>
        <p:nvPicPr>
          <p:cNvPr id="5" name="Picture 4">
            <a:extLst>
              <a:ext uri="{FF2B5EF4-FFF2-40B4-BE49-F238E27FC236}">
                <a16:creationId xmlns:a16="http://schemas.microsoft.com/office/drawing/2014/main" id="{5FAF921D-BAED-B61A-C672-4F45E1ABE0AB}"/>
              </a:ext>
            </a:extLst>
          </p:cNvPr>
          <p:cNvPicPr>
            <a:picLocks noChangeAspect="1"/>
          </p:cNvPicPr>
          <p:nvPr userDrawn="1"/>
        </p:nvPicPr>
        <p:blipFill>
          <a:blip r:embed="rId3">
            <a:extLst>
              <a:ext uri="{28A0092B-C50C-407E-A947-70E740481C1C}">
                <a14:useLocalDpi xmlns:a14="http://schemas.microsoft.com/office/drawing/2010/main"/>
              </a:ext>
            </a:extLst>
          </a:blip>
          <a:srcRect t="28342" b="28342"/>
          <a:stretch/>
        </p:blipFill>
        <p:spPr>
          <a:xfrm>
            <a:off x="549965" y="220533"/>
            <a:ext cx="6965904" cy="3017342"/>
          </a:xfrm>
          <a:prstGeom prst="rect">
            <a:avLst/>
          </a:prstGeom>
        </p:spPr>
      </p:pic>
      <p:sp>
        <p:nvSpPr>
          <p:cNvPr id="7" name="Title 1">
            <a:extLst>
              <a:ext uri="{FF2B5EF4-FFF2-40B4-BE49-F238E27FC236}">
                <a16:creationId xmlns:a16="http://schemas.microsoft.com/office/drawing/2014/main" id="{D61ADADA-11D2-46A2-3BB5-AE8202F01A74}"/>
              </a:ext>
            </a:extLst>
          </p:cNvPr>
          <p:cNvSpPr>
            <a:spLocks noGrp="1"/>
          </p:cNvSpPr>
          <p:nvPr>
            <p:ph type="ctrTitle"/>
          </p:nvPr>
        </p:nvSpPr>
        <p:spPr>
          <a:xfrm>
            <a:off x="914400" y="2250622"/>
            <a:ext cx="6470374" cy="2387600"/>
          </a:xfrm>
        </p:spPr>
        <p:txBody>
          <a:bodyPr anchor="b"/>
          <a:lstStyle>
            <a:lvl1pPr algn="l">
              <a:defRPr sz="5400" b="1">
                <a:solidFill>
                  <a:schemeClr val="bg1"/>
                </a:solidFill>
              </a:defRPr>
            </a:lvl1pPr>
          </a:lstStyle>
          <a:p>
            <a:r>
              <a:rPr lang="en-US" dirty="0"/>
              <a:t>Click to edit Master title style</a:t>
            </a:r>
          </a:p>
        </p:txBody>
      </p:sp>
      <p:sp>
        <p:nvSpPr>
          <p:cNvPr id="8" name="Subtitle 2">
            <a:extLst>
              <a:ext uri="{FF2B5EF4-FFF2-40B4-BE49-F238E27FC236}">
                <a16:creationId xmlns:a16="http://schemas.microsoft.com/office/drawing/2014/main" id="{7E4B4B69-BC69-C03C-7350-55A7C65C3EB8}"/>
              </a:ext>
            </a:extLst>
          </p:cNvPr>
          <p:cNvSpPr>
            <a:spLocks noGrp="1"/>
          </p:cNvSpPr>
          <p:nvPr>
            <p:ph type="subTitle" idx="1"/>
          </p:nvPr>
        </p:nvSpPr>
        <p:spPr>
          <a:xfrm>
            <a:off x="914400" y="4730297"/>
            <a:ext cx="6470374" cy="1655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54758141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Marketplace 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BA9737D-7F61-C80D-13D3-A6C19FE55248}"/>
              </a:ext>
            </a:extLst>
          </p:cNvPr>
          <p:cNvSpPr/>
          <p:nvPr userDrawn="1"/>
        </p:nvSpPr>
        <p:spPr>
          <a:xfrm>
            <a:off x="0" y="0"/>
            <a:ext cx="12192000" cy="652007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pic>
        <p:nvPicPr>
          <p:cNvPr id="6" name="Picture 5">
            <a:extLst>
              <a:ext uri="{FF2B5EF4-FFF2-40B4-BE49-F238E27FC236}">
                <a16:creationId xmlns:a16="http://schemas.microsoft.com/office/drawing/2014/main" id="{D372C346-F12B-9A68-F322-7E26A8485D2F}"/>
              </a:ext>
            </a:extLst>
          </p:cNvPr>
          <p:cNvPicPr>
            <a:picLocks noChangeAspect="1"/>
          </p:cNvPicPr>
          <p:nvPr userDrawn="1"/>
        </p:nvPicPr>
        <p:blipFill>
          <a:blip r:embed="rId2">
            <a:alphaModFix amt="20000"/>
          </a:blip>
          <a:srcRect/>
          <a:stretch/>
        </p:blipFill>
        <p:spPr>
          <a:xfrm>
            <a:off x="7268817" y="-89452"/>
            <a:ext cx="6858000" cy="6858000"/>
          </a:xfrm>
          <a:prstGeom prst="rect">
            <a:avLst/>
          </a:prstGeom>
        </p:spPr>
      </p:pic>
      <p:pic>
        <p:nvPicPr>
          <p:cNvPr id="5" name="Picture 4">
            <a:extLst>
              <a:ext uri="{FF2B5EF4-FFF2-40B4-BE49-F238E27FC236}">
                <a16:creationId xmlns:a16="http://schemas.microsoft.com/office/drawing/2014/main" id="{C9F62BF1-2565-4C9B-0F20-7AAFBEDFB3B0}"/>
              </a:ext>
            </a:extLst>
          </p:cNvPr>
          <p:cNvPicPr>
            <a:picLocks noChangeAspect="1"/>
          </p:cNvPicPr>
          <p:nvPr userDrawn="1"/>
        </p:nvPicPr>
        <p:blipFill>
          <a:blip r:embed="rId3">
            <a:extLst>
              <a:ext uri="{28A0092B-C50C-407E-A947-70E740481C1C}">
                <a14:useLocalDpi xmlns:a14="http://schemas.microsoft.com/office/drawing/2010/main"/>
              </a:ext>
            </a:extLst>
          </a:blip>
          <a:srcRect t="28342" b="28342"/>
          <a:stretch/>
        </p:blipFill>
        <p:spPr>
          <a:xfrm>
            <a:off x="689114" y="337930"/>
            <a:ext cx="4452732" cy="1928740"/>
          </a:xfrm>
          <a:prstGeom prst="rect">
            <a:avLst/>
          </a:prstGeom>
        </p:spPr>
      </p:pic>
      <p:sp>
        <p:nvSpPr>
          <p:cNvPr id="7" name="Title 1">
            <a:extLst>
              <a:ext uri="{FF2B5EF4-FFF2-40B4-BE49-F238E27FC236}">
                <a16:creationId xmlns:a16="http://schemas.microsoft.com/office/drawing/2014/main" id="{602F1630-D89F-BDE0-79A7-996FB56E2E05}"/>
              </a:ext>
            </a:extLst>
          </p:cNvPr>
          <p:cNvSpPr>
            <a:spLocks noGrp="1"/>
          </p:cNvSpPr>
          <p:nvPr>
            <p:ph type="ctrTitle"/>
          </p:nvPr>
        </p:nvSpPr>
        <p:spPr>
          <a:xfrm>
            <a:off x="914400" y="2250622"/>
            <a:ext cx="6470374" cy="2387600"/>
          </a:xfrm>
        </p:spPr>
        <p:txBody>
          <a:bodyPr anchor="b"/>
          <a:lstStyle>
            <a:lvl1pPr algn="l">
              <a:defRPr sz="5400" b="1">
                <a:solidFill>
                  <a:schemeClr val="bg1"/>
                </a:solidFill>
              </a:defRPr>
            </a:lvl1pPr>
          </a:lstStyle>
          <a:p>
            <a:r>
              <a:rPr lang="en-US" dirty="0"/>
              <a:t>Click to edit Master title style</a:t>
            </a:r>
          </a:p>
        </p:txBody>
      </p:sp>
      <p:sp>
        <p:nvSpPr>
          <p:cNvPr id="8" name="Subtitle 2">
            <a:extLst>
              <a:ext uri="{FF2B5EF4-FFF2-40B4-BE49-F238E27FC236}">
                <a16:creationId xmlns:a16="http://schemas.microsoft.com/office/drawing/2014/main" id="{98848627-8BB4-547E-F976-7DE8D0C25280}"/>
              </a:ext>
            </a:extLst>
          </p:cNvPr>
          <p:cNvSpPr>
            <a:spLocks noGrp="1"/>
          </p:cNvSpPr>
          <p:nvPr>
            <p:ph type="subTitle" idx="1"/>
          </p:nvPr>
        </p:nvSpPr>
        <p:spPr>
          <a:xfrm>
            <a:off x="914400" y="4730297"/>
            <a:ext cx="6470374" cy="1655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7412241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Mosaic 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BA9737D-7F61-C80D-13D3-A6C19FE55248}"/>
              </a:ext>
            </a:extLst>
          </p:cNvPr>
          <p:cNvSpPr/>
          <p:nvPr userDrawn="1"/>
        </p:nvSpPr>
        <p:spPr>
          <a:xfrm>
            <a:off x="0" y="0"/>
            <a:ext cx="12192000" cy="652007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pic>
        <p:nvPicPr>
          <p:cNvPr id="6" name="Picture 5">
            <a:extLst>
              <a:ext uri="{FF2B5EF4-FFF2-40B4-BE49-F238E27FC236}">
                <a16:creationId xmlns:a16="http://schemas.microsoft.com/office/drawing/2014/main" id="{D372C346-F12B-9A68-F322-7E26A8485D2F}"/>
              </a:ext>
            </a:extLst>
          </p:cNvPr>
          <p:cNvPicPr>
            <a:picLocks noChangeAspect="1"/>
          </p:cNvPicPr>
          <p:nvPr userDrawn="1"/>
        </p:nvPicPr>
        <p:blipFill>
          <a:blip r:embed="rId2">
            <a:alphaModFix amt="20000"/>
          </a:blip>
          <a:srcRect/>
          <a:stretch/>
        </p:blipFill>
        <p:spPr>
          <a:xfrm>
            <a:off x="7050156" y="-99391"/>
            <a:ext cx="6858000" cy="6858000"/>
          </a:xfrm>
          <a:prstGeom prst="rect">
            <a:avLst/>
          </a:prstGeom>
        </p:spPr>
      </p:pic>
      <p:pic>
        <p:nvPicPr>
          <p:cNvPr id="5" name="Picture 4">
            <a:extLst>
              <a:ext uri="{FF2B5EF4-FFF2-40B4-BE49-F238E27FC236}">
                <a16:creationId xmlns:a16="http://schemas.microsoft.com/office/drawing/2014/main" id="{4070C73B-743D-84E8-CDCB-CBF039697F95}"/>
              </a:ext>
            </a:extLst>
          </p:cNvPr>
          <p:cNvPicPr>
            <a:picLocks noChangeAspect="1"/>
          </p:cNvPicPr>
          <p:nvPr userDrawn="1"/>
        </p:nvPicPr>
        <p:blipFill>
          <a:blip r:embed="rId3">
            <a:extLst>
              <a:ext uri="{28A0092B-C50C-407E-A947-70E740481C1C}">
                <a14:useLocalDpi xmlns:a14="http://schemas.microsoft.com/office/drawing/2010/main"/>
              </a:ext>
            </a:extLst>
          </a:blip>
          <a:srcRect t="28342" b="28342"/>
          <a:stretch/>
        </p:blipFill>
        <p:spPr>
          <a:xfrm>
            <a:off x="795129" y="337930"/>
            <a:ext cx="4008785" cy="1736440"/>
          </a:xfrm>
          <a:prstGeom prst="rect">
            <a:avLst/>
          </a:prstGeom>
        </p:spPr>
      </p:pic>
      <p:sp>
        <p:nvSpPr>
          <p:cNvPr id="7" name="Title 1">
            <a:extLst>
              <a:ext uri="{FF2B5EF4-FFF2-40B4-BE49-F238E27FC236}">
                <a16:creationId xmlns:a16="http://schemas.microsoft.com/office/drawing/2014/main" id="{95CC211C-6D4C-13F2-90FE-3D4BD2C755BD}"/>
              </a:ext>
            </a:extLst>
          </p:cNvPr>
          <p:cNvSpPr>
            <a:spLocks noGrp="1"/>
          </p:cNvSpPr>
          <p:nvPr>
            <p:ph type="ctrTitle"/>
          </p:nvPr>
        </p:nvSpPr>
        <p:spPr>
          <a:xfrm>
            <a:off x="914400" y="2250622"/>
            <a:ext cx="6470374" cy="2387600"/>
          </a:xfrm>
        </p:spPr>
        <p:txBody>
          <a:bodyPr anchor="b"/>
          <a:lstStyle>
            <a:lvl1pPr algn="l">
              <a:defRPr sz="5400" b="1">
                <a:solidFill>
                  <a:schemeClr val="bg1"/>
                </a:solidFill>
              </a:defRPr>
            </a:lvl1pPr>
          </a:lstStyle>
          <a:p>
            <a:r>
              <a:rPr lang="en-US" dirty="0"/>
              <a:t>Click to edit Master title style</a:t>
            </a:r>
          </a:p>
        </p:txBody>
      </p:sp>
      <p:sp>
        <p:nvSpPr>
          <p:cNvPr id="8" name="Subtitle 2">
            <a:extLst>
              <a:ext uri="{FF2B5EF4-FFF2-40B4-BE49-F238E27FC236}">
                <a16:creationId xmlns:a16="http://schemas.microsoft.com/office/drawing/2014/main" id="{494F9D9C-6C58-BA44-10A3-93C7D13FA325}"/>
              </a:ext>
            </a:extLst>
          </p:cNvPr>
          <p:cNvSpPr>
            <a:spLocks noGrp="1"/>
          </p:cNvSpPr>
          <p:nvPr>
            <p:ph type="subTitle" idx="1"/>
          </p:nvPr>
        </p:nvSpPr>
        <p:spPr>
          <a:xfrm>
            <a:off x="914400" y="4730297"/>
            <a:ext cx="6470374" cy="1655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21679166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Panorama 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BA9737D-7F61-C80D-13D3-A6C19FE55248}"/>
              </a:ext>
            </a:extLst>
          </p:cNvPr>
          <p:cNvSpPr/>
          <p:nvPr userDrawn="1"/>
        </p:nvSpPr>
        <p:spPr>
          <a:xfrm>
            <a:off x="0" y="0"/>
            <a:ext cx="12192000" cy="652007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pic>
        <p:nvPicPr>
          <p:cNvPr id="6" name="Picture 5">
            <a:extLst>
              <a:ext uri="{FF2B5EF4-FFF2-40B4-BE49-F238E27FC236}">
                <a16:creationId xmlns:a16="http://schemas.microsoft.com/office/drawing/2014/main" id="{D372C346-F12B-9A68-F322-7E26A8485D2F}"/>
              </a:ext>
            </a:extLst>
          </p:cNvPr>
          <p:cNvPicPr>
            <a:picLocks noChangeAspect="1"/>
          </p:cNvPicPr>
          <p:nvPr userDrawn="1"/>
        </p:nvPicPr>
        <p:blipFill>
          <a:blip r:embed="rId2">
            <a:alphaModFix amt="20000"/>
          </a:blip>
          <a:srcRect/>
          <a:stretch/>
        </p:blipFill>
        <p:spPr>
          <a:xfrm>
            <a:off x="7268817" y="0"/>
            <a:ext cx="6858000" cy="6858000"/>
          </a:xfrm>
          <a:prstGeom prst="rect">
            <a:avLst/>
          </a:prstGeom>
        </p:spPr>
      </p:pic>
      <p:pic>
        <p:nvPicPr>
          <p:cNvPr id="5" name="Picture 4">
            <a:extLst>
              <a:ext uri="{FF2B5EF4-FFF2-40B4-BE49-F238E27FC236}">
                <a16:creationId xmlns:a16="http://schemas.microsoft.com/office/drawing/2014/main" id="{38790860-D03D-6879-09E7-581FD9BB9B36}"/>
              </a:ext>
            </a:extLst>
          </p:cNvPr>
          <p:cNvPicPr>
            <a:picLocks noChangeAspect="1"/>
          </p:cNvPicPr>
          <p:nvPr userDrawn="1"/>
        </p:nvPicPr>
        <p:blipFill>
          <a:blip r:embed="rId3">
            <a:extLst>
              <a:ext uri="{28A0092B-C50C-407E-A947-70E740481C1C}">
                <a14:useLocalDpi xmlns:a14="http://schemas.microsoft.com/office/drawing/2010/main"/>
              </a:ext>
            </a:extLst>
          </a:blip>
          <a:srcRect t="28342" b="28342"/>
          <a:stretch/>
        </p:blipFill>
        <p:spPr>
          <a:xfrm>
            <a:off x="798445" y="510419"/>
            <a:ext cx="4452732" cy="1928740"/>
          </a:xfrm>
          <a:prstGeom prst="rect">
            <a:avLst/>
          </a:prstGeom>
        </p:spPr>
      </p:pic>
      <p:sp>
        <p:nvSpPr>
          <p:cNvPr id="7" name="Title 1">
            <a:extLst>
              <a:ext uri="{FF2B5EF4-FFF2-40B4-BE49-F238E27FC236}">
                <a16:creationId xmlns:a16="http://schemas.microsoft.com/office/drawing/2014/main" id="{EF624CD2-0E11-8D1A-2716-D23F9483F079}"/>
              </a:ext>
            </a:extLst>
          </p:cNvPr>
          <p:cNvSpPr>
            <a:spLocks noGrp="1"/>
          </p:cNvSpPr>
          <p:nvPr>
            <p:ph type="ctrTitle"/>
          </p:nvPr>
        </p:nvSpPr>
        <p:spPr>
          <a:xfrm>
            <a:off x="914400" y="2250622"/>
            <a:ext cx="6470374" cy="2387600"/>
          </a:xfrm>
        </p:spPr>
        <p:txBody>
          <a:bodyPr anchor="b"/>
          <a:lstStyle>
            <a:lvl1pPr algn="l">
              <a:defRPr sz="5400" b="1">
                <a:solidFill>
                  <a:schemeClr val="bg1"/>
                </a:solidFill>
              </a:defRPr>
            </a:lvl1pPr>
          </a:lstStyle>
          <a:p>
            <a:r>
              <a:rPr lang="en-US" dirty="0"/>
              <a:t>Click to edit Master title style</a:t>
            </a:r>
          </a:p>
        </p:txBody>
      </p:sp>
      <p:sp>
        <p:nvSpPr>
          <p:cNvPr id="8" name="Subtitle 2">
            <a:extLst>
              <a:ext uri="{FF2B5EF4-FFF2-40B4-BE49-F238E27FC236}">
                <a16:creationId xmlns:a16="http://schemas.microsoft.com/office/drawing/2014/main" id="{37534104-0B08-3346-35D0-A8CCEB7B942E}"/>
              </a:ext>
            </a:extLst>
          </p:cNvPr>
          <p:cNvSpPr>
            <a:spLocks noGrp="1"/>
          </p:cNvSpPr>
          <p:nvPr>
            <p:ph type="subTitle" idx="1"/>
          </p:nvPr>
        </p:nvSpPr>
        <p:spPr>
          <a:xfrm>
            <a:off x="914400" y="4730297"/>
            <a:ext cx="6470374" cy="1655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48899616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 preserve="1">
  <p:cSld name="ECM Title Slide 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BA9737D-7F61-C80D-13D3-A6C19FE55248}"/>
              </a:ext>
            </a:extLst>
          </p:cNvPr>
          <p:cNvSpPr/>
          <p:nvPr userDrawn="1"/>
        </p:nvSpPr>
        <p:spPr>
          <a:xfrm>
            <a:off x="0" y="0"/>
            <a:ext cx="12192000" cy="652007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pic>
        <p:nvPicPr>
          <p:cNvPr id="12" name="Graphic 11">
            <a:extLst>
              <a:ext uri="{FF2B5EF4-FFF2-40B4-BE49-F238E27FC236}">
                <a16:creationId xmlns:a16="http://schemas.microsoft.com/office/drawing/2014/main" id="{525358FF-8F66-8064-F644-1BE8719C0B3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98445" y="913188"/>
            <a:ext cx="7086381" cy="1475232"/>
          </a:xfrm>
          <a:prstGeom prst="rect">
            <a:avLst/>
          </a:prstGeom>
        </p:spPr>
      </p:pic>
      <p:sp>
        <p:nvSpPr>
          <p:cNvPr id="2" name="Title 1"/>
          <p:cNvSpPr>
            <a:spLocks noGrp="1"/>
          </p:cNvSpPr>
          <p:nvPr>
            <p:ph type="ctrTitle"/>
          </p:nvPr>
        </p:nvSpPr>
        <p:spPr>
          <a:xfrm>
            <a:off x="914400" y="2250622"/>
            <a:ext cx="6470374" cy="2387600"/>
          </a:xfrm>
        </p:spPr>
        <p:txBody>
          <a:bodyPr anchor="b"/>
          <a:lstStyle>
            <a:lvl1pPr algn="l">
              <a:defRPr sz="5400" b="1">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914400" y="4730297"/>
            <a:ext cx="6470374" cy="1655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8" name="Picture 17">
            <a:extLst>
              <a:ext uri="{FF2B5EF4-FFF2-40B4-BE49-F238E27FC236}">
                <a16:creationId xmlns:a16="http://schemas.microsoft.com/office/drawing/2014/main" id="{4664243D-9212-B64F-C0CA-4B0865F60C42}"/>
              </a:ext>
            </a:extLst>
          </p:cNvPr>
          <p:cNvPicPr>
            <a:picLocks noChangeAspect="1"/>
          </p:cNvPicPr>
          <p:nvPr userDrawn="1"/>
        </p:nvPicPr>
        <p:blipFill>
          <a:blip r:embed="rId4">
            <a:alphaModFix amt="20000"/>
          </a:blip>
          <a:srcRect/>
          <a:stretch/>
        </p:blipFill>
        <p:spPr>
          <a:xfrm>
            <a:off x="7089913" y="-173038"/>
            <a:ext cx="6858000" cy="6858000"/>
          </a:xfrm>
          <a:prstGeom prst="rect">
            <a:avLst/>
          </a:prstGeom>
        </p:spPr>
      </p:pic>
    </p:spTree>
    <p:extLst>
      <p:ext uri="{BB962C8B-B14F-4D97-AF65-F5344CB8AC3E}">
        <p14:creationId xmlns:p14="http://schemas.microsoft.com/office/powerpoint/2010/main" val="48867695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 preserve="1">
  <p:cSld name="1_Bibliograph 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E33970B-D6C9-7E6D-97F5-83864D92D7F0}"/>
              </a:ext>
            </a:extLst>
          </p:cNvPr>
          <p:cNvSpPr/>
          <p:nvPr userDrawn="1"/>
        </p:nvSpPr>
        <p:spPr>
          <a:xfrm>
            <a:off x="0" y="0"/>
            <a:ext cx="12192000" cy="6520070"/>
          </a:xfrm>
          <a:prstGeom prst="rect">
            <a:avLst/>
          </a:prstGeom>
          <a:solidFill>
            <a:srgbClr val="D7E2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2" name="Title 1"/>
          <p:cNvSpPr>
            <a:spLocks noGrp="1"/>
          </p:cNvSpPr>
          <p:nvPr>
            <p:ph type="ctrTitle"/>
          </p:nvPr>
        </p:nvSpPr>
        <p:spPr>
          <a:xfrm>
            <a:off x="914400" y="2158207"/>
            <a:ext cx="6470374" cy="2387600"/>
          </a:xfrm>
        </p:spPr>
        <p:txBody>
          <a:bodyPr anchor="b"/>
          <a:lstStyle>
            <a:lvl1pPr algn="l">
              <a:defRPr sz="5400" b="1">
                <a:solidFill>
                  <a:schemeClr val="accent2"/>
                </a:solidFill>
              </a:defRPr>
            </a:lvl1pPr>
          </a:lstStyle>
          <a:p>
            <a:r>
              <a:rPr lang="en-US" dirty="0"/>
              <a:t>Click to edit Master title style</a:t>
            </a:r>
          </a:p>
        </p:txBody>
      </p:sp>
      <p:sp>
        <p:nvSpPr>
          <p:cNvPr id="3" name="Subtitle 2"/>
          <p:cNvSpPr>
            <a:spLocks noGrp="1"/>
          </p:cNvSpPr>
          <p:nvPr>
            <p:ph type="subTitle" idx="1"/>
          </p:nvPr>
        </p:nvSpPr>
        <p:spPr>
          <a:xfrm>
            <a:off x="914400" y="4632326"/>
            <a:ext cx="6470374" cy="1655762"/>
          </a:xfrm>
        </p:spPr>
        <p:txBody>
          <a:bodyPr/>
          <a:lstStyle>
            <a:lvl1pPr marL="0" indent="0" algn="l">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6" name="Picture 5">
            <a:extLst>
              <a:ext uri="{FF2B5EF4-FFF2-40B4-BE49-F238E27FC236}">
                <a16:creationId xmlns:a16="http://schemas.microsoft.com/office/drawing/2014/main" id="{D372C346-F12B-9A68-F322-7E26A8485D2F}"/>
              </a:ext>
            </a:extLst>
          </p:cNvPr>
          <p:cNvPicPr>
            <a:picLocks noChangeAspect="1"/>
          </p:cNvPicPr>
          <p:nvPr userDrawn="1"/>
        </p:nvPicPr>
        <p:blipFill>
          <a:blip r:embed="rId2"/>
          <a:srcRect/>
          <a:stretch/>
        </p:blipFill>
        <p:spPr>
          <a:xfrm>
            <a:off x="7268817" y="-173038"/>
            <a:ext cx="6858000" cy="6858000"/>
          </a:xfrm>
          <a:prstGeom prst="rect">
            <a:avLst/>
          </a:prstGeom>
        </p:spPr>
      </p:pic>
      <p:pic>
        <p:nvPicPr>
          <p:cNvPr id="7" name="Picture 6" descr="Logo&#10;&#10;Description automatically generated">
            <a:extLst>
              <a:ext uri="{FF2B5EF4-FFF2-40B4-BE49-F238E27FC236}">
                <a16:creationId xmlns:a16="http://schemas.microsoft.com/office/drawing/2014/main" id="{6DB2E8E2-F455-2018-F117-B264C7F7BAFC}"/>
              </a:ext>
            </a:extLst>
          </p:cNvPr>
          <p:cNvPicPr>
            <a:picLocks noChangeAspect="1"/>
          </p:cNvPicPr>
          <p:nvPr userDrawn="1"/>
        </p:nvPicPr>
        <p:blipFill rotWithShape="1">
          <a:blip r:embed="rId3">
            <a:extLst>
              <a:ext uri="{28A0092B-C50C-407E-A947-70E740481C1C}">
                <a14:useLocalDpi xmlns:a14="http://schemas.microsoft.com/office/drawing/2010/main"/>
              </a:ext>
            </a:extLst>
          </a:blip>
          <a:srcRect t="41014" b="41014"/>
          <a:stretch/>
        </p:blipFill>
        <p:spPr>
          <a:xfrm>
            <a:off x="629478" y="824881"/>
            <a:ext cx="5254487" cy="944284"/>
          </a:xfrm>
          <a:prstGeom prst="rect">
            <a:avLst/>
          </a:prstGeom>
        </p:spPr>
      </p:pic>
    </p:spTree>
    <p:extLst>
      <p:ext uri="{BB962C8B-B14F-4D97-AF65-F5344CB8AC3E}">
        <p14:creationId xmlns:p14="http://schemas.microsoft.com/office/powerpoint/2010/main" val="11228805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13" Type="http://schemas.openxmlformats.org/officeDocument/2006/relationships/slideLayout" Target="../slideLayouts/slideLayout155.xml"/><Relationship Id="rId18" Type="http://schemas.openxmlformats.org/officeDocument/2006/relationships/slideLayout" Target="../slideLayouts/slideLayout160.xml"/><Relationship Id="rId26" Type="http://schemas.openxmlformats.org/officeDocument/2006/relationships/slideLayout" Target="../slideLayouts/slideLayout168.xml"/><Relationship Id="rId39" Type="http://schemas.openxmlformats.org/officeDocument/2006/relationships/slideLayout" Target="../slideLayouts/slideLayout181.xml"/><Relationship Id="rId21" Type="http://schemas.openxmlformats.org/officeDocument/2006/relationships/slideLayout" Target="../slideLayouts/slideLayout163.xml"/><Relationship Id="rId34" Type="http://schemas.openxmlformats.org/officeDocument/2006/relationships/slideLayout" Target="../slideLayouts/slideLayout176.xml"/><Relationship Id="rId42" Type="http://schemas.openxmlformats.org/officeDocument/2006/relationships/slideLayout" Target="../slideLayouts/slideLayout184.xml"/><Relationship Id="rId47" Type="http://schemas.openxmlformats.org/officeDocument/2006/relationships/slideLayout" Target="../slideLayouts/slideLayout189.xml"/><Relationship Id="rId50" Type="http://schemas.openxmlformats.org/officeDocument/2006/relationships/slideLayout" Target="../slideLayouts/slideLayout192.xml"/><Relationship Id="rId55" Type="http://schemas.openxmlformats.org/officeDocument/2006/relationships/slideLayout" Target="../slideLayouts/slideLayout197.xml"/><Relationship Id="rId63" Type="http://schemas.openxmlformats.org/officeDocument/2006/relationships/image" Target="../media/image1.png"/><Relationship Id="rId7" Type="http://schemas.openxmlformats.org/officeDocument/2006/relationships/slideLayout" Target="../slideLayouts/slideLayout149.xml"/><Relationship Id="rId2" Type="http://schemas.openxmlformats.org/officeDocument/2006/relationships/slideLayout" Target="../slideLayouts/slideLayout144.xml"/><Relationship Id="rId16" Type="http://schemas.openxmlformats.org/officeDocument/2006/relationships/slideLayout" Target="../slideLayouts/slideLayout158.xml"/><Relationship Id="rId29" Type="http://schemas.openxmlformats.org/officeDocument/2006/relationships/slideLayout" Target="../slideLayouts/slideLayout171.xml"/><Relationship Id="rId11" Type="http://schemas.openxmlformats.org/officeDocument/2006/relationships/slideLayout" Target="../slideLayouts/slideLayout153.xml"/><Relationship Id="rId24" Type="http://schemas.openxmlformats.org/officeDocument/2006/relationships/slideLayout" Target="../slideLayouts/slideLayout166.xml"/><Relationship Id="rId32" Type="http://schemas.openxmlformats.org/officeDocument/2006/relationships/slideLayout" Target="../slideLayouts/slideLayout174.xml"/><Relationship Id="rId37" Type="http://schemas.openxmlformats.org/officeDocument/2006/relationships/slideLayout" Target="../slideLayouts/slideLayout179.xml"/><Relationship Id="rId40" Type="http://schemas.openxmlformats.org/officeDocument/2006/relationships/slideLayout" Target="../slideLayouts/slideLayout182.xml"/><Relationship Id="rId45" Type="http://schemas.openxmlformats.org/officeDocument/2006/relationships/slideLayout" Target="../slideLayouts/slideLayout187.xml"/><Relationship Id="rId53" Type="http://schemas.openxmlformats.org/officeDocument/2006/relationships/slideLayout" Target="../slideLayouts/slideLayout195.xml"/><Relationship Id="rId58" Type="http://schemas.openxmlformats.org/officeDocument/2006/relationships/slideLayout" Target="../slideLayouts/slideLayout200.xml"/><Relationship Id="rId5" Type="http://schemas.openxmlformats.org/officeDocument/2006/relationships/slideLayout" Target="../slideLayouts/slideLayout147.xml"/><Relationship Id="rId61" Type="http://schemas.openxmlformats.org/officeDocument/2006/relationships/slideLayout" Target="../slideLayouts/slideLayout203.xml"/><Relationship Id="rId19" Type="http://schemas.openxmlformats.org/officeDocument/2006/relationships/slideLayout" Target="../slideLayouts/slideLayout161.xml"/><Relationship Id="rId14" Type="http://schemas.openxmlformats.org/officeDocument/2006/relationships/slideLayout" Target="../slideLayouts/slideLayout156.xml"/><Relationship Id="rId22" Type="http://schemas.openxmlformats.org/officeDocument/2006/relationships/slideLayout" Target="../slideLayouts/slideLayout164.xml"/><Relationship Id="rId27" Type="http://schemas.openxmlformats.org/officeDocument/2006/relationships/slideLayout" Target="../slideLayouts/slideLayout169.xml"/><Relationship Id="rId30" Type="http://schemas.openxmlformats.org/officeDocument/2006/relationships/slideLayout" Target="../slideLayouts/slideLayout172.xml"/><Relationship Id="rId35" Type="http://schemas.openxmlformats.org/officeDocument/2006/relationships/slideLayout" Target="../slideLayouts/slideLayout177.xml"/><Relationship Id="rId43" Type="http://schemas.openxmlformats.org/officeDocument/2006/relationships/slideLayout" Target="../slideLayouts/slideLayout185.xml"/><Relationship Id="rId48" Type="http://schemas.openxmlformats.org/officeDocument/2006/relationships/slideLayout" Target="../slideLayouts/slideLayout190.xml"/><Relationship Id="rId56" Type="http://schemas.openxmlformats.org/officeDocument/2006/relationships/slideLayout" Target="../slideLayouts/slideLayout198.xml"/><Relationship Id="rId8" Type="http://schemas.openxmlformats.org/officeDocument/2006/relationships/slideLayout" Target="../slideLayouts/slideLayout150.xml"/><Relationship Id="rId51" Type="http://schemas.openxmlformats.org/officeDocument/2006/relationships/slideLayout" Target="../slideLayouts/slideLayout193.xml"/><Relationship Id="rId3" Type="http://schemas.openxmlformats.org/officeDocument/2006/relationships/slideLayout" Target="../slideLayouts/slideLayout145.xml"/><Relationship Id="rId12" Type="http://schemas.openxmlformats.org/officeDocument/2006/relationships/slideLayout" Target="../slideLayouts/slideLayout154.xml"/><Relationship Id="rId17" Type="http://schemas.openxmlformats.org/officeDocument/2006/relationships/slideLayout" Target="../slideLayouts/slideLayout159.xml"/><Relationship Id="rId25" Type="http://schemas.openxmlformats.org/officeDocument/2006/relationships/slideLayout" Target="../slideLayouts/slideLayout167.xml"/><Relationship Id="rId33" Type="http://schemas.openxmlformats.org/officeDocument/2006/relationships/slideLayout" Target="../slideLayouts/slideLayout175.xml"/><Relationship Id="rId38" Type="http://schemas.openxmlformats.org/officeDocument/2006/relationships/slideLayout" Target="../slideLayouts/slideLayout180.xml"/><Relationship Id="rId46" Type="http://schemas.openxmlformats.org/officeDocument/2006/relationships/slideLayout" Target="../slideLayouts/slideLayout188.xml"/><Relationship Id="rId59" Type="http://schemas.openxmlformats.org/officeDocument/2006/relationships/slideLayout" Target="../slideLayouts/slideLayout201.xml"/><Relationship Id="rId20" Type="http://schemas.openxmlformats.org/officeDocument/2006/relationships/slideLayout" Target="../slideLayouts/slideLayout162.xml"/><Relationship Id="rId41" Type="http://schemas.openxmlformats.org/officeDocument/2006/relationships/slideLayout" Target="../slideLayouts/slideLayout183.xml"/><Relationship Id="rId54" Type="http://schemas.openxmlformats.org/officeDocument/2006/relationships/slideLayout" Target="../slideLayouts/slideLayout196.xml"/><Relationship Id="rId62" Type="http://schemas.openxmlformats.org/officeDocument/2006/relationships/theme" Target="../theme/theme10.xml"/><Relationship Id="rId1" Type="http://schemas.openxmlformats.org/officeDocument/2006/relationships/slideLayout" Target="../slideLayouts/slideLayout143.xml"/><Relationship Id="rId6" Type="http://schemas.openxmlformats.org/officeDocument/2006/relationships/slideLayout" Target="../slideLayouts/slideLayout148.xml"/><Relationship Id="rId15" Type="http://schemas.openxmlformats.org/officeDocument/2006/relationships/slideLayout" Target="../slideLayouts/slideLayout157.xml"/><Relationship Id="rId23" Type="http://schemas.openxmlformats.org/officeDocument/2006/relationships/slideLayout" Target="../slideLayouts/slideLayout165.xml"/><Relationship Id="rId28" Type="http://schemas.openxmlformats.org/officeDocument/2006/relationships/slideLayout" Target="../slideLayouts/slideLayout170.xml"/><Relationship Id="rId36" Type="http://schemas.openxmlformats.org/officeDocument/2006/relationships/slideLayout" Target="../slideLayouts/slideLayout178.xml"/><Relationship Id="rId49" Type="http://schemas.openxmlformats.org/officeDocument/2006/relationships/slideLayout" Target="../slideLayouts/slideLayout191.xml"/><Relationship Id="rId57" Type="http://schemas.openxmlformats.org/officeDocument/2006/relationships/slideLayout" Target="../slideLayouts/slideLayout199.xml"/><Relationship Id="rId10" Type="http://schemas.openxmlformats.org/officeDocument/2006/relationships/slideLayout" Target="../slideLayouts/slideLayout152.xml"/><Relationship Id="rId31" Type="http://schemas.openxmlformats.org/officeDocument/2006/relationships/slideLayout" Target="../slideLayouts/slideLayout173.xml"/><Relationship Id="rId44" Type="http://schemas.openxmlformats.org/officeDocument/2006/relationships/slideLayout" Target="../slideLayouts/slideLayout186.xml"/><Relationship Id="rId52" Type="http://schemas.openxmlformats.org/officeDocument/2006/relationships/slideLayout" Target="../slideLayouts/slideLayout194.xml"/><Relationship Id="rId60" Type="http://schemas.openxmlformats.org/officeDocument/2006/relationships/slideLayout" Target="../slideLayouts/slideLayout202.xml"/><Relationship Id="rId4" Type="http://schemas.openxmlformats.org/officeDocument/2006/relationships/slideLayout" Target="../slideLayouts/slideLayout146.xml"/><Relationship Id="rId9" Type="http://schemas.openxmlformats.org/officeDocument/2006/relationships/slideLayout" Target="../slideLayouts/slideLayout151.xml"/></Relationships>
</file>

<file path=ppt/slideMasters/_rels/slideMaster11.xml.rels><?xml version="1.0" encoding="UTF-8" standalone="yes"?>
<Relationships xmlns="http://schemas.openxmlformats.org/package/2006/relationships"><Relationship Id="rId13" Type="http://schemas.openxmlformats.org/officeDocument/2006/relationships/slideLayout" Target="../slideLayouts/slideLayout216.xml"/><Relationship Id="rId18" Type="http://schemas.openxmlformats.org/officeDocument/2006/relationships/slideLayout" Target="../slideLayouts/slideLayout221.xml"/><Relationship Id="rId26" Type="http://schemas.openxmlformats.org/officeDocument/2006/relationships/slideLayout" Target="../slideLayouts/slideLayout229.xml"/><Relationship Id="rId39" Type="http://schemas.openxmlformats.org/officeDocument/2006/relationships/slideLayout" Target="../slideLayouts/slideLayout242.xml"/><Relationship Id="rId21" Type="http://schemas.openxmlformats.org/officeDocument/2006/relationships/slideLayout" Target="../slideLayouts/slideLayout224.xml"/><Relationship Id="rId34" Type="http://schemas.openxmlformats.org/officeDocument/2006/relationships/slideLayout" Target="../slideLayouts/slideLayout237.xml"/><Relationship Id="rId42" Type="http://schemas.openxmlformats.org/officeDocument/2006/relationships/slideLayout" Target="../slideLayouts/slideLayout245.xml"/><Relationship Id="rId47" Type="http://schemas.openxmlformats.org/officeDocument/2006/relationships/slideLayout" Target="../slideLayouts/slideLayout250.xml"/><Relationship Id="rId50" Type="http://schemas.openxmlformats.org/officeDocument/2006/relationships/slideLayout" Target="../slideLayouts/slideLayout253.xml"/><Relationship Id="rId55" Type="http://schemas.openxmlformats.org/officeDocument/2006/relationships/slideLayout" Target="../slideLayouts/slideLayout258.xml"/><Relationship Id="rId7" Type="http://schemas.openxmlformats.org/officeDocument/2006/relationships/slideLayout" Target="../slideLayouts/slideLayout210.xml"/><Relationship Id="rId2" Type="http://schemas.openxmlformats.org/officeDocument/2006/relationships/slideLayout" Target="../slideLayouts/slideLayout205.xml"/><Relationship Id="rId16" Type="http://schemas.openxmlformats.org/officeDocument/2006/relationships/slideLayout" Target="../slideLayouts/slideLayout219.xml"/><Relationship Id="rId29" Type="http://schemas.openxmlformats.org/officeDocument/2006/relationships/slideLayout" Target="../slideLayouts/slideLayout232.xml"/><Relationship Id="rId11" Type="http://schemas.openxmlformats.org/officeDocument/2006/relationships/slideLayout" Target="../slideLayouts/slideLayout214.xml"/><Relationship Id="rId24" Type="http://schemas.openxmlformats.org/officeDocument/2006/relationships/slideLayout" Target="../slideLayouts/slideLayout227.xml"/><Relationship Id="rId32" Type="http://schemas.openxmlformats.org/officeDocument/2006/relationships/slideLayout" Target="../slideLayouts/slideLayout235.xml"/><Relationship Id="rId37" Type="http://schemas.openxmlformats.org/officeDocument/2006/relationships/slideLayout" Target="../slideLayouts/slideLayout240.xml"/><Relationship Id="rId40" Type="http://schemas.openxmlformats.org/officeDocument/2006/relationships/slideLayout" Target="../slideLayouts/slideLayout243.xml"/><Relationship Id="rId45" Type="http://schemas.openxmlformats.org/officeDocument/2006/relationships/slideLayout" Target="../slideLayouts/slideLayout248.xml"/><Relationship Id="rId53" Type="http://schemas.openxmlformats.org/officeDocument/2006/relationships/slideLayout" Target="../slideLayouts/slideLayout256.xml"/><Relationship Id="rId58" Type="http://schemas.openxmlformats.org/officeDocument/2006/relationships/slideLayout" Target="../slideLayouts/slideLayout261.xml"/><Relationship Id="rId5" Type="http://schemas.openxmlformats.org/officeDocument/2006/relationships/slideLayout" Target="../slideLayouts/slideLayout208.xml"/><Relationship Id="rId61" Type="http://schemas.openxmlformats.org/officeDocument/2006/relationships/image" Target="../media/image75.png"/><Relationship Id="rId19" Type="http://schemas.openxmlformats.org/officeDocument/2006/relationships/slideLayout" Target="../slideLayouts/slideLayout222.xml"/><Relationship Id="rId14" Type="http://schemas.openxmlformats.org/officeDocument/2006/relationships/slideLayout" Target="../slideLayouts/slideLayout217.xml"/><Relationship Id="rId22" Type="http://schemas.openxmlformats.org/officeDocument/2006/relationships/slideLayout" Target="../slideLayouts/slideLayout225.xml"/><Relationship Id="rId27" Type="http://schemas.openxmlformats.org/officeDocument/2006/relationships/slideLayout" Target="../slideLayouts/slideLayout230.xml"/><Relationship Id="rId30" Type="http://schemas.openxmlformats.org/officeDocument/2006/relationships/slideLayout" Target="../slideLayouts/slideLayout233.xml"/><Relationship Id="rId35" Type="http://schemas.openxmlformats.org/officeDocument/2006/relationships/slideLayout" Target="../slideLayouts/slideLayout238.xml"/><Relationship Id="rId43" Type="http://schemas.openxmlformats.org/officeDocument/2006/relationships/slideLayout" Target="../slideLayouts/slideLayout246.xml"/><Relationship Id="rId48" Type="http://schemas.openxmlformats.org/officeDocument/2006/relationships/slideLayout" Target="../slideLayouts/slideLayout251.xml"/><Relationship Id="rId56" Type="http://schemas.openxmlformats.org/officeDocument/2006/relationships/slideLayout" Target="../slideLayouts/slideLayout259.xml"/><Relationship Id="rId8" Type="http://schemas.openxmlformats.org/officeDocument/2006/relationships/slideLayout" Target="../slideLayouts/slideLayout211.xml"/><Relationship Id="rId51" Type="http://schemas.openxmlformats.org/officeDocument/2006/relationships/slideLayout" Target="../slideLayouts/slideLayout254.xml"/><Relationship Id="rId3" Type="http://schemas.openxmlformats.org/officeDocument/2006/relationships/slideLayout" Target="../slideLayouts/slideLayout206.xml"/><Relationship Id="rId12" Type="http://schemas.openxmlformats.org/officeDocument/2006/relationships/slideLayout" Target="../slideLayouts/slideLayout215.xml"/><Relationship Id="rId17" Type="http://schemas.openxmlformats.org/officeDocument/2006/relationships/slideLayout" Target="../slideLayouts/slideLayout220.xml"/><Relationship Id="rId25" Type="http://schemas.openxmlformats.org/officeDocument/2006/relationships/slideLayout" Target="../slideLayouts/slideLayout228.xml"/><Relationship Id="rId33" Type="http://schemas.openxmlformats.org/officeDocument/2006/relationships/slideLayout" Target="../slideLayouts/slideLayout236.xml"/><Relationship Id="rId38" Type="http://schemas.openxmlformats.org/officeDocument/2006/relationships/slideLayout" Target="../slideLayouts/slideLayout241.xml"/><Relationship Id="rId46" Type="http://schemas.openxmlformats.org/officeDocument/2006/relationships/slideLayout" Target="../slideLayouts/slideLayout249.xml"/><Relationship Id="rId59" Type="http://schemas.openxmlformats.org/officeDocument/2006/relationships/slideLayout" Target="../slideLayouts/slideLayout262.xml"/><Relationship Id="rId20" Type="http://schemas.openxmlformats.org/officeDocument/2006/relationships/slideLayout" Target="../slideLayouts/slideLayout223.xml"/><Relationship Id="rId41" Type="http://schemas.openxmlformats.org/officeDocument/2006/relationships/slideLayout" Target="../slideLayouts/slideLayout244.xml"/><Relationship Id="rId54" Type="http://schemas.openxmlformats.org/officeDocument/2006/relationships/slideLayout" Target="../slideLayouts/slideLayout257.xml"/><Relationship Id="rId1" Type="http://schemas.openxmlformats.org/officeDocument/2006/relationships/slideLayout" Target="../slideLayouts/slideLayout204.xml"/><Relationship Id="rId6" Type="http://schemas.openxmlformats.org/officeDocument/2006/relationships/slideLayout" Target="../slideLayouts/slideLayout209.xml"/><Relationship Id="rId15" Type="http://schemas.openxmlformats.org/officeDocument/2006/relationships/slideLayout" Target="../slideLayouts/slideLayout218.xml"/><Relationship Id="rId23" Type="http://schemas.openxmlformats.org/officeDocument/2006/relationships/slideLayout" Target="../slideLayouts/slideLayout226.xml"/><Relationship Id="rId28" Type="http://schemas.openxmlformats.org/officeDocument/2006/relationships/slideLayout" Target="../slideLayouts/slideLayout231.xml"/><Relationship Id="rId36" Type="http://schemas.openxmlformats.org/officeDocument/2006/relationships/slideLayout" Target="../slideLayouts/slideLayout239.xml"/><Relationship Id="rId49" Type="http://schemas.openxmlformats.org/officeDocument/2006/relationships/slideLayout" Target="../slideLayouts/slideLayout252.xml"/><Relationship Id="rId57" Type="http://schemas.openxmlformats.org/officeDocument/2006/relationships/slideLayout" Target="../slideLayouts/slideLayout260.xml"/><Relationship Id="rId10" Type="http://schemas.openxmlformats.org/officeDocument/2006/relationships/slideLayout" Target="../slideLayouts/slideLayout213.xml"/><Relationship Id="rId31" Type="http://schemas.openxmlformats.org/officeDocument/2006/relationships/slideLayout" Target="../slideLayouts/slideLayout234.xml"/><Relationship Id="rId44" Type="http://schemas.openxmlformats.org/officeDocument/2006/relationships/slideLayout" Target="../slideLayouts/slideLayout247.xml"/><Relationship Id="rId52" Type="http://schemas.openxmlformats.org/officeDocument/2006/relationships/slideLayout" Target="../slideLayouts/slideLayout255.xml"/><Relationship Id="rId60" Type="http://schemas.openxmlformats.org/officeDocument/2006/relationships/theme" Target="../theme/theme11.xml"/><Relationship Id="rId4" Type="http://schemas.openxmlformats.org/officeDocument/2006/relationships/slideLayout" Target="../slideLayouts/slideLayout207.xml"/><Relationship Id="rId9" Type="http://schemas.openxmlformats.org/officeDocument/2006/relationships/slideLayout" Target="../slideLayouts/slideLayout212.xml"/></Relationships>
</file>

<file path=ppt/slideMasters/_rels/slideMaster12.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theme" Target="../theme/theme12.xml"/><Relationship Id="rId1" Type="http://schemas.openxmlformats.org/officeDocument/2006/relationships/slideLayout" Target="../slideLayouts/slideLayout263.xml"/><Relationship Id="rId4" Type="http://schemas.openxmlformats.org/officeDocument/2006/relationships/image" Target="../media/image125.png"/></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271.xml"/><Relationship Id="rId13" Type="http://schemas.openxmlformats.org/officeDocument/2006/relationships/slideLayout" Target="../slideLayouts/slideLayout276.xml"/><Relationship Id="rId18" Type="http://schemas.openxmlformats.org/officeDocument/2006/relationships/slideLayout" Target="../slideLayouts/slideLayout281.xml"/><Relationship Id="rId26" Type="http://schemas.openxmlformats.org/officeDocument/2006/relationships/slideLayout" Target="../slideLayouts/slideLayout289.xml"/><Relationship Id="rId3" Type="http://schemas.openxmlformats.org/officeDocument/2006/relationships/slideLayout" Target="../slideLayouts/slideLayout266.xml"/><Relationship Id="rId21" Type="http://schemas.openxmlformats.org/officeDocument/2006/relationships/slideLayout" Target="../slideLayouts/slideLayout284.xml"/><Relationship Id="rId7" Type="http://schemas.openxmlformats.org/officeDocument/2006/relationships/slideLayout" Target="../slideLayouts/slideLayout270.xml"/><Relationship Id="rId12" Type="http://schemas.openxmlformats.org/officeDocument/2006/relationships/slideLayout" Target="../slideLayouts/slideLayout275.xml"/><Relationship Id="rId17" Type="http://schemas.openxmlformats.org/officeDocument/2006/relationships/slideLayout" Target="../slideLayouts/slideLayout280.xml"/><Relationship Id="rId25" Type="http://schemas.openxmlformats.org/officeDocument/2006/relationships/slideLayout" Target="../slideLayouts/slideLayout288.xml"/><Relationship Id="rId2" Type="http://schemas.openxmlformats.org/officeDocument/2006/relationships/slideLayout" Target="../slideLayouts/slideLayout265.xml"/><Relationship Id="rId16" Type="http://schemas.openxmlformats.org/officeDocument/2006/relationships/slideLayout" Target="../slideLayouts/slideLayout279.xml"/><Relationship Id="rId20" Type="http://schemas.openxmlformats.org/officeDocument/2006/relationships/slideLayout" Target="../slideLayouts/slideLayout283.xml"/><Relationship Id="rId29" Type="http://schemas.openxmlformats.org/officeDocument/2006/relationships/theme" Target="../theme/theme13.xml"/><Relationship Id="rId1" Type="http://schemas.openxmlformats.org/officeDocument/2006/relationships/slideLayout" Target="../slideLayouts/slideLayout264.xml"/><Relationship Id="rId6" Type="http://schemas.openxmlformats.org/officeDocument/2006/relationships/slideLayout" Target="../slideLayouts/slideLayout269.xml"/><Relationship Id="rId11" Type="http://schemas.openxmlformats.org/officeDocument/2006/relationships/slideLayout" Target="../slideLayouts/slideLayout274.xml"/><Relationship Id="rId24" Type="http://schemas.openxmlformats.org/officeDocument/2006/relationships/slideLayout" Target="../slideLayouts/slideLayout287.xml"/><Relationship Id="rId5" Type="http://schemas.openxmlformats.org/officeDocument/2006/relationships/slideLayout" Target="../slideLayouts/slideLayout268.xml"/><Relationship Id="rId15" Type="http://schemas.openxmlformats.org/officeDocument/2006/relationships/slideLayout" Target="../slideLayouts/slideLayout278.xml"/><Relationship Id="rId23" Type="http://schemas.openxmlformats.org/officeDocument/2006/relationships/slideLayout" Target="../slideLayouts/slideLayout286.xml"/><Relationship Id="rId28" Type="http://schemas.openxmlformats.org/officeDocument/2006/relationships/slideLayout" Target="../slideLayouts/slideLayout291.xml"/><Relationship Id="rId10" Type="http://schemas.openxmlformats.org/officeDocument/2006/relationships/slideLayout" Target="../slideLayouts/slideLayout273.xml"/><Relationship Id="rId19" Type="http://schemas.openxmlformats.org/officeDocument/2006/relationships/slideLayout" Target="../slideLayouts/slideLayout282.xml"/><Relationship Id="rId4" Type="http://schemas.openxmlformats.org/officeDocument/2006/relationships/slideLayout" Target="../slideLayouts/slideLayout267.xml"/><Relationship Id="rId9" Type="http://schemas.openxmlformats.org/officeDocument/2006/relationships/slideLayout" Target="../slideLayouts/slideLayout272.xml"/><Relationship Id="rId14" Type="http://schemas.openxmlformats.org/officeDocument/2006/relationships/slideLayout" Target="../slideLayouts/slideLayout277.xml"/><Relationship Id="rId22" Type="http://schemas.openxmlformats.org/officeDocument/2006/relationships/slideLayout" Target="../slideLayouts/slideLayout285.xml"/><Relationship Id="rId27" Type="http://schemas.openxmlformats.org/officeDocument/2006/relationships/slideLayout" Target="../slideLayouts/slideLayout290.xml"/><Relationship Id="rId30" Type="http://schemas.openxmlformats.org/officeDocument/2006/relationships/image" Target="../media/image126.png"/></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299.xml"/><Relationship Id="rId13" Type="http://schemas.openxmlformats.org/officeDocument/2006/relationships/slideLayout" Target="../slideLayouts/slideLayout304.xml"/><Relationship Id="rId18" Type="http://schemas.openxmlformats.org/officeDocument/2006/relationships/slideLayout" Target="../slideLayouts/slideLayout309.xml"/><Relationship Id="rId26" Type="http://schemas.openxmlformats.org/officeDocument/2006/relationships/slideLayout" Target="../slideLayouts/slideLayout317.xml"/><Relationship Id="rId3" Type="http://schemas.openxmlformats.org/officeDocument/2006/relationships/slideLayout" Target="../slideLayouts/slideLayout294.xml"/><Relationship Id="rId21" Type="http://schemas.openxmlformats.org/officeDocument/2006/relationships/slideLayout" Target="../slideLayouts/slideLayout312.xml"/><Relationship Id="rId7" Type="http://schemas.openxmlformats.org/officeDocument/2006/relationships/slideLayout" Target="../slideLayouts/slideLayout298.xml"/><Relationship Id="rId12" Type="http://schemas.openxmlformats.org/officeDocument/2006/relationships/slideLayout" Target="../slideLayouts/slideLayout303.xml"/><Relationship Id="rId17" Type="http://schemas.openxmlformats.org/officeDocument/2006/relationships/slideLayout" Target="../slideLayouts/slideLayout308.xml"/><Relationship Id="rId25" Type="http://schemas.openxmlformats.org/officeDocument/2006/relationships/slideLayout" Target="../slideLayouts/slideLayout316.xml"/><Relationship Id="rId2" Type="http://schemas.openxmlformats.org/officeDocument/2006/relationships/slideLayout" Target="../slideLayouts/slideLayout293.xml"/><Relationship Id="rId16" Type="http://schemas.openxmlformats.org/officeDocument/2006/relationships/slideLayout" Target="../slideLayouts/slideLayout307.xml"/><Relationship Id="rId20" Type="http://schemas.openxmlformats.org/officeDocument/2006/relationships/slideLayout" Target="../slideLayouts/slideLayout311.xml"/><Relationship Id="rId1" Type="http://schemas.openxmlformats.org/officeDocument/2006/relationships/slideLayout" Target="../slideLayouts/slideLayout292.xml"/><Relationship Id="rId6" Type="http://schemas.openxmlformats.org/officeDocument/2006/relationships/slideLayout" Target="../slideLayouts/slideLayout297.xml"/><Relationship Id="rId11" Type="http://schemas.openxmlformats.org/officeDocument/2006/relationships/slideLayout" Target="../slideLayouts/slideLayout302.xml"/><Relationship Id="rId24" Type="http://schemas.openxmlformats.org/officeDocument/2006/relationships/slideLayout" Target="../slideLayouts/slideLayout315.xml"/><Relationship Id="rId5" Type="http://schemas.openxmlformats.org/officeDocument/2006/relationships/slideLayout" Target="../slideLayouts/slideLayout296.xml"/><Relationship Id="rId15" Type="http://schemas.openxmlformats.org/officeDocument/2006/relationships/slideLayout" Target="../slideLayouts/slideLayout306.xml"/><Relationship Id="rId23" Type="http://schemas.openxmlformats.org/officeDocument/2006/relationships/slideLayout" Target="../slideLayouts/slideLayout314.xml"/><Relationship Id="rId28" Type="http://schemas.openxmlformats.org/officeDocument/2006/relationships/image" Target="../media/image126.png"/><Relationship Id="rId10" Type="http://schemas.openxmlformats.org/officeDocument/2006/relationships/slideLayout" Target="../slideLayouts/slideLayout301.xml"/><Relationship Id="rId19" Type="http://schemas.openxmlformats.org/officeDocument/2006/relationships/slideLayout" Target="../slideLayouts/slideLayout310.xml"/><Relationship Id="rId4" Type="http://schemas.openxmlformats.org/officeDocument/2006/relationships/slideLayout" Target="../slideLayouts/slideLayout295.xml"/><Relationship Id="rId9" Type="http://schemas.openxmlformats.org/officeDocument/2006/relationships/slideLayout" Target="../slideLayouts/slideLayout300.xml"/><Relationship Id="rId14" Type="http://schemas.openxmlformats.org/officeDocument/2006/relationships/slideLayout" Target="../slideLayouts/slideLayout305.xml"/><Relationship Id="rId22" Type="http://schemas.openxmlformats.org/officeDocument/2006/relationships/slideLayout" Target="../slideLayouts/slideLayout313.xml"/><Relationship Id="rId27" Type="http://schemas.openxmlformats.org/officeDocument/2006/relationships/theme" Target="../theme/theme14.xml"/></Relationships>
</file>

<file path=ppt/slideMasters/_rels/slideMaster15.xml.rels><?xml version="1.0" encoding="UTF-8" standalone="yes"?>
<Relationships xmlns="http://schemas.openxmlformats.org/package/2006/relationships"><Relationship Id="rId3" Type="http://schemas.openxmlformats.org/officeDocument/2006/relationships/theme" Target="../theme/theme15.xml"/><Relationship Id="rId2" Type="http://schemas.openxmlformats.org/officeDocument/2006/relationships/slideLayout" Target="../slideLayouts/slideLayout319.xml"/><Relationship Id="rId1" Type="http://schemas.openxmlformats.org/officeDocument/2006/relationships/slideLayout" Target="../slideLayouts/slideLayout318.xml"/><Relationship Id="rId6" Type="http://schemas.openxmlformats.org/officeDocument/2006/relationships/image" Target="../media/image127.png"/><Relationship Id="rId5" Type="http://schemas.openxmlformats.org/officeDocument/2006/relationships/image" Target="../media/image125.png"/><Relationship Id="rId4" Type="http://schemas.openxmlformats.org/officeDocument/2006/relationships/image" Target="../media/image124.png"/></Relationships>
</file>

<file path=ppt/slideMasters/_rels/slideMaster16.xml.rels><?xml version="1.0" encoding="UTF-8" standalone="yes"?>
<Relationships xmlns="http://schemas.openxmlformats.org/package/2006/relationships"><Relationship Id="rId3" Type="http://schemas.openxmlformats.org/officeDocument/2006/relationships/slideLayout" Target="../slideLayouts/slideLayout322.xml"/><Relationship Id="rId2" Type="http://schemas.openxmlformats.org/officeDocument/2006/relationships/slideLayout" Target="../slideLayouts/slideLayout321.xml"/><Relationship Id="rId1" Type="http://schemas.openxmlformats.org/officeDocument/2006/relationships/slideLayout" Target="../slideLayouts/slideLayout320.xml"/><Relationship Id="rId5" Type="http://schemas.openxmlformats.org/officeDocument/2006/relationships/image" Target="../media/image128.png"/><Relationship Id="rId4" Type="http://schemas.openxmlformats.org/officeDocument/2006/relationships/theme" Target="../theme/theme16.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330.xml"/><Relationship Id="rId13" Type="http://schemas.openxmlformats.org/officeDocument/2006/relationships/slideLayout" Target="../slideLayouts/slideLayout335.xml"/><Relationship Id="rId18" Type="http://schemas.openxmlformats.org/officeDocument/2006/relationships/slideLayout" Target="../slideLayouts/slideLayout340.xml"/><Relationship Id="rId3" Type="http://schemas.openxmlformats.org/officeDocument/2006/relationships/slideLayout" Target="../slideLayouts/slideLayout325.xml"/><Relationship Id="rId21" Type="http://schemas.openxmlformats.org/officeDocument/2006/relationships/slideLayout" Target="../slideLayouts/slideLayout343.xml"/><Relationship Id="rId7" Type="http://schemas.openxmlformats.org/officeDocument/2006/relationships/slideLayout" Target="../slideLayouts/slideLayout329.xml"/><Relationship Id="rId12" Type="http://schemas.openxmlformats.org/officeDocument/2006/relationships/slideLayout" Target="../slideLayouts/slideLayout334.xml"/><Relationship Id="rId17" Type="http://schemas.openxmlformats.org/officeDocument/2006/relationships/slideLayout" Target="../slideLayouts/slideLayout339.xml"/><Relationship Id="rId2" Type="http://schemas.openxmlformats.org/officeDocument/2006/relationships/slideLayout" Target="../slideLayouts/slideLayout324.xml"/><Relationship Id="rId16" Type="http://schemas.openxmlformats.org/officeDocument/2006/relationships/slideLayout" Target="../slideLayouts/slideLayout338.xml"/><Relationship Id="rId20" Type="http://schemas.openxmlformats.org/officeDocument/2006/relationships/slideLayout" Target="../slideLayouts/slideLayout342.xml"/><Relationship Id="rId1" Type="http://schemas.openxmlformats.org/officeDocument/2006/relationships/slideLayout" Target="../slideLayouts/slideLayout323.xml"/><Relationship Id="rId6" Type="http://schemas.openxmlformats.org/officeDocument/2006/relationships/slideLayout" Target="../slideLayouts/slideLayout328.xml"/><Relationship Id="rId11" Type="http://schemas.openxmlformats.org/officeDocument/2006/relationships/slideLayout" Target="../slideLayouts/slideLayout333.xml"/><Relationship Id="rId24" Type="http://schemas.openxmlformats.org/officeDocument/2006/relationships/image" Target="../media/image131.png"/><Relationship Id="rId5" Type="http://schemas.openxmlformats.org/officeDocument/2006/relationships/slideLayout" Target="../slideLayouts/slideLayout327.xml"/><Relationship Id="rId15" Type="http://schemas.openxmlformats.org/officeDocument/2006/relationships/slideLayout" Target="../slideLayouts/slideLayout337.xml"/><Relationship Id="rId23" Type="http://schemas.openxmlformats.org/officeDocument/2006/relationships/theme" Target="../theme/theme17.xml"/><Relationship Id="rId10" Type="http://schemas.openxmlformats.org/officeDocument/2006/relationships/slideLayout" Target="../slideLayouts/slideLayout332.xml"/><Relationship Id="rId19" Type="http://schemas.openxmlformats.org/officeDocument/2006/relationships/slideLayout" Target="../slideLayouts/slideLayout341.xml"/><Relationship Id="rId4" Type="http://schemas.openxmlformats.org/officeDocument/2006/relationships/slideLayout" Target="../slideLayouts/slideLayout326.xml"/><Relationship Id="rId9" Type="http://schemas.openxmlformats.org/officeDocument/2006/relationships/slideLayout" Target="../slideLayouts/slideLayout331.xml"/><Relationship Id="rId14" Type="http://schemas.openxmlformats.org/officeDocument/2006/relationships/slideLayout" Target="../slideLayouts/slideLayout336.xml"/><Relationship Id="rId22" Type="http://schemas.openxmlformats.org/officeDocument/2006/relationships/slideLayout" Target="../slideLayouts/slideLayout344.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352.xml"/><Relationship Id="rId13" Type="http://schemas.openxmlformats.org/officeDocument/2006/relationships/slideLayout" Target="../slideLayouts/slideLayout357.xml"/><Relationship Id="rId3" Type="http://schemas.openxmlformats.org/officeDocument/2006/relationships/slideLayout" Target="../slideLayouts/slideLayout347.xml"/><Relationship Id="rId7" Type="http://schemas.openxmlformats.org/officeDocument/2006/relationships/slideLayout" Target="../slideLayouts/slideLayout351.xml"/><Relationship Id="rId12" Type="http://schemas.openxmlformats.org/officeDocument/2006/relationships/slideLayout" Target="../slideLayouts/slideLayout356.xml"/><Relationship Id="rId2" Type="http://schemas.openxmlformats.org/officeDocument/2006/relationships/slideLayout" Target="../slideLayouts/slideLayout346.xml"/><Relationship Id="rId1" Type="http://schemas.openxmlformats.org/officeDocument/2006/relationships/slideLayout" Target="../slideLayouts/slideLayout345.xml"/><Relationship Id="rId6" Type="http://schemas.openxmlformats.org/officeDocument/2006/relationships/slideLayout" Target="../slideLayouts/slideLayout350.xml"/><Relationship Id="rId11" Type="http://schemas.openxmlformats.org/officeDocument/2006/relationships/slideLayout" Target="../slideLayouts/slideLayout355.xml"/><Relationship Id="rId5" Type="http://schemas.openxmlformats.org/officeDocument/2006/relationships/slideLayout" Target="../slideLayouts/slideLayout349.xml"/><Relationship Id="rId15" Type="http://schemas.openxmlformats.org/officeDocument/2006/relationships/image" Target="../media/image1.png"/><Relationship Id="rId10" Type="http://schemas.openxmlformats.org/officeDocument/2006/relationships/slideLayout" Target="../slideLayouts/slideLayout354.xml"/><Relationship Id="rId4" Type="http://schemas.openxmlformats.org/officeDocument/2006/relationships/slideLayout" Target="../slideLayouts/slideLayout348.xml"/><Relationship Id="rId9" Type="http://schemas.openxmlformats.org/officeDocument/2006/relationships/slideLayout" Target="../slideLayouts/slideLayout353.xml"/><Relationship Id="rId14" Type="http://schemas.openxmlformats.org/officeDocument/2006/relationships/theme" Target="../theme/theme18.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365.xml"/><Relationship Id="rId13" Type="http://schemas.openxmlformats.org/officeDocument/2006/relationships/slideLayout" Target="../slideLayouts/slideLayout370.xml"/><Relationship Id="rId18" Type="http://schemas.openxmlformats.org/officeDocument/2006/relationships/slideLayout" Target="../slideLayouts/slideLayout375.xml"/><Relationship Id="rId26" Type="http://schemas.openxmlformats.org/officeDocument/2006/relationships/slideLayout" Target="../slideLayouts/slideLayout383.xml"/><Relationship Id="rId3" Type="http://schemas.openxmlformats.org/officeDocument/2006/relationships/slideLayout" Target="../slideLayouts/slideLayout360.xml"/><Relationship Id="rId21" Type="http://schemas.openxmlformats.org/officeDocument/2006/relationships/slideLayout" Target="../slideLayouts/slideLayout378.xml"/><Relationship Id="rId7" Type="http://schemas.openxmlformats.org/officeDocument/2006/relationships/slideLayout" Target="../slideLayouts/slideLayout364.xml"/><Relationship Id="rId12" Type="http://schemas.openxmlformats.org/officeDocument/2006/relationships/slideLayout" Target="../slideLayouts/slideLayout369.xml"/><Relationship Id="rId17" Type="http://schemas.openxmlformats.org/officeDocument/2006/relationships/slideLayout" Target="../slideLayouts/slideLayout374.xml"/><Relationship Id="rId25" Type="http://schemas.openxmlformats.org/officeDocument/2006/relationships/slideLayout" Target="../slideLayouts/slideLayout382.xml"/><Relationship Id="rId2" Type="http://schemas.openxmlformats.org/officeDocument/2006/relationships/slideLayout" Target="../slideLayouts/slideLayout359.xml"/><Relationship Id="rId16" Type="http://schemas.openxmlformats.org/officeDocument/2006/relationships/slideLayout" Target="../slideLayouts/slideLayout373.xml"/><Relationship Id="rId20" Type="http://schemas.openxmlformats.org/officeDocument/2006/relationships/slideLayout" Target="../slideLayouts/slideLayout377.xml"/><Relationship Id="rId1" Type="http://schemas.openxmlformats.org/officeDocument/2006/relationships/slideLayout" Target="../slideLayouts/slideLayout358.xml"/><Relationship Id="rId6" Type="http://schemas.openxmlformats.org/officeDocument/2006/relationships/slideLayout" Target="../slideLayouts/slideLayout363.xml"/><Relationship Id="rId11" Type="http://schemas.openxmlformats.org/officeDocument/2006/relationships/slideLayout" Target="../slideLayouts/slideLayout368.xml"/><Relationship Id="rId24" Type="http://schemas.openxmlformats.org/officeDocument/2006/relationships/slideLayout" Target="../slideLayouts/slideLayout381.xml"/><Relationship Id="rId5" Type="http://schemas.openxmlformats.org/officeDocument/2006/relationships/slideLayout" Target="../slideLayouts/slideLayout362.xml"/><Relationship Id="rId15" Type="http://schemas.openxmlformats.org/officeDocument/2006/relationships/slideLayout" Target="../slideLayouts/slideLayout372.xml"/><Relationship Id="rId23" Type="http://schemas.openxmlformats.org/officeDocument/2006/relationships/slideLayout" Target="../slideLayouts/slideLayout380.xml"/><Relationship Id="rId28" Type="http://schemas.openxmlformats.org/officeDocument/2006/relationships/image" Target="../media/image132.png"/><Relationship Id="rId10" Type="http://schemas.openxmlformats.org/officeDocument/2006/relationships/slideLayout" Target="../slideLayouts/slideLayout367.xml"/><Relationship Id="rId19" Type="http://schemas.openxmlformats.org/officeDocument/2006/relationships/slideLayout" Target="../slideLayouts/slideLayout376.xml"/><Relationship Id="rId4" Type="http://schemas.openxmlformats.org/officeDocument/2006/relationships/slideLayout" Target="../slideLayouts/slideLayout361.xml"/><Relationship Id="rId9" Type="http://schemas.openxmlformats.org/officeDocument/2006/relationships/slideLayout" Target="../slideLayouts/slideLayout366.xml"/><Relationship Id="rId14" Type="http://schemas.openxmlformats.org/officeDocument/2006/relationships/slideLayout" Target="../slideLayouts/slideLayout371.xml"/><Relationship Id="rId22" Type="http://schemas.openxmlformats.org/officeDocument/2006/relationships/slideLayout" Target="../slideLayouts/slideLayout379.xml"/><Relationship Id="rId27" Type="http://schemas.openxmlformats.org/officeDocument/2006/relationships/theme" Target="../theme/theme1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18" Type="http://schemas.openxmlformats.org/officeDocument/2006/relationships/slideLayout" Target="../slideLayouts/slideLayout44.xml"/><Relationship Id="rId26" Type="http://schemas.openxmlformats.org/officeDocument/2006/relationships/slideLayout" Target="../slideLayouts/slideLayout52.xml"/><Relationship Id="rId3" Type="http://schemas.openxmlformats.org/officeDocument/2006/relationships/slideLayout" Target="../slideLayouts/slideLayout29.xml"/><Relationship Id="rId21" Type="http://schemas.openxmlformats.org/officeDocument/2006/relationships/slideLayout" Target="../slideLayouts/slideLayout47.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17" Type="http://schemas.openxmlformats.org/officeDocument/2006/relationships/slideLayout" Target="../slideLayouts/slideLayout43.xml"/><Relationship Id="rId25" Type="http://schemas.openxmlformats.org/officeDocument/2006/relationships/slideLayout" Target="../slideLayouts/slideLayout51.xml"/><Relationship Id="rId2" Type="http://schemas.openxmlformats.org/officeDocument/2006/relationships/slideLayout" Target="../slideLayouts/slideLayout28.xml"/><Relationship Id="rId16" Type="http://schemas.openxmlformats.org/officeDocument/2006/relationships/slideLayout" Target="../slideLayouts/slideLayout42.xml"/><Relationship Id="rId20" Type="http://schemas.openxmlformats.org/officeDocument/2006/relationships/slideLayout" Target="../slideLayouts/slideLayout46.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24" Type="http://schemas.openxmlformats.org/officeDocument/2006/relationships/slideLayout" Target="../slideLayouts/slideLayout50.xml"/><Relationship Id="rId5" Type="http://schemas.openxmlformats.org/officeDocument/2006/relationships/slideLayout" Target="../slideLayouts/slideLayout31.xml"/><Relationship Id="rId15" Type="http://schemas.openxmlformats.org/officeDocument/2006/relationships/slideLayout" Target="../slideLayouts/slideLayout41.xml"/><Relationship Id="rId23" Type="http://schemas.openxmlformats.org/officeDocument/2006/relationships/slideLayout" Target="../slideLayouts/slideLayout49.xml"/><Relationship Id="rId28" Type="http://schemas.openxmlformats.org/officeDocument/2006/relationships/image" Target="../media/image1.png"/><Relationship Id="rId10" Type="http://schemas.openxmlformats.org/officeDocument/2006/relationships/slideLayout" Target="../slideLayouts/slideLayout36.xml"/><Relationship Id="rId19" Type="http://schemas.openxmlformats.org/officeDocument/2006/relationships/slideLayout" Target="../slideLayouts/slideLayout45.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 Id="rId22" Type="http://schemas.openxmlformats.org/officeDocument/2006/relationships/slideLayout" Target="../slideLayouts/slideLayout48.xml"/><Relationship Id="rId27" Type="http://schemas.openxmlformats.org/officeDocument/2006/relationships/theme" Target="../theme/theme2.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391.xml"/><Relationship Id="rId13" Type="http://schemas.openxmlformats.org/officeDocument/2006/relationships/slideLayout" Target="../slideLayouts/slideLayout396.xml"/><Relationship Id="rId18" Type="http://schemas.openxmlformats.org/officeDocument/2006/relationships/slideLayout" Target="../slideLayouts/slideLayout401.xml"/><Relationship Id="rId26" Type="http://schemas.openxmlformats.org/officeDocument/2006/relationships/slideLayout" Target="../slideLayouts/slideLayout409.xml"/><Relationship Id="rId3" Type="http://schemas.openxmlformats.org/officeDocument/2006/relationships/slideLayout" Target="../slideLayouts/slideLayout386.xml"/><Relationship Id="rId21" Type="http://schemas.openxmlformats.org/officeDocument/2006/relationships/slideLayout" Target="../slideLayouts/slideLayout404.xml"/><Relationship Id="rId7" Type="http://schemas.openxmlformats.org/officeDocument/2006/relationships/slideLayout" Target="../slideLayouts/slideLayout390.xml"/><Relationship Id="rId12" Type="http://schemas.openxmlformats.org/officeDocument/2006/relationships/slideLayout" Target="../slideLayouts/slideLayout395.xml"/><Relationship Id="rId17" Type="http://schemas.openxmlformats.org/officeDocument/2006/relationships/slideLayout" Target="../slideLayouts/slideLayout400.xml"/><Relationship Id="rId25" Type="http://schemas.openxmlformats.org/officeDocument/2006/relationships/slideLayout" Target="../slideLayouts/slideLayout408.xml"/><Relationship Id="rId2" Type="http://schemas.openxmlformats.org/officeDocument/2006/relationships/slideLayout" Target="../slideLayouts/slideLayout385.xml"/><Relationship Id="rId16" Type="http://schemas.openxmlformats.org/officeDocument/2006/relationships/slideLayout" Target="../slideLayouts/slideLayout399.xml"/><Relationship Id="rId20" Type="http://schemas.openxmlformats.org/officeDocument/2006/relationships/slideLayout" Target="../slideLayouts/slideLayout403.xml"/><Relationship Id="rId1" Type="http://schemas.openxmlformats.org/officeDocument/2006/relationships/slideLayout" Target="../slideLayouts/slideLayout384.xml"/><Relationship Id="rId6" Type="http://schemas.openxmlformats.org/officeDocument/2006/relationships/slideLayout" Target="../slideLayouts/slideLayout389.xml"/><Relationship Id="rId11" Type="http://schemas.openxmlformats.org/officeDocument/2006/relationships/slideLayout" Target="../slideLayouts/slideLayout394.xml"/><Relationship Id="rId24" Type="http://schemas.openxmlformats.org/officeDocument/2006/relationships/slideLayout" Target="../slideLayouts/slideLayout407.xml"/><Relationship Id="rId5" Type="http://schemas.openxmlformats.org/officeDocument/2006/relationships/slideLayout" Target="../slideLayouts/slideLayout388.xml"/><Relationship Id="rId15" Type="http://schemas.openxmlformats.org/officeDocument/2006/relationships/slideLayout" Target="../slideLayouts/slideLayout398.xml"/><Relationship Id="rId23" Type="http://schemas.openxmlformats.org/officeDocument/2006/relationships/slideLayout" Target="../slideLayouts/slideLayout406.xml"/><Relationship Id="rId28" Type="http://schemas.openxmlformats.org/officeDocument/2006/relationships/image" Target="../media/image1.png"/><Relationship Id="rId10" Type="http://schemas.openxmlformats.org/officeDocument/2006/relationships/slideLayout" Target="../slideLayouts/slideLayout393.xml"/><Relationship Id="rId19" Type="http://schemas.openxmlformats.org/officeDocument/2006/relationships/slideLayout" Target="../slideLayouts/slideLayout402.xml"/><Relationship Id="rId4" Type="http://schemas.openxmlformats.org/officeDocument/2006/relationships/slideLayout" Target="../slideLayouts/slideLayout387.xml"/><Relationship Id="rId9" Type="http://schemas.openxmlformats.org/officeDocument/2006/relationships/slideLayout" Target="../slideLayouts/slideLayout392.xml"/><Relationship Id="rId14" Type="http://schemas.openxmlformats.org/officeDocument/2006/relationships/slideLayout" Target="../slideLayouts/slideLayout397.xml"/><Relationship Id="rId22" Type="http://schemas.openxmlformats.org/officeDocument/2006/relationships/slideLayout" Target="../slideLayouts/slideLayout405.xml"/><Relationship Id="rId27" Type="http://schemas.openxmlformats.org/officeDocument/2006/relationships/theme" Target="../theme/theme20.xml"/></Relationships>
</file>

<file path=ppt/slideMasters/_rels/slideMaster2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412.xml"/><Relationship Id="rId7" Type="http://schemas.openxmlformats.org/officeDocument/2006/relationships/theme" Target="../theme/theme21.xml"/><Relationship Id="rId2" Type="http://schemas.openxmlformats.org/officeDocument/2006/relationships/slideLayout" Target="../slideLayouts/slideLayout411.xml"/><Relationship Id="rId1" Type="http://schemas.openxmlformats.org/officeDocument/2006/relationships/slideLayout" Target="../slideLayouts/slideLayout410.xml"/><Relationship Id="rId6" Type="http://schemas.openxmlformats.org/officeDocument/2006/relationships/slideLayout" Target="../slideLayouts/slideLayout415.xml"/><Relationship Id="rId5" Type="http://schemas.openxmlformats.org/officeDocument/2006/relationships/slideLayout" Target="../slideLayouts/slideLayout414.xml"/><Relationship Id="rId4" Type="http://schemas.openxmlformats.org/officeDocument/2006/relationships/slideLayout" Target="../slideLayouts/slideLayout413.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423.xml"/><Relationship Id="rId13" Type="http://schemas.openxmlformats.org/officeDocument/2006/relationships/slideLayout" Target="../slideLayouts/slideLayout428.xml"/><Relationship Id="rId18" Type="http://schemas.openxmlformats.org/officeDocument/2006/relationships/slideLayout" Target="../slideLayouts/slideLayout433.xml"/><Relationship Id="rId26" Type="http://schemas.openxmlformats.org/officeDocument/2006/relationships/slideLayout" Target="../slideLayouts/slideLayout441.xml"/><Relationship Id="rId3" Type="http://schemas.openxmlformats.org/officeDocument/2006/relationships/slideLayout" Target="../slideLayouts/slideLayout418.xml"/><Relationship Id="rId21" Type="http://schemas.openxmlformats.org/officeDocument/2006/relationships/slideLayout" Target="../slideLayouts/slideLayout436.xml"/><Relationship Id="rId7" Type="http://schemas.openxmlformats.org/officeDocument/2006/relationships/slideLayout" Target="../slideLayouts/slideLayout422.xml"/><Relationship Id="rId12" Type="http://schemas.openxmlformats.org/officeDocument/2006/relationships/slideLayout" Target="../slideLayouts/slideLayout427.xml"/><Relationship Id="rId17" Type="http://schemas.openxmlformats.org/officeDocument/2006/relationships/slideLayout" Target="../slideLayouts/slideLayout432.xml"/><Relationship Id="rId25" Type="http://schemas.openxmlformats.org/officeDocument/2006/relationships/slideLayout" Target="../slideLayouts/slideLayout440.xml"/><Relationship Id="rId2" Type="http://schemas.openxmlformats.org/officeDocument/2006/relationships/slideLayout" Target="../slideLayouts/slideLayout417.xml"/><Relationship Id="rId16" Type="http://schemas.openxmlformats.org/officeDocument/2006/relationships/slideLayout" Target="../slideLayouts/slideLayout431.xml"/><Relationship Id="rId20" Type="http://schemas.openxmlformats.org/officeDocument/2006/relationships/slideLayout" Target="../slideLayouts/slideLayout435.xml"/><Relationship Id="rId1" Type="http://schemas.openxmlformats.org/officeDocument/2006/relationships/slideLayout" Target="../slideLayouts/slideLayout416.xml"/><Relationship Id="rId6" Type="http://schemas.openxmlformats.org/officeDocument/2006/relationships/slideLayout" Target="../slideLayouts/slideLayout421.xml"/><Relationship Id="rId11" Type="http://schemas.openxmlformats.org/officeDocument/2006/relationships/slideLayout" Target="../slideLayouts/slideLayout426.xml"/><Relationship Id="rId24" Type="http://schemas.openxmlformats.org/officeDocument/2006/relationships/slideLayout" Target="../slideLayouts/slideLayout439.xml"/><Relationship Id="rId5" Type="http://schemas.openxmlformats.org/officeDocument/2006/relationships/slideLayout" Target="../slideLayouts/slideLayout420.xml"/><Relationship Id="rId15" Type="http://schemas.openxmlformats.org/officeDocument/2006/relationships/slideLayout" Target="../slideLayouts/slideLayout430.xml"/><Relationship Id="rId23" Type="http://schemas.openxmlformats.org/officeDocument/2006/relationships/slideLayout" Target="../slideLayouts/slideLayout438.xml"/><Relationship Id="rId28" Type="http://schemas.openxmlformats.org/officeDocument/2006/relationships/image" Target="../media/image1.png"/><Relationship Id="rId10" Type="http://schemas.openxmlformats.org/officeDocument/2006/relationships/slideLayout" Target="../slideLayouts/slideLayout425.xml"/><Relationship Id="rId19" Type="http://schemas.openxmlformats.org/officeDocument/2006/relationships/slideLayout" Target="../slideLayouts/slideLayout434.xml"/><Relationship Id="rId4" Type="http://schemas.openxmlformats.org/officeDocument/2006/relationships/slideLayout" Target="../slideLayouts/slideLayout419.xml"/><Relationship Id="rId9" Type="http://schemas.openxmlformats.org/officeDocument/2006/relationships/slideLayout" Target="../slideLayouts/slideLayout424.xml"/><Relationship Id="rId14" Type="http://schemas.openxmlformats.org/officeDocument/2006/relationships/slideLayout" Target="../slideLayouts/slideLayout429.xml"/><Relationship Id="rId22" Type="http://schemas.openxmlformats.org/officeDocument/2006/relationships/slideLayout" Target="../slideLayouts/slideLayout437.xml"/><Relationship Id="rId27" Type="http://schemas.openxmlformats.org/officeDocument/2006/relationships/theme" Target="../theme/theme22.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449.xml"/><Relationship Id="rId13" Type="http://schemas.openxmlformats.org/officeDocument/2006/relationships/slideLayout" Target="../slideLayouts/slideLayout454.xml"/><Relationship Id="rId18" Type="http://schemas.openxmlformats.org/officeDocument/2006/relationships/slideLayout" Target="../slideLayouts/slideLayout459.xml"/><Relationship Id="rId26" Type="http://schemas.openxmlformats.org/officeDocument/2006/relationships/slideLayout" Target="../slideLayouts/slideLayout467.xml"/><Relationship Id="rId3" Type="http://schemas.openxmlformats.org/officeDocument/2006/relationships/slideLayout" Target="../slideLayouts/slideLayout444.xml"/><Relationship Id="rId21" Type="http://schemas.openxmlformats.org/officeDocument/2006/relationships/slideLayout" Target="../slideLayouts/slideLayout462.xml"/><Relationship Id="rId7" Type="http://schemas.openxmlformats.org/officeDocument/2006/relationships/slideLayout" Target="../slideLayouts/slideLayout448.xml"/><Relationship Id="rId12" Type="http://schemas.openxmlformats.org/officeDocument/2006/relationships/slideLayout" Target="../slideLayouts/slideLayout453.xml"/><Relationship Id="rId17" Type="http://schemas.openxmlformats.org/officeDocument/2006/relationships/slideLayout" Target="../slideLayouts/slideLayout458.xml"/><Relationship Id="rId25" Type="http://schemas.openxmlformats.org/officeDocument/2006/relationships/slideLayout" Target="../slideLayouts/slideLayout466.xml"/><Relationship Id="rId2" Type="http://schemas.openxmlformats.org/officeDocument/2006/relationships/slideLayout" Target="../slideLayouts/slideLayout443.xml"/><Relationship Id="rId16" Type="http://schemas.openxmlformats.org/officeDocument/2006/relationships/slideLayout" Target="../slideLayouts/slideLayout457.xml"/><Relationship Id="rId20" Type="http://schemas.openxmlformats.org/officeDocument/2006/relationships/slideLayout" Target="../slideLayouts/slideLayout461.xml"/><Relationship Id="rId29" Type="http://schemas.openxmlformats.org/officeDocument/2006/relationships/theme" Target="../theme/theme23.xml"/><Relationship Id="rId1" Type="http://schemas.openxmlformats.org/officeDocument/2006/relationships/slideLayout" Target="../slideLayouts/slideLayout442.xml"/><Relationship Id="rId6" Type="http://schemas.openxmlformats.org/officeDocument/2006/relationships/slideLayout" Target="../slideLayouts/slideLayout447.xml"/><Relationship Id="rId11" Type="http://schemas.openxmlformats.org/officeDocument/2006/relationships/slideLayout" Target="../slideLayouts/slideLayout452.xml"/><Relationship Id="rId24" Type="http://schemas.openxmlformats.org/officeDocument/2006/relationships/slideLayout" Target="../slideLayouts/slideLayout465.xml"/><Relationship Id="rId5" Type="http://schemas.openxmlformats.org/officeDocument/2006/relationships/slideLayout" Target="../slideLayouts/slideLayout446.xml"/><Relationship Id="rId15" Type="http://schemas.openxmlformats.org/officeDocument/2006/relationships/slideLayout" Target="../slideLayouts/slideLayout456.xml"/><Relationship Id="rId23" Type="http://schemas.openxmlformats.org/officeDocument/2006/relationships/slideLayout" Target="../slideLayouts/slideLayout464.xml"/><Relationship Id="rId28" Type="http://schemas.openxmlformats.org/officeDocument/2006/relationships/slideLayout" Target="../slideLayouts/slideLayout469.xml"/><Relationship Id="rId10" Type="http://schemas.openxmlformats.org/officeDocument/2006/relationships/slideLayout" Target="../slideLayouts/slideLayout451.xml"/><Relationship Id="rId19" Type="http://schemas.openxmlformats.org/officeDocument/2006/relationships/slideLayout" Target="../slideLayouts/slideLayout460.xml"/><Relationship Id="rId4" Type="http://schemas.openxmlformats.org/officeDocument/2006/relationships/slideLayout" Target="../slideLayouts/slideLayout445.xml"/><Relationship Id="rId9" Type="http://schemas.openxmlformats.org/officeDocument/2006/relationships/slideLayout" Target="../slideLayouts/slideLayout450.xml"/><Relationship Id="rId14" Type="http://schemas.openxmlformats.org/officeDocument/2006/relationships/slideLayout" Target="../slideLayouts/slideLayout455.xml"/><Relationship Id="rId22" Type="http://schemas.openxmlformats.org/officeDocument/2006/relationships/slideLayout" Target="../slideLayouts/slideLayout463.xml"/><Relationship Id="rId27" Type="http://schemas.openxmlformats.org/officeDocument/2006/relationships/slideLayout" Target="../slideLayouts/slideLayout468.xml"/><Relationship Id="rId30" Type="http://schemas.openxmlformats.org/officeDocument/2006/relationships/image" Target="../media/image126.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0.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image" Target="../media/image1.png"/><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theme" Target="../theme/theme3.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65.xml"/><Relationship Id="rId2" Type="http://schemas.openxmlformats.org/officeDocument/2006/relationships/slideLayout" Target="../slideLayouts/slideLayout64.xml"/><Relationship Id="rId1" Type="http://schemas.openxmlformats.org/officeDocument/2006/relationships/slideLayout" Target="../slideLayouts/slideLayout63.xml"/><Relationship Id="rId5" Type="http://schemas.openxmlformats.org/officeDocument/2006/relationships/image" Target="../media/image1.png"/><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3.xml"/><Relationship Id="rId3" Type="http://schemas.openxmlformats.org/officeDocument/2006/relationships/slideLayout" Target="../slideLayouts/slideLayout68.xml"/><Relationship Id="rId7" Type="http://schemas.openxmlformats.org/officeDocument/2006/relationships/slideLayout" Target="../slideLayouts/slideLayout72.xml"/><Relationship Id="rId12" Type="http://schemas.openxmlformats.org/officeDocument/2006/relationships/theme" Target="../theme/theme5.xml"/><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5" Type="http://schemas.openxmlformats.org/officeDocument/2006/relationships/slideLayout" Target="../slideLayouts/slideLayout70.xml"/><Relationship Id="rId10" Type="http://schemas.openxmlformats.org/officeDocument/2006/relationships/slideLayout" Target="../slideLayouts/slideLayout75.xml"/><Relationship Id="rId4" Type="http://schemas.openxmlformats.org/officeDocument/2006/relationships/slideLayout" Target="../slideLayouts/slideLayout69.xml"/><Relationship Id="rId9" Type="http://schemas.openxmlformats.org/officeDocument/2006/relationships/slideLayout" Target="../slideLayouts/slideLayout74.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79.xml"/><Relationship Id="rId2" Type="http://schemas.openxmlformats.org/officeDocument/2006/relationships/slideLayout" Target="../slideLayouts/slideLayout78.xml"/><Relationship Id="rId1" Type="http://schemas.openxmlformats.org/officeDocument/2006/relationships/slideLayout" Target="../slideLayouts/slideLayout77.xml"/><Relationship Id="rId6" Type="http://schemas.openxmlformats.org/officeDocument/2006/relationships/image" Target="../media/image1.png"/><Relationship Id="rId5" Type="http://schemas.openxmlformats.org/officeDocument/2006/relationships/theme" Target="../theme/theme6.xml"/><Relationship Id="rId4" Type="http://schemas.openxmlformats.org/officeDocument/2006/relationships/slideLayout" Target="../slideLayouts/slideLayout80.xml"/></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7.xml"/><Relationship Id="rId1" Type="http://schemas.openxmlformats.org/officeDocument/2006/relationships/slideLayout" Target="../slideLayouts/slideLayout81.xml"/><Relationship Id="rId4" Type="http://schemas.openxmlformats.org/officeDocument/2006/relationships/image" Target="../media/image4.png"/></Relationships>
</file>

<file path=ppt/slideMasters/_rels/slideMaster8.xml.rels><?xml version="1.0" encoding="UTF-8" standalone="yes"?>
<Relationships xmlns="http://schemas.openxmlformats.org/package/2006/relationships"><Relationship Id="rId13" Type="http://schemas.openxmlformats.org/officeDocument/2006/relationships/slideLayout" Target="../slideLayouts/slideLayout94.xml"/><Relationship Id="rId18" Type="http://schemas.openxmlformats.org/officeDocument/2006/relationships/slideLayout" Target="../slideLayouts/slideLayout99.xml"/><Relationship Id="rId26" Type="http://schemas.openxmlformats.org/officeDocument/2006/relationships/slideLayout" Target="../slideLayouts/slideLayout107.xml"/><Relationship Id="rId39" Type="http://schemas.openxmlformats.org/officeDocument/2006/relationships/slideLayout" Target="../slideLayouts/slideLayout120.xml"/><Relationship Id="rId21" Type="http://schemas.openxmlformats.org/officeDocument/2006/relationships/slideLayout" Target="../slideLayouts/slideLayout102.xml"/><Relationship Id="rId34" Type="http://schemas.openxmlformats.org/officeDocument/2006/relationships/slideLayout" Target="../slideLayouts/slideLayout115.xml"/><Relationship Id="rId42" Type="http://schemas.openxmlformats.org/officeDocument/2006/relationships/slideLayout" Target="../slideLayouts/slideLayout123.xml"/><Relationship Id="rId47" Type="http://schemas.openxmlformats.org/officeDocument/2006/relationships/slideLayout" Target="../slideLayouts/slideLayout128.xml"/><Relationship Id="rId50" Type="http://schemas.openxmlformats.org/officeDocument/2006/relationships/slideLayout" Target="../slideLayouts/slideLayout131.xml"/><Relationship Id="rId55" Type="http://schemas.openxmlformats.org/officeDocument/2006/relationships/slideLayout" Target="../slideLayouts/slideLayout136.xml"/><Relationship Id="rId7" Type="http://schemas.openxmlformats.org/officeDocument/2006/relationships/slideLayout" Target="../slideLayouts/slideLayout88.xml"/><Relationship Id="rId2" Type="http://schemas.openxmlformats.org/officeDocument/2006/relationships/slideLayout" Target="../slideLayouts/slideLayout83.xml"/><Relationship Id="rId16" Type="http://schemas.openxmlformats.org/officeDocument/2006/relationships/slideLayout" Target="../slideLayouts/slideLayout97.xml"/><Relationship Id="rId29" Type="http://schemas.openxmlformats.org/officeDocument/2006/relationships/slideLayout" Target="../slideLayouts/slideLayout110.xml"/><Relationship Id="rId11" Type="http://schemas.openxmlformats.org/officeDocument/2006/relationships/slideLayout" Target="../slideLayouts/slideLayout92.xml"/><Relationship Id="rId24" Type="http://schemas.openxmlformats.org/officeDocument/2006/relationships/slideLayout" Target="../slideLayouts/slideLayout105.xml"/><Relationship Id="rId32" Type="http://schemas.openxmlformats.org/officeDocument/2006/relationships/slideLayout" Target="../slideLayouts/slideLayout113.xml"/><Relationship Id="rId37" Type="http://schemas.openxmlformats.org/officeDocument/2006/relationships/slideLayout" Target="../slideLayouts/slideLayout118.xml"/><Relationship Id="rId40" Type="http://schemas.openxmlformats.org/officeDocument/2006/relationships/slideLayout" Target="../slideLayouts/slideLayout121.xml"/><Relationship Id="rId45" Type="http://schemas.openxmlformats.org/officeDocument/2006/relationships/slideLayout" Target="../slideLayouts/slideLayout126.xml"/><Relationship Id="rId53" Type="http://schemas.openxmlformats.org/officeDocument/2006/relationships/slideLayout" Target="../slideLayouts/slideLayout134.xml"/><Relationship Id="rId58" Type="http://schemas.openxmlformats.org/officeDocument/2006/relationships/slideLayout" Target="../slideLayouts/slideLayout139.xml"/><Relationship Id="rId5" Type="http://schemas.openxmlformats.org/officeDocument/2006/relationships/slideLayout" Target="../slideLayouts/slideLayout86.xml"/><Relationship Id="rId61" Type="http://schemas.openxmlformats.org/officeDocument/2006/relationships/image" Target="../media/image1.png"/><Relationship Id="rId19" Type="http://schemas.openxmlformats.org/officeDocument/2006/relationships/slideLayout" Target="../slideLayouts/slideLayout100.xml"/><Relationship Id="rId14" Type="http://schemas.openxmlformats.org/officeDocument/2006/relationships/slideLayout" Target="../slideLayouts/slideLayout95.xml"/><Relationship Id="rId22" Type="http://schemas.openxmlformats.org/officeDocument/2006/relationships/slideLayout" Target="../slideLayouts/slideLayout103.xml"/><Relationship Id="rId27" Type="http://schemas.openxmlformats.org/officeDocument/2006/relationships/slideLayout" Target="../slideLayouts/slideLayout108.xml"/><Relationship Id="rId30" Type="http://schemas.openxmlformats.org/officeDocument/2006/relationships/slideLayout" Target="../slideLayouts/slideLayout111.xml"/><Relationship Id="rId35" Type="http://schemas.openxmlformats.org/officeDocument/2006/relationships/slideLayout" Target="../slideLayouts/slideLayout116.xml"/><Relationship Id="rId43" Type="http://schemas.openxmlformats.org/officeDocument/2006/relationships/slideLayout" Target="../slideLayouts/slideLayout124.xml"/><Relationship Id="rId48" Type="http://schemas.openxmlformats.org/officeDocument/2006/relationships/slideLayout" Target="../slideLayouts/slideLayout129.xml"/><Relationship Id="rId56" Type="http://schemas.openxmlformats.org/officeDocument/2006/relationships/slideLayout" Target="../slideLayouts/slideLayout137.xml"/><Relationship Id="rId8" Type="http://schemas.openxmlformats.org/officeDocument/2006/relationships/slideLayout" Target="../slideLayouts/slideLayout89.xml"/><Relationship Id="rId51" Type="http://schemas.openxmlformats.org/officeDocument/2006/relationships/slideLayout" Target="../slideLayouts/slideLayout132.xml"/><Relationship Id="rId3" Type="http://schemas.openxmlformats.org/officeDocument/2006/relationships/slideLayout" Target="../slideLayouts/slideLayout84.xml"/><Relationship Id="rId12" Type="http://schemas.openxmlformats.org/officeDocument/2006/relationships/slideLayout" Target="../slideLayouts/slideLayout93.xml"/><Relationship Id="rId17" Type="http://schemas.openxmlformats.org/officeDocument/2006/relationships/slideLayout" Target="../slideLayouts/slideLayout98.xml"/><Relationship Id="rId25" Type="http://schemas.openxmlformats.org/officeDocument/2006/relationships/slideLayout" Target="../slideLayouts/slideLayout106.xml"/><Relationship Id="rId33" Type="http://schemas.openxmlformats.org/officeDocument/2006/relationships/slideLayout" Target="../slideLayouts/slideLayout114.xml"/><Relationship Id="rId38" Type="http://schemas.openxmlformats.org/officeDocument/2006/relationships/slideLayout" Target="../slideLayouts/slideLayout119.xml"/><Relationship Id="rId46" Type="http://schemas.openxmlformats.org/officeDocument/2006/relationships/slideLayout" Target="../slideLayouts/slideLayout127.xml"/><Relationship Id="rId59" Type="http://schemas.openxmlformats.org/officeDocument/2006/relationships/slideLayout" Target="../slideLayouts/slideLayout140.xml"/><Relationship Id="rId20" Type="http://schemas.openxmlformats.org/officeDocument/2006/relationships/slideLayout" Target="../slideLayouts/slideLayout101.xml"/><Relationship Id="rId41" Type="http://schemas.openxmlformats.org/officeDocument/2006/relationships/slideLayout" Target="../slideLayouts/slideLayout122.xml"/><Relationship Id="rId54" Type="http://schemas.openxmlformats.org/officeDocument/2006/relationships/slideLayout" Target="../slideLayouts/slideLayout135.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5" Type="http://schemas.openxmlformats.org/officeDocument/2006/relationships/slideLayout" Target="../slideLayouts/slideLayout96.xml"/><Relationship Id="rId23" Type="http://schemas.openxmlformats.org/officeDocument/2006/relationships/slideLayout" Target="../slideLayouts/slideLayout104.xml"/><Relationship Id="rId28" Type="http://schemas.openxmlformats.org/officeDocument/2006/relationships/slideLayout" Target="../slideLayouts/slideLayout109.xml"/><Relationship Id="rId36" Type="http://schemas.openxmlformats.org/officeDocument/2006/relationships/slideLayout" Target="../slideLayouts/slideLayout117.xml"/><Relationship Id="rId49" Type="http://schemas.openxmlformats.org/officeDocument/2006/relationships/slideLayout" Target="../slideLayouts/slideLayout130.xml"/><Relationship Id="rId57" Type="http://schemas.openxmlformats.org/officeDocument/2006/relationships/slideLayout" Target="../slideLayouts/slideLayout138.xml"/><Relationship Id="rId10" Type="http://schemas.openxmlformats.org/officeDocument/2006/relationships/slideLayout" Target="../slideLayouts/slideLayout91.xml"/><Relationship Id="rId31" Type="http://schemas.openxmlformats.org/officeDocument/2006/relationships/slideLayout" Target="../slideLayouts/slideLayout112.xml"/><Relationship Id="rId44" Type="http://schemas.openxmlformats.org/officeDocument/2006/relationships/slideLayout" Target="../slideLayouts/slideLayout125.xml"/><Relationship Id="rId52" Type="http://schemas.openxmlformats.org/officeDocument/2006/relationships/slideLayout" Target="../slideLayouts/slideLayout133.xml"/><Relationship Id="rId60" Type="http://schemas.openxmlformats.org/officeDocument/2006/relationships/theme" Target="../theme/theme8.xml"/><Relationship Id="rId4" Type="http://schemas.openxmlformats.org/officeDocument/2006/relationships/slideLayout" Target="../slideLayouts/slideLayout85.xml"/><Relationship Id="rId9" Type="http://schemas.openxmlformats.org/officeDocument/2006/relationships/slideLayout" Target="../slideLayouts/slideLayout90.xml"/></Relationships>
</file>

<file path=ppt/slideMasters/_rels/slideMaster9.xml.rels><?xml version="1.0" encoding="UTF-8" standalone="yes"?>
<Relationships xmlns="http://schemas.openxmlformats.org/package/2006/relationships"><Relationship Id="rId3" Type="http://schemas.openxmlformats.org/officeDocument/2006/relationships/theme" Target="../theme/theme9.xml"/><Relationship Id="rId2" Type="http://schemas.openxmlformats.org/officeDocument/2006/relationships/slideLayout" Target="../slideLayouts/slideLayout142.xml"/><Relationship Id="rId1" Type="http://schemas.openxmlformats.org/officeDocument/2006/relationships/slideLayout" Target="../slideLayouts/slideLayout141.xml"/><Relationship Id="rId5" Type="http://schemas.openxmlformats.org/officeDocument/2006/relationships/slide" Target="../slides/slide2.xml"/><Relationship Id="rId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FE90A411-56AD-4A25-4934-1B22FEF56E48}"/>
              </a:ext>
            </a:extLst>
          </p:cNvPr>
          <p:cNvSpPr>
            <a:spLocks noGrp="1" noChangeArrowheads="1"/>
          </p:cNvSpPr>
          <p:nvPr>
            <p:ph type="title"/>
          </p:nvPr>
        </p:nvSpPr>
        <p:spPr bwMode="auto">
          <a:xfrm>
            <a:off x="838200" y="473075"/>
            <a:ext cx="10515600" cy="1023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62CF610A-FF5F-7394-6EB0-A8B3FF8E56C8}"/>
              </a:ext>
            </a:extLst>
          </p:cNvPr>
          <p:cNvSpPr>
            <a:spLocks noGrp="1" noChangeArrowheads="1"/>
          </p:cNvSpPr>
          <p:nvPr>
            <p:ph type="body" idx="1"/>
          </p:nvPr>
        </p:nvSpPr>
        <p:spPr bwMode="auto">
          <a:xfrm>
            <a:off x="838200" y="1631950"/>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 name="TextBox 9">
            <a:extLst>
              <a:ext uri="{FF2B5EF4-FFF2-40B4-BE49-F238E27FC236}">
                <a16:creationId xmlns:a16="http://schemas.microsoft.com/office/drawing/2014/main" id="{EF90AF49-DD49-0E8A-3CBE-661251FF654C}"/>
              </a:ext>
            </a:extLst>
          </p:cNvPr>
          <p:cNvSpPr txBox="1"/>
          <p:nvPr userDrawn="1"/>
        </p:nvSpPr>
        <p:spPr>
          <a:xfrm>
            <a:off x="265113" y="6577013"/>
            <a:ext cx="1774825" cy="207962"/>
          </a:xfrm>
          <a:prstGeom prst="rect">
            <a:avLst/>
          </a:prstGeom>
          <a:noFill/>
        </p:spPr>
        <p:txBody>
          <a:bodyPr>
            <a:spAutoFit/>
          </a:bodyPr>
          <a:lstStyle/>
          <a:p>
            <a:pPr eaLnBrk="1" hangingPunct="1">
              <a:defRPr/>
            </a:pPr>
            <a:r>
              <a:rPr lang="en-US" sz="750">
                <a:solidFill>
                  <a:srgbClr val="0E316B"/>
                </a:solidFill>
              </a:rPr>
              <a:t>|  www.ebsco.com</a:t>
            </a:r>
          </a:p>
        </p:txBody>
      </p:sp>
      <p:sp>
        <p:nvSpPr>
          <p:cNvPr id="12" name="TextBox 11">
            <a:extLst>
              <a:ext uri="{FF2B5EF4-FFF2-40B4-BE49-F238E27FC236}">
                <a16:creationId xmlns:a16="http://schemas.microsoft.com/office/drawing/2014/main" id="{900888FC-5685-6D0B-1AFD-A9DBB58A5D9E}"/>
              </a:ext>
            </a:extLst>
          </p:cNvPr>
          <p:cNvSpPr txBox="1"/>
          <p:nvPr userDrawn="1"/>
        </p:nvSpPr>
        <p:spPr>
          <a:xfrm>
            <a:off x="-33338" y="6577013"/>
            <a:ext cx="449263" cy="246062"/>
          </a:xfrm>
          <a:prstGeom prst="rect">
            <a:avLst/>
          </a:prstGeom>
          <a:noFill/>
          <a:ln>
            <a:noFill/>
          </a:ln>
        </p:spPr>
        <p:txBody>
          <a:bodyPr anchor="ctr"/>
          <a:lstStyle/>
          <a:p>
            <a:pPr algn="ctr" eaLnBrk="1" hangingPunct="1">
              <a:defRPr/>
            </a:pPr>
            <a:fld id="{0B37DE0B-0314-4FCC-BB69-42B24A0570F1}" type="slidenum">
              <a:rPr lang="en-US" sz="750">
                <a:solidFill>
                  <a:schemeClr val="tx2"/>
                </a:solidFill>
              </a:rPr>
              <a:pPr algn="ctr" eaLnBrk="1" hangingPunct="1">
                <a:defRPr/>
              </a:pPr>
              <a:t>‹#›</a:t>
            </a:fld>
            <a:endParaRPr lang="en-US" sz="750">
              <a:solidFill>
                <a:schemeClr val="tx2"/>
              </a:solidFill>
            </a:endParaRPr>
          </a:p>
        </p:txBody>
      </p:sp>
      <p:cxnSp>
        <p:nvCxnSpPr>
          <p:cNvPr id="14" name="Straight Connector 13">
            <a:extLst>
              <a:ext uri="{FF2B5EF4-FFF2-40B4-BE49-F238E27FC236}">
                <a16:creationId xmlns:a16="http://schemas.microsoft.com/office/drawing/2014/main" id="{43F1EE5B-6DF0-CC26-24FF-CFD0BE44D2F7}"/>
              </a:ext>
            </a:extLst>
          </p:cNvPr>
          <p:cNvCxnSpPr/>
          <p:nvPr userDrawn="1"/>
        </p:nvCxnSpPr>
        <p:spPr>
          <a:xfrm>
            <a:off x="1538288" y="6702425"/>
            <a:ext cx="9615487" cy="0"/>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1031" name="Picture 14">
            <a:extLst>
              <a:ext uri="{FF2B5EF4-FFF2-40B4-BE49-F238E27FC236}">
                <a16:creationId xmlns:a16="http://schemas.microsoft.com/office/drawing/2014/main" id="{214CBCF1-A796-060E-E8BF-2768157692A0}"/>
              </a:ext>
            </a:extLst>
          </p:cNvPr>
          <p:cNvPicPr>
            <a:picLocks noChangeAspect="1" noChangeArrowheads="1"/>
          </p:cNvPicPr>
          <p:nvPr userDrawn="1"/>
        </p:nvPicPr>
        <p:blipFill>
          <a:blip r:embed="rId28">
            <a:extLst>
              <a:ext uri="{28A0092B-C50C-407E-A947-70E740481C1C}">
                <a14:useLocalDpi xmlns:a14="http://schemas.microsoft.com/office/drawing/2010/main" val="0"/>
              </a:ext>
            </a:extLst>
          </a:blip>
          <a:srcRect/>
          <a:stretch>
            <a:fillRect/>
          </a:stretch>
        </p:blipFill>
        <p:spPr bwMode="auto">
          <a:xfrm>
            <a:off x="11237913" y="6599238"/>
            <a:ext cx="830262" cy="19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603" r:id="rId1"/>
    <p:sldLayoutId id="2147484604" r:id="rId2"/>
    <p:sldLayoutId id="2147484605" r:id="rId3"/>
    <p:sldLayoutId id="2147484606" r:id="rId4"/>
    <p:sldLayoutId id="2147484607" r:id="rId5"/>
    <p:sldLayoutId id="2147484608" r:id="rId6"/>
    <p:sldLayoutId id="2147484609" r:id="rId7"/>
    <p:sldLayoutId id="2147484610" r:id="rId8"/>
    <p:sldLayoutId id="2147484611" r:id="rId9"/>
    <p:sldLayoutId id="2147484612" r:id="rId10"/>
    <p:sldLayoutId id="2147484613" r:id="rId11"/>
    <p:sldLayoutId id="2147484614" r:id="rId12"/>
    <p:sldLayoutId id="2147484615" r:id="rId13"/>
    <p:sldLayoutId id="2147484616" r:id="rId14"/>
    <p:sldLayoutId id="2147484617" r:id="rId15"/>
    <p:sldLayoutId id="2147484618" r:id="rId16"/>
    <p:sldLayoutId id="2147484619" r:id="rId17"/>
    <p:sldLayoutId id="2147484620" r:id="rId18"/>
    <p:sldLayoutId id="2147484621" r:id="rId19"/>
    <p:sldLayoutId id="2147484622" r:id="rId20"/>
    <p:sldLayoutId id="2147484623" r:id="rId21"/>
    <p:sldLayoutId id="2147484624" r:id="rId22"/>
    <p:sldLayoutId id="2147484625" r:id="rId23"/>
    <p:sldLayoutId id="2147484626" r:id="rId24"/>
    <p:sldLayoutId id="2147484627" r:id="rId25"/>
    <p:sldLayoutId id="2147484628" r:id="rId26"/>
  </p:sldLayoutIdLst>
  <p:transition spd="med">
    <p:fade/>
  </p:transition>
  <p:hf hdr="0" ftr="0" dt="0"/>
  <p:txStyles>
    <p:titleStyle>
      <a:lvl1pPr algn="l" defTabSz="685800" rtl="0" eaLnBrk="0" fontAlgn="base" hangingPunct="0">
        <a:lnSpc>
          <a:spcPct val="110000"/>
        </a:lnSpc>
        <a:spcBef>
          <a:spcPct val="0"/>
        </a:spcBef>
        <a:spcAft>
          <a:spcPct val="0"/>
        </a:spcAft>
        <a:defRPr sz="2400" kern="1200">
          <a:solidFill>
            <a:schemeClr val="accent1"/>
          </a:solidFill>
          <a:latin typeface="+mj-lt"/>
          <a:ea typeface="+mj-ea"/>
          <a:cs typeface="+mj-cs"/>
        </a:defRPr>
      </a:lvl1pPr>
      <a:lvl2pPr algn="l" defTabSz="685800" rtl="0" eaLnBrk="0" fontAlgn="base" hangingPunct="0">
        <a:lnSpc>
          <a:spcPct val="110000"/>
        </a:lnSpc>
        <a:spcBef>
          <a:spcPct val="0"/>
        </a:spcBef>
        <a:spcAft>
          <a:spcPct val="0"/>
        </a:spcAft>
        <a:defRPr sz="2400">
          <a:solidFill>
            <a:schemeClr val="accent1"/>
          </a:solidFill>
          <a:latin typeface="Arial" panose="020B0604020202020204" pitchFamily="34" charset="0"/>
        </a:defRPr>
      </a:lvl2pPr>
      <a:lvl3pPr algn="l" defTabSz="685800" rtl="0" eaLnBrk="0" fontAlgn="base" hangingPunct="0">
        <a:lnSpc>
          <a:spcPct val="110000"/>
        </a:lnSpc>
        <a:spcBef>
          <a:spcPct val="0"/>
        </a:spcBef>
        <a:spcAft>
          <a:spcPct val="0"/>
        </a:spcAft>
        <a:defRPr sz="2400">
          <a:solidFill>
            <a:schemeClr val="accent1"/>
          </a:solidFill>
          <a:latin typeface="Arial" panose="020B0604020202020204" pitchFamily="34" charset="0"/>
        </a:defRPr>
      </a:lvl3pPr>
      <a:lvl4pPr algn="l" defTabSz="685800" rtl="0" eaLnBrk="0" fontAlgn="base" hangingPunct="0">
        <a:lnSpc>
          <a:spcPct val="110000"/>
        </a:lnSpc>
        <a:spcBef>
          <a:spcPct val="0"/>
        </a:spcBef>
        <a:spcAft>
          <a:spcPct val="0"/>
        </a:spcAft>
        <a:defRPr sz="2400">
          <a:solidFill>
            <a:schemeClr val="accent1"/>
          </a:solidFill>
          <a:latin typeface="Arial" panose="020B0604020202020204" pitchFamily="34" charset="0"/>
        </a:defRPr>
      </a:lvl4pPr>
      <a:lvl5pPr algn="l" defTabSz="685800" rtl="0" eaLnBrk="0" fontAlgn="base" hangingPunct="0">
        <a:lnSpc>
          <a:spcPct val="110000"/>
        </a:lnSpc>
        <a:spcBef>
          <a:spcPct val="0"/>
        </a:spcBef>
        <a:spcAft>
          <a:spcPct val="0"/>
        </a:spcAft>
        <a:defRPr sz="2400">
          <a:solidFill>
            <a:schemeClr val="accent1"/>
          </a:solidFill>
          <a:latin typeface="Arial" panose="020B0604020202020204" pitchFamily="34" charset="0"/>
        </a:defRPr>
      </a:lvl5pPr>
      <a:lvl6pPr marL="457200" algn="l" defTabSz="685800" rtl="0" fontAlgn="base">
        <a:lnSpc>
          <a:spcPct val="110000"/>
        </a:lnSpc>
        <a:spcBef>
          <a:spcPct val="0"/>
        </a:spcBef>
        <a:spcAft>
          <a:spcPct val="0"/>
        </a:spcAft>
        <a:defRPr sz="2400">
          <a:solidFill>
            <a:schemeClr val="accent1"/>
          </a:solidFill>
          <a:latin typeface="Arial" panose="020B0604020202020204" pitchFamily="34" charset="0"/>
        </a:defRPr>
      </a:lvl6pPr>
      <a:lvl7pPr marL="914400" algn="l" defTabSz="685800" rtl="0" fontAlgn="base">
        <a:lnSpc>
          <a:spcPct val="110000"/>
        </a:lnSpc>
        <a:spcBef>
          <a:spcPct val="0"/>
        </a:spcBef>
        <a:spcAft>
          <a:spcPct val="0"/>
        </a:spcAft>
        <a:defRPr sz="2400">
          <a:solidFill>
            <a:schemeClr val="accent1"/>
          </a:solidFill>
          <a:latin typeface="Arial" panose="020B0604020202020204" pitchFamily="34" charset="0"/>
        </a:defRPr>
      </a:lvl7pPr>
      <a:lvl8pPr marL="1371600" algn="l" defTabSz="685800" rtl="0" fontAlgn="base">
        <a:lnSpc>
          <a:spcPct val="110000"/>
        </a:lnSpc>
        <a:spcBef>
          <a:spcPct val="0"/>
        </a:spcBef>
        <a:spcAft>
          <a:spcPct val="0"/>
        </a:spcAft>
        <a:defRPr sz="2400">
          <a:solidFill>
            <a:schemeClr val="accent1"/>
          </a:solidFill>
          <a:latin typeface="Arial" panose="020B0604020202020204" pitchFamily="34" charset="0"/>
        </a:defRPr>
      </a:lvl8pPr>
      <a:lvl9pPr marL="1828800" algn="l" defTabSz="685800" rtl="0" fontAlgn="base">
        <a:lnSpc>
          <a:spcPct val="110000"/>
        </a:lnSpc>
        <a:spcBef>
          <a:spcPct val="0"/>
        </a:spcBef>
        <a:spcAft>
          <a:spcPct val="0"/>
        </a:spcAft>
        <a:defRPr sz="2400">
          <a:solidFill>
            <a:schemeClr val="accent1"/>
          </a:solidFill>
          <a:latin typeface="Arial" panose="020B0604020202020204" pitchFamily="34" charset="0"/>
        </a:defRPr>
      </a:lvl9pPr>
    </p:titleStyle>
    <p:bodyStyle>
      <a:lvl1pPr marL="171450" indent="-171450" algn="l" defTabSz="685800" rtl="0" eaLnBrk="0" fontAlgn="base" hangingPunct="0">
        <a:lnSpc>
          <a:spcPct val="110000"/>
        </a:lnSpc>
        <a:spcBef>
          <a:spcPts val="675"/>
        </a:spcBef>
        <a:spcAft>
          <a:spcPct val="0"/>
        </a:spcAft>
        <a:buFont typeface="Arial" panose="020B0604020202020204" pitchFamily="34" charset="0"/>
        <a:buChar char="•"/>
        <a:defRPr sz="2100" kern="1200">
          <a:solidFill>
            <a:schemeClr val="tx2"/>
          </a:solidFill>
          <a:latin typeface="+mn-lt"/>
          <a:ea typeface="+mn-ea"/>
          <a:cs typeface="+mn-cs"/>
        </a:defRPr>
      </a:lvl1pPr>
      <a:lvl2pPr marL="514350" indent="-171450" algn="l" defTabSz="685800" rtl="0" eaLnBrk="0" fontAlgn="base" hangingPunct="0">
        <a:lnSpc>
          <a:spcPct val="110000"/>
        </a:lnSpc>
        <a:spcBef>
          <a:spcPts val="675"/>
        </a:spcBef>
        <a:spcAft>
          <a:spcPct val="0"/>
        </a:spcAft>
        <a:buFont typeface="Arial" panose="020B0604020202020204" pitchFamily="34" charset="0"/>
        <a:buChar char="−"/>
        <a:defRPr kern="1200">
          <a:solidFill>
            <a:schemeClr val="tx2"/>
          </a:solidFill>
          <a:latin typeface="+mn-lt"/>
          <a:ea typeface="+mn-ea"/>
          <a:cs typeface="+mn-cs"/>
        </a:defRPr>
      </a:lvl2pPr>
      <a:lvl3pPr marL="857250" indent="-171450" algn="l" defTabSz="685800" rtl="0" eaLnBrk="0" fontAlgn="base" hangingPunct="0">
        <a:lnSpc>
          <a:spcPct val="110000"/>
        </a:lnSpc>
        <a:spcBef>
          <a:spcPts val="675"/>
        </a:spcBef>
        <a:spcAft>
          <a:spcPct val="0"/>
        </a:spcAft>
        <a:buFont typeface="Arial" panose="020B0604020202020204" pitchFamily="34" charset="0"/>
        <a:buChar char="•"/>
        <a:defRPr sz="1500" kern="1200">
          <a:solidFill>
            <a:schemeClr val="tx2"/>
          </a:solidFill>
          <a:latin typeface="+mn-lt"/>
          <a:ea typeface="+mn-ea"/>
          <a:cs typeface="+mn-cs"/>
        </a:defRPr>
      </a:lvl3pPr>
      <a:lvl4pPr marL="1200150" indent="-171450" algn="l" defTabSz="685800" rtl="0" eaLnBrk="0" fontAlgn="base" hangingPunct="0">
        <a:lnSpc>
          <a:spcPct val="110000"/>
        </a:lnSpc>
        <a:spcBef>
          <a:spcPts val="675"/>
        </a:spcBef>
        <a:spcAft>
          <a:spcPct val="0"/>
        </a:spcAft>
        <a:buFont typeface="Arial" panose="020B0604020202020204" pitchFamily="34" charset="0"/>
        <a:buChar char="•"/>
        <a:defRPr sz="1300" kern="1200">
          <a:solidFill>
            <a:schemeClr val="tx2"/>
          </a:solidFill>
          <a:latin typeface="+mn-lt"/>
          <a:ea typeface="+mn-ea"/>
          <a:cs typeface="+mn-cs"/>
        </a:defRPr>
      </a:lvl4pPr>
      <a:lvl5pPr marL="1543050" indent="-171450" algn="l" defTabSz="685800" rtl="0" eaLnBrk="0" fontAlgn="base" hangingPunct="0">
        <a:lnSpc>
          <a:spcPct val="110000"/>
        </a:lnSpc>
        <a:spcBef>
          <a:spcPts val="675"/>
        </a:spcBef>
        <a:spcAft>
          <a:spcPct val="0"/>
        </a:spcAft>
        <a:buFont typeface="Arial" panose="020B0604020202020204" pitchFamily="34" charset="0"/>
        <a:buChar char="•"/>
        <a:defRPr sz="1300" kern="1200">
          <a:solidFill>
            <a:schemeClr val="tx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73336"/>
            <a:ext cx="10515600" cy="1023710"/>
          </a:xfrm>
          <a:prstGeom prst="rect">
            <a:avLst/>
          </a:prstGeom>
        </p:spPr>
        <p:txBody>
          <a:bodyPr vert="horz" lIns="91440" tIns="45720" rIns="91440" bIns="45720" rtlCol="0" anchor="t">
            <a:noAutofit/>
          </a:bodyPr>
          <a:lstStyle/>
          <a:p>
            <a:r>
              <a:rPr lang="en-US"/>
              <a:t>Click to edit Master title style</a:t>
            </a:r>
          </a:p>
        </p:txBody>
      </p:sp>
      <p:sp>
        <p:nvSpPr>
          <p:cNvPr id="3" name="Text Placeholder 2"/>
          <p:cNvSpPr>
            <a:spLocks noGrp="1"/>
          </p:cNvSpPr>
          <p:nvPr>
            <p:ph type="body" idx="1"/>
          </p:nvPr>
        </p:nvSpPr>
        <p:spPr>
          <a:xfrm>
            <a:off x="838200" y="1631981"/>
            <a:ext cx="10515600" cy="4351338"/>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Box 9">
            <a:extLst>
              <a:ext uri="{FF2B5EF4-FFF2-40B4-BE49-F238E27FC236}">
                <a16:creationId xmlns:a16="http://schemas.microsoft.com/office/drawing/2014/main" id="{4089725C-5724-423F-B7F9-8E9021A093C9}"/>
              </a:ext>
            </a:extLst>
          </p:cNvPr>
          <p:cNvSpPr txBox="1"/>
          <p:nvPr userDrawn="1"/>
        </p:nvSpPr>
        <p:spPr>
          <a:xfrm>
            <a:off x="265543" y="6576533"/>
            <a:ext cx="1775129" cy="246221"/>
          </a:xfrm>
          <a:prstGeom prst="rect">
            <a:avLst/>
          </a:prstGeom>
          <a:noFill/>
        </p:spPr>
        <p:txBody>
          <a:bodyPr wrap="square" rtlCol="0">
            <a:spAutoFit/>
          </a:bodyPr>
          <a:lstStyle/>
          <a:p>
            <a:r>
              <a:rPr lang="en-US" sz="1000">
                <a:solidFill>
                  <a:srgbClr val="0E316B"/>
                </a:solidFill>
              </a:rPr>
              <a:t>|  www.ebsco.com |</a:t>
            </a:r>
          </a:p>
        </p:txBody>
      </p:sp>
      <p:sp>
        <p:nvSpPr>
          <p:cNvPr id="12" name="TextBox 11">
            <a:extLst>
              <a:ext uri="{FF2B5EF4-FFF2-40B4-BE49-F238E27FC236}">
                <a16:creationId xmlns:a16="http://schemas.microsoft.com/office/drawing/2014/main" id="{AF991A0C-026E-4AC3-8006-7B3746675E33}"/>
              </a:ext>
            </a:extLst>
          </p:cNvPr>
          <p:cNvSpPr txBox="1"/>
          <p:nvPr userDrawn="1"/>
        </p:nvSpPr>
        <p:spPr>
          <a:xfrm>
            <a:off x="-33453" y="6576533"/>
            <a:ext cx="450166" cy="246221"/>
          </a:xfrm>
          <a:prstGeom prst="rect">
            <a:avLst/>
          </a:prstGeom>
          <a:noFill/>
          <a:ln>
            <a:noFill/>
          </a:ln>
        </p:spPr>
        <p:txBody>
          <a:bodyPr wrap="square" rtlCol="0" anchor="ctr" anchorCtr="0">
            <a:noAutofit/>
          </a:bodyPr>
          <a:lstStyle/>
          <a:p>
            <a:pPr algn="ctr"/>
            <a:fld id="{09848EAD-0F7B-4937-B01B-BB4372B1E0EA}" type="slidenum">
              <a:rPr lang="en-US" sz="1000" smtClean="0">
                <a:solidFill>
                  <a:schemeClr val="tx2"/>
                </a:solidFill>
              </a:rPr>
              <a:pPr algn="ctr"/>
              <a:t>‹#›</a:t>
            </a:fld>
            <a:endParaRPr lang="en-US" sz="1000">
              <a:solidFill>
                <a:schemeClr val="tx2"/>
              </a:solidFill>
            </a:endParaRPr>
          </a:p>
        </p:txBody>
      </p:sp>
      <p:pic>
        <p:nvPicPr>
          <p:cNvPr id="15" name="Picture 14">
            <a:extLst>
              <a:ext uri="{FF2B5EF4-FFF2-40B4-BE49-F238E27FC236}">
                <a16:creationId xmlns:a16="http://schemas.microsoft.com/office/drawing/2014/main" id="{B1F8ACD3-3558-4818-BB44-D4A33ADF1EB3}"/>
              </a:ext>
            </a:extLst>
          </p:cNvPr>
          <p:cNvPicPr>
            <a:picLocks noChangeAspect="1"/>
          </p:cNvPicPr>
          <p:nvPr userDrawn="1"/>
        </p:nvPicPr>
        <p:blipFill>
          <a:blip r:embed="rId63" cstate="print">
            <a:extLst>
              <a:ext uri="{28A0092B-C50C-407E-A947-70E740481C1C}">
                <a14:useLocalDpi xmlns:a14="http://schemas.microsoft.com/office/drawing/2010/main"/>
              </a:ext>
            </a:extLst>
          </a:blip>
          <a:stretch>
            <a:fillRect/>
          </a:stretch>
        </p:blipFill>
        <p:spPr>
          <a:xfrm>
            <a:off x="1548535" y="6599832"/>
            <a:ext cx="830889" cy="198162"/>
          </a:xfrm>
          <a:prstGeom prst="rect">
            <a:avLst/>
          </a:prstGeom>
        </p:spPr>
      </p:pic>
    </p:spTree>
    <p:extLst>
      <p:ext uri="{BB962C8B-B14F-4D97-AF65-F5344CB8AC3E}">
        <p14:creationId xmlns:p14="http://schemas.microsoft.com/office/powerpoint/2010/main" val="1259717195"/>
      </p:ext>
    </p:extLst>
  </p:cSld>
  <p:clrMap bg1="lt1" tx1="dk1" bg2="lt2" tx2="dk2" accent1="accent1" accent2="accent2" accent3="accent3" accent4="accent4" accent5="accent5" accent6="accent6" hlink="hlink" folHlink="folHlink"/>
  <p:sldLayoutIdLst>
    <p:sldLayoutId id="2147484899" r:id="rId1"/>
    <p:sldLayoutId id="2147484900" r:id="rId2"/>
    <p:sldLayoutId id="2147484901" r:id="rId3"/>
    <p:sldLayoutId id="2147484902" r:id="rId4"/>
    <p:sldLayoutId id="2147484903" r:id="rId5"/>
    <p:sldLayoutId id="2147484904" r:id="rId6"/>
    <p:sldLayoutId id="2147484905" r:id="rId7"/>
    <p:sldLayoutId id="2147484906" r:id="rId8"/>
    <p:sldLayoutId id="2147484907" r:id="rId9"/>
    <p:sldLayoutId id="2147484908" r:id="rId10"/>
    <p:sldLayoutId id="2147484909" r:id="rId11"/>
    <p:sldLayoutId id="2147484910" r:id="rId12"/>
    <p:sldLayoutId id="2147484911" r:id="rId13"/>
    <p:sldLayoutId id="2147484912" r:id="rId14"/>
    <p:sldLayoutId id="2147484913" r:id="rId15"/>
    <p:sldLayoutId id="2147484914" r:id="rId16"/>
    <p:sldLayoutId id="2147484915" r:id="rId17"/>
    <p:sldLayoutId id="2147484916" r:id="rId18"/>
    <p:sldLayoutId id="2147484917" r:id="rId19"/>
    <p:sldLayoutId id="2147484918" r:id="rId20"/>
    <p:sldLayoutId id="2147484919" r:id="rId21"/>
    <p:sldLayoutId id="2147484920" r:id="rId22"/>
    <p:sldLayoutId id="2147484921" r:id="rId23"/>
    <p:sldLayoutId id="2147484922" r:id="rId24"/>
    <p:sldLayoutId id="2147484923" r:id="rId25"/>
    <p:sldLayoutId id="2147484924" r:id="rId26"/>
    <p:sldLayoutId id="2147484925" r:id="rId27"/>
    <p:sldLayoutId id="2147484926" r:id="rId28"/>
    <p:sldLayoutId id="2147484927" r:id="rId29"/>
    <p:sldLayoutId id="2147484928" r:id="rId30"/>
    <p:sldLayoutId id="2147484929" r:id="rId31"/>
    <p:sldLayoutId id="2147484930" r:id="rId32"/>
    <p:sldLayoutId id="2147484931" r:id="rId33"/>
    <p:sldLayoutId id="2147484932" r:id="rId34"/>
    <p:sldLayoutId id="2147484933" r:id="rId35"/>
    <p:sldLayoutId id="2147484934" r:id="rId36"/>
    <p:sldLayoutId id="2147484935" r:id="rId37"/>
    <p:sldLayoutId id="2147484936" r:id="rId38"/>
    <p:sldLayoutId id="2147484937" r:id="rId39"/>
    <p:sldLayoutId id="2147484938" r:id="rId40"/>
    <p:sldLayoutId id="2147484939" r:id="rId41"/>
    <p:sldLayoutId id="2147484940" r:id="rId42"/>
    <p:sldLayoutId id="2147484941" r:id="rId43"/>
    <p:sldLayoutId id="2147484942" r:id="rId44"/>
    <p:sldLayoutId id="2147484943" r:id="rId45"/>
    <p:sldLayoutId id="2147484944" r:id="rId46"/>
    <p:sldLayoutId id="2147484945" r:id="rId47"/>
    <p:sldLayoutId id="2147484946" r:id="rId48"/>
    <p:sldLayoutId id="2147484947" r:id="rId49"/>
    <p:sldLayoutId id="2147484948" r:id="rId50"/>
    <p:sldLayoutId id="2147484949" r:id="rId51"/>
    <p:sldLayoutId id="2147484950" r:id="rId52"/>
    <p:sldLayoutId id="2147484951" r:id="rId53"/>
    <p:sldLayoutId id="2147484952" r:id="rId54"/>
    <p:sldLayoutId id="2147484953" r:id="rId55"/>
    <p:sldLayoutId id="2147484954" r:id="rId56"/>
    <p:sldLayoutId id="2147484955" r:id="rId57"/>
    <p:sldLayoutId id="2147484956" r:id="rId58"/>
    <p:sldLayoutId id="2147484957" r:id="rId59"/>
    <p:sldLayoutId id="2147484958" r:id="rId60"/>
    <p:sldLayoutId id="2147484959" r:id="rId6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110000"/>
        </a:lnSpc>
        <a:spcBef>
          <a:spcPct val="0"/>
        </a:spcBef>
        <a:buNone/>
        <a:defRPr sz="3200" b="0" kern="1200">
          <a:solidFill>
            <a:schemeClr val="accent1"/>
          </a:solidFill>
          <a:latin typeface="+mj-lt"/>
          <a:ea typeface="+mj-ea"/>
          <a:cs typeface="+mj-cs"/>
        </a:defRPr>
      </a:lvl1pPr>
    </p:titleStyle>
    <p:bodyStyle>
      <a:lvl1pPr marL="228600" indent="-228600" algn="l" defTabSz="914400" rtl="0" eaLnBrk="1" latinLnBrk="0" hangingPunct="1">
        <a:lnSpc>
          <a:spcPct val="110000"/>
        </a:lnSpc>
        <a:spcBef>
          <a:spcPts val="9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110000"/>
        </a:lnSpc>
        <a:spcBef>
          <a:spcPts val="9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110000"/>
        </a:lnSpc>
        <a:spcBef>
          <a:spcPts val="9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110000"/>
        </a:lnSpc>
        <a:spcBef>
          <a:spcPts val="9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110000"/>
        </a:lnSpc>
        <a:spcBef>
          <a:spcPts val="9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73336"/>
            <a:ext cx="10515600" cy="1023710"/>
          </a:xfrm>
          <a:prstGeom prst="rect">
            <a:avLst/>
          </a:prstGeom>
        </p:spPr>
        <p:txBody>
          <a:bodyPr vert="horz" lIns="91440" tIns="45720" rIns="91440" bIns="45720" rtlCol="0" anchor="t">
            <a:noAutofit/>
          </a:bodyPr>
          <a:lstStyle/>
          <a:p>
            <a:r>
              <a:rPr lang="en-US"/>
              <a:t>Click to edit Master title style</a:t>
            </a:r>
          </a:p>
        </p:txBody>
      </p:sp>
      <p:sp>
        <p:nvSpPr>
          <p:cNvPr id="3" name="Text Placeholder 2"/>
          <p:cNvSpPr>
            <a:spLocks noGrp="1"/>
          </p:cNvSpPr>
          <p:nvPr>
            <p:ph type="body" idx="1"/>
          </p:nvPr>
        </p:nvSpPr>
        <p:spPr>
          <a:xfrm>
            <a:off x="838200" y="1631981"/>
            <a:ext cx="10515600" cy="4351338"/>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Box 9">
            <a:extLst>
              <a:ext uri="{FF2B5EF4-FFF2-40B4-BE49-F238E27FC236}">
                <a16:creationId xmlns:a16="http://schemas.microsoft.com/office/drawing/2014/main" id="{4089725C-5724-423F-B7F9-8E9021A093C9}"/>
              </a:ext>
            </a:extLst>
          </p:cNvPr>
          <p:cNvSpPr txBox="1"/>
          <p:nvPr userDrawn="1"/>
        </p:nvSpPr>
        <p:spPr>
          <a:xfrm>
            <a:off x="265543" y="6576533"/>
            <a:ext cx="1775129" cy="246221"/>
          </a:xfrm>
          <a:prstGeom prst="rect">
            <a:avLst/>
          </a:prstGeom>
          <a:noFill/>
        </p:spPr>
        <p:txBody>
          <a:bodyPr wrap="square" rtlCol="0">
            <a:spAutoFit/>
          </a:bodyPr>
          <a:lstStyle/>
          <a:p>
            <a:r>
              <a:rPr lang="en-US" sz="1000" dirty="0">
                <a:solidFill>
                  <a:srgbClr val="0E316B"/>
                </a:solidFill>
              </a:rPr>
              <a:t>|  www.ebsco.com |</a:t>
            </a:r>
          </a:p>
        </p:txBody>
      </p:sp>
      <p:sp>
        <p:nvSpPr>
          <p:cNvPr id="12" name="TextBox 11">
            <a:extLst>
              <a:ext uri="{FF2B5EF4-FFF2-40B4-BE49-F238E27FC236}">
                <a16:creationId xmlns:a16="http://schemas.microsoft.com/office/drawing/2014/main" id="{AF991A0C-026E-4AC3-8006-7B3746675E33}"/>
              </a:ext>
            </a:extLst>
          </p:cNvPr>
          <p:cNvSpPr txBox="1"/>
          <p:nvPr userDrawn="1"/>
        </p:nvSpPr>
        <p:spPr>
          <a:xfrm>
            <a:off x="-33453" y="6576533"/>
            <a:ext cx="450166" cy="246221"/>
          </a:xfrm>
          <a:prstGeom prst="rect">
            <a:avLst/>
          </a:prstGeom>
          <a:noFill/>
          <a:ln>
            <a:noFill/>
          </a:ln>
        </p:spPr>
        <p:txBody>
          <a:bodyPr wrap="square" rtlCol="0" anchor="ctr" anchorCtr="0">
            <a:noAutofit/>
          </a:bodyPr>
          <a:lstStyle/>
          <a:p>
            <a:pPr algn="ctr"/>
            <a:fld id="{09848EAD-0F7B-4937-B01B-BB4372B1E0EA}" type="slidenum">
              <a:rPr lang="en-US" sz="1000" smtClean="0">
                <a:solidFill>
                  <a:schemeClr val="tx2"/>
                </a:solidFill>
              </a:rPr>
              <a:pPr algn="ctr"/>
              <a:t>‹#›</a:t>
            </a:fld>
            <a:endParaRPr lang="en-US" sz="1000">
              <a:solidFill>
                <a:schemeClr val="tx2"/>
              </a:solidFill>
            </a:endParaRPr>
          </a:p>
        </p:txBody>
      </p:sp>
      <p:pic>
        <p:nvPicPr>
          <p:cNvPr id="15" name="Picture 14">
            <a:extLst>
              <a:ext uri="{FF2B5EF4-FFF2-40B4-BE49-F238E27FC236}">
                <a16:creationId xmlns:a16="http://schemas.microsoft.com/office/drawing/2014/main" id="{B1F8ACD3-3558-4818-BB44-D4A33ADF1EB3}"/>
              </a:ext>
            </a:extLst>
          </p:cNvPr>
          <p:cNvPicPr>
            <a:picLocks noChangeAspect="1"/>
          </p:cNvPicPr>
          <p:nvPr userDrawn="1"/>
        </p:nvPicPr>
        <p:blipFill>
          <a:blip r:embed="rId61" cstate="print">
            <a:extLst>
              <a:ext uri="{28A0092B-C50C-407E-A947-70E740481C1C}">
                <a14:useLocalDpi xmlns:a14="http://schemas.microsoft.com/office/drawing/2010/main"/>
              </a:ext>
            </a:extLst>
          </a:blip>
          <a:stretch>
            <a:fillRect/>
          </a:stretch>
        </p:blipFill>
        <p:spPr>
          <a:xfrm>
            <a:off x="1548535" y="6599832"/>
            <a:ext cx="830889" cy="198162"/>
          </a:xfrm>
          <a:prstGeom prst="rect">
            <a:avLst/>
          </a:prstGeom>
        </p:spPr>
      </p:pic>
    </p:spTree>
    <p:extLst>
      <p:ext uri="{BB962C8B-B14F-4D97-AF65-F5344CB8AC3E}">
        <p14:creationId xmlns:p14="http://schemas.microsoft.com/office/powerpoint/2010/main" val="3306399909"/>
      </p:ext>
    </p:extLst>
  </p:cSld>
  <p:clrMap bg1="lt1" tx1="dk1" bg2="lt2" tx2="dk2" accent1="accent1" accent2="accent2" accent3="accent3" accent4="accent4" accent5="accent5" accent6="accent6" hlink="hlink" folHlink="folHlink"/>
  <p:sldLayoutIdLst>
    <p:sldLayoutId id="2147484961" r:id="rId1"/>
    <p:sldLayoutId id="2147484962" r:id="rId2"/>
    <p:sldLayoutId id="2147484963" r:id="rId3"/>
    <p:sldLayoutId id="2147484964" r:id="rId4"/>
    <p:sldLayoutId id="2147484965" r:id="rId5"/>
    <p:sldLayoutId id="2147484966" r:id="rId6"/>
    <p:sldLayoutId id="2147484967" r:id="rId7"/>
    <p:sldLayoutId id="2147484968" r:id="rId8"/>
    <p:sldLayoutId id="2147484969" r:id="rId9"/>
    <p:sldLayoutId id="2147484970" r:id="rId10"/>
    <p:sldLayoutId id="2147484971" r:id="rId11"/>
    <p:sldLayoutId id="2147484972" r:id="rId12"/>
    <p:sldLayoutId id="2147484973" r:id="rId13"/>
    <p:sldLayoutId id="2147484974" r:id="rId14"/>
    <p:sldLayoutId id="2147484975" r:id="rId15"/>
    <p:sldLayoutId id="2147484976" r:id="rId16"/>
    <p:sldLayoutId id="2147484977" r:id="rId17"/>
    <p:sldLayoutId id="2147484978" r:id="rId18"/>
    <p:sldLayoutId id="2147484979" r:id="rId19"/>
    <p:sldLayoutId id="2147484980" r:id="rId20"/>
    <p:sldLayoutId id="2147484981" r:id="rId21"/>
    <p:sldLayoutId id="2147484982" r:id="rId22"/>
    <p:sldLayoutId id="2147484983" r:id="rId23"/>
    <p:sldLayoutId id="2147484984" r:id="rId24"/>
    <p:sldLayoutId id="2147484985" r:id="rId25"/>
    <p:sldLayoutId id="2147484986" r:id="rId26"/>
    <p:sldLayoutId id="2147484987" r:id="rId27"/>
    <p:sldLayoutId id="2147484988" r:id="rId28"/>
    <p:sldLayoutId id="2147484989" r:id="rId29"/>
    <p:sldLayoutId id="2147484990" r:id="rId30"/>
    <p:sldLayoutId id="2147484991" r:id="rId31"/>
    <p:sldLayoutId id="2147484992" r:id="rId32"/>
    <p:sldLayoutId id="2147484993" r:id="rId33"/>
    <p:sldLayoutId id="2147484994" r:id="rId34"/>
    <p:sldLayoutId id="2147484995" r:id="rId35"/>
    <p:sldLayoutId id="2147484996" r:id="rId36"/>
    <p:sldLayoutId id="2147484997" r:id="rId37"/>
    <p:sldLayoutId id="2147484998" r:id="rId38"/>
    <p:sldLayoutId id="2147484999" r:id="rId39"/>
    <p:sldLayoutId id="2147485000" r:id="rId40"/>
    <p:sldLayoutId id="2147485001" r:id="rId41"/>
    <p:sldLayoutId id="2147485002" r:id="rId42"/>
    <p:sldLayoutId id="2147485003" r:id="rId43"/>
    <p:sldLayoutId id="2147485004" r:id="rId44"/>
    <p:sldLayoutId id="2147485005" r:id="rId45"/>
    <p:sldLayoutId id="2147485006" r:id="rId46"/>
    <p:sldLayoutId id="2147485007" r:id="rId47"/>
    <p:sldLayoutId id="2147485008" r:id="rId48"/>
    <p:sldLayoutId id="2147485009" r:id="rId49"/>
    <p:sldLayoutId id="2147485010" r:id="rId50"/>
    <p:sldLayoutId id="2147485011" r:id="rId51"/>
    <p:sldLayoutId id="2147485012" r:id="rId52"/>
    <p:sldLayoutId id="2147485013" r:id="rId53"/>
    <p:sldLayoutId id="2147485014" r:id="rId54"/>
    <p:sldLayoutId id="2147485015" r:id="rId55"/>
    <p:sldLayoutId id="2147485016" r:id="rId56"/>
    <p:sldLayoutId id="2147485017" r:id="rId57"/>
    <p:sldLayoutId id="2147485018" r:id="rId58"/>
    <p:sldLayoutId id="2147485019" r:id="rId59"/>
  </p:sldLayoutIdLst>
  <p:hf hdr="0" ftr="0" dt="0"/>
  <p:txStyles>
    <p:titleStyle>
      <a:lvl1pPr algn="l" defTabSz="914400" rtl="0" eaLnBrk="1" latinLnBrk="0" hangingPunct="1">
        <a:lnSpc>
          <a:spcPct val="110000"/>
        </a:lnSpc>
        <a:spcBef>
          <a:spcPct val="0"/>
        </a:spcBef>
        <a:buNone/>
        <a:defRPr sz="3200" b="0" kern="1200">
          <a:solidFill>
            <a:schemeClr val="accent1"/>
          </a:solidFill>
          <a:latin typeface="+mj-lt"/>
          <a:ea typeface="+mj-ea"/>
          <a:cs typeface="+mj-cs"/>
        </a:defRPr>
      </a:lvl1pPr>
    </p:titleStyle>
    <p:bodyStyle>
      <a:lvl1pPr marL="228600" indent="-228600" algn="l" defTabSz="914400" rtl="0" eaLnBrk="1" latinLnBrk="0" hangingPunct="1">
        <a:lnSpc>
          <a:spcPct val="110000"/>
        </a:lnSpc>
        <a:spcBef>
          <a:spcPts val="9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110000"/>
        </a:lnSpc>
        <a:spcBef>
          <a:spcPts val="9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110000"/>
        </a:lnSpc>
        <a:spcBef>
          <a:spcPts val="9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110000"/>
        </a:lnSpc>
        <a:spcBef>
          <a:spcPts val="9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110000"/>
        </a:lnSpc>
        <a:spcBef>
          <a:spcPts val="9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bwMode="auto">
          <a:xfrm>
            <a:off x="0" y="1219200"/>
            <a:ext cx="12192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anchor="t" anchorCtr="0" compatLnSpc="1">
            <a:prstTxWarp prst="textNoShape">
              <a:avLst/>
            </a:prstTxWarp>
          </a:bodyPr>
          <a:lstStyle/>
          <a:p>
            <a:pPr lvl="0"/>
            <a:r>
              <a:rPr lang="en-US" altLang="zh-CN"/>
              <a:t>Click to edit Master title style</a:t>
            </a:r>
          </a:p>
        </p:txBody>
      </p:sp>
      <p:pic>
        <p:nvPicPr>
          <p:cNvPr id="9219" name="Picture 6" descr="Screen shot 2013-02-04 at 12.56.36 PM.png"/>
          <p:cNvPicPr>
            <a:picLocks noChangeAspect="1"/>
          </p:cNvPicPr>
          <p:nvPr userDrawn="1"/>
        </p:nvPicPr>
        <p:blipFill>
          <a:blip r:embed="rId3">
            <a:extLst>
              <a:ext uri="{28A0092B-C50C-407E-A947-70E740481C1C}">
                <a14:useLocalDpi xmlns:a14="http://schemas.microsoft.com/office/drawing/2010/main" val="0"/>
              </a:ext>
            </a:extLst>
          </a:blip>
          <a:srcRect l="7448" r="8180" b="40030"/>
          <a:stretch>
            <a:fillRect/>
          </a:stretch>
        </p:blipFill>
        <p:spPr bwMode="auto">
          <a:xfrm>
            <a:off x="0" y="6270625"/>
            <a:ext cx="12192000" cy="242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0" name="Picture 7" descr="EBSCO_PMS294.pn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34951" y="6513513"/>
            <a:ext cx="844549" cy="220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9" name="TextBox 8"/>
          <p:cNvSpPr txBox="1">
            <a:spLocks noChangeArrowheads="1"/>
          </p:cNvSpPr>
          <p:nvPr userDrawn="1"/>
        </p:nvSpPr>
        <p:spPr bwMode="auto">
          <a:xfrm>
            <a:off x="1079500" y="6470651"/>
            <a:ext cx="1200585" cy="276999"/>
          </a:xfrm>
          <a:prstGeom prst="rect">
            <a:avLst/>
          </a:prstGeom>
          <a:noFill/>
          <a:ln>
            <a:noFill/>
          </a:ln>
        </p:spPr>
        <p:txBody>
          <a:bodyPr wrap="none">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fontAlgn="base">
              <a:spcBef>
                <a:spcPct val="0"/>
              </a:spcBef>
              <a:spcAft>
                <a:spcPct val="0"/>
              </a:spcAft>
              <a:defRPr>
                <a:solidFill>
                  <a:schemeClr val="tx1"/>
                </a:solidFill>
                <a:latin typeface="Times New Roman" pitchFamily="18" charset="0"/>
              </a:defRPr>
            </a:lvl6pPr>
            <a:lvl7pPr marL="2971800" indent="-228600" fontAlgn="base">
              <a:spcBef>
                <a:spcPct val="0"/>
              </a:spcBef>
              <a:spcAft>
                <a:spcPct val="0"/>
              </a:spcAft>
              <a:defRPr>
                <a:solidFill>
                  <a:schemeClr val="tx1"/>
                </a:solidFill>
                <a:latin typeface="Times New Roman" pitchFamily="18" charset="0"/>
              </a:defRPr>
            </a:lvl7pPr>
            <a:lvl8pPr marL="3429000" indent="-228600" fontAlgn="base">
              <a:spcBef>
                <a:spcPct val="0"/>
              </a:spcBef>
              <a:spcAft>
                <a:spcPct val="0"/>
              </a:spcAft>
              <a:defRPr>
                <a:solidFill>
                  <a:schemeClr val="tx1"/>
                </a:solidFill>
                <a:latin typeface="Times New Roman" pitchFamily="18" charset="0"/>
              </a:defRPr>
            </a:lvl8pPr>
            <a:lvl9pPr marL="3886200" indent="-228600" fontAlgn="base">
              <a:spcBef>
                <a:spcPct val="0"/>
              </a:spcBef>
              <a:spcAft>
                <a:spcPct val="0"/>
              </a:spcAft>
              <a:defRPr>
                <a:solidFill>
                  <a:schemeClr val="tx1"/>
                </a:solidFill>
                <a:latin typeface="Times New Roman" pitchFamily="18" charset="0"/>
              </a:defRPr>
            </a:lvl9pPr>
          </a:lstStyle>
          <a:p>
            <a:pPr eaLnBrk="1" hangingPunct="1">
              <a:defRPr/>
            </a:pPr>
            <a:r>
              <a:rPr lang="en-US" altLang="zh-CN" sz="1200">
                <a:solidFill>
                  <a:srgbClr val="376092"/>
                </a:solidFill>
                <a:ea typeface="宋体" pitchFamily="2" charset="-122"/>
              </a:rPr>
              <a:t>www.ebsco.com</a:t>
            </a:r>
          </a:p>
        </p:txBody>
      </p:sp>
    </p:spTree>
    <p:extLst>
      <p:ext uri="{BB962C8B-B14F-4D97-AF65-F5344CB8AC3E}">
        <p14:creationId xmlns:p14="http://schemas.microsoft.com/office/powerpoint/2010/main" val="1632145547"/>
      </p:ext>
    </p:extLst>
  </p:cSld>
  <p:clrMap bg1="lt1" tx1="dk1" bg2="lt2" tx2="dk2" accent1="accent1" accent2="accent2" accent3="accent3" accent4="accent4" accent5="accent5" accent6="accent6" hlink="hlink" folHlink="folHlink"/>
  <p:sldLayoutIdLst>
    <p:sldLayoutId id="2147485048" r:id="rId1"/>
  </p:sldLayoutIdLst>
  <p:transition>
    <p:fade/>
  </p:transition>
  <p:txStyles>
    <p:titleStyle>
      <a:lvl1pPr algn="ctr" rtl="0" eaLnBrk="0" fontAlgn="base" hangingPunct="0">
        <a:spcBef>
          <a:spcPct val="0"/>
        </a:spcBef>
        <a:spcAft>
          <a:spcPct val="0"/>
        </a:spcAft>
        <a:defRPr sz="3600">
          <a:solidFill>
            <a:srgbClr val="376092"/>
          </a:solidFill>
          <a:latin typeface="Georgia" pitchFamily="18" charset="0"/>
          <a:ea typeface="+mj-ea"/>
          <a:cs typeface="+mj-cs"/>
        </a:defRPr>
      </a:lvl1pPr>
      <a:lvl2pPr algn="ctr" rtl="0" eaLnBrk="0" fontAlgn="base" hangingPunct="0">
        <a:spcBef>
          <a:spcPct val="0"/>
        </a:spcBef>
        <a:spcAft>
          <a:spcPct val="0"/>
        </a:spcAft>
        <a:defRPr sz="3600">
          <a:solidFill>
            <a:srgbClr val="376092"/>
          </a:solidFill>
          <a:latin typeface="Georgia" pitchFamily="18" charset="0"/>
        </a:defRPr>
      </a:lvl2pPr>
      <a:lvl3pPr algn="ctr" rtl="0" eaLnBrk="0" fontAlgn="base" hangingPunct="0">
        <a:spcBef>
          <a:spcPct val="0"/>
        </a:spcBef>
        <a:spcAft>
          <a:spcPct val="0"/>
        </a:spcAft>
        <a:defRPr sz="3600">
          <a:solidFill>
            <a:srgbClr val="376092"/>
          </a:solidFill>
          <a:latin typeface="Georgia" pitchFamily="18" charset="0"/>
        </a:defRPr>
      </a:lvl3pPr>
      <a:lvl4pPr algn="ctr" rtl="0" eaLnBrk="0" fontAlgn="base" hangingPunct="0">
        <a:spcBef>
          <a:spcPct val="0"/>
        </a:spcBef>
        <a:spcAft>
          <a:spcPct val="0"/>
        </a:spcAft>
        <a:defRPr sz="3600">
          <a:solidFill>
            <a:srgbClr val="376092"/>
          </a:solidFill>
          <a:latin typeface="Georgia" pitchFamily="18" charset="0"/>
        </a:defRPr>
      </a:lvl4pPr>
      <a:lvl5pPr algn="ctr" rtl="0" eaLnBrk="0" fontAlgn="base" hangingPunct="0">
        <a:spcBef>
          <a:spcPct val="0"/>
        </a:spcBef>
        <a:spcAft>
          <a:spcPct val="0"/>
        </a:spcAft>
        <a:defRPr sz="3600">
          <a:solidFill>
            <a:srgbClr val="376092"/>
          </a:solidFill>
          <a:latin typeface="Georgia" pitchFamily="18" charset="0"/>
        </a:defRPr>
      </a:lvl5pPr>
      <a:lvl6pPr marL="457200" algn="ctr" rtl="0" fontAlgn="base">
        <a:spcBef>
          <a:spcPct val="0"/>
        </a:spcBef>
        <a:spcAft>
          <a:spcPct val="0"/>
        </a:spcAft>
        <a:defRPr sz="2100" b="1">
          <a:solidFill>
            <a:schemeClr val="tx2"/>
          </a:solidFill>
          <a:latin typeface="Arial" charset="0"/>
        </a:defRPr>
      </a:lvl6pPr>
      <a:lvl7pPr marL="914400" algn="ctr" rtl="0" fontAlgn="base">
        <a:spcBef>
          <a:spcPct val="0"/>
        </a:spcBef>
        <a:spcAft>
          <a:spcPct val="0"/>
        </a:spcAft>
        <a:defRPr sz="2100" b="1">
          <a:solidFill>
            <a:schemeClr val="tx2"/>
          </a:solidFill>
          <a:latin typeface="Arial" charset="0"/>
        </a:defRPr>
      </a:lvl7pPr>
      <a:lvl8pPr marL="1371600" algn="ctr" rtl="0" fontAlgn="base">
        <a:spcBef>
          <a:spcPct val="0"/>
        </a:spcBef>
        <a:spcAft>
          <a:spcPct val="0"/>
        </a:spcAft>
        <a:defRPr sz="2100" b="1">
          <a:solidFill>
            <a:schemeClr val="tx2"/>
          </a:solidFill>
          <a:latin typeface="Arial" charset="0"/>
        </a:defRPr>
      </a:lvl8pPr>
      <a:lvl9pPr marL="1828800" algn="ctr" rtl="0" fontAlgn="base">
        <a:spcBef>
          <a:spcPct val="0"/>
        </a:spcBef>
        <a:spcAft>
          <a:spcPct val="0"/>
        </a:spcAft>
        <a:defRPr sz="2100" b="1">
          <a:solidFill>
            <a:schemeClr val="tx2"/>
          </a:solidFill>
          <a:latin typeface="Arial" charset="0"/>
        </a:defRPr>
      </a:lvl9pPr>
    </p:titleStyle>
    <p:bodyStyle>
      <a:lvl1pPr marL="176213" indent="-176213" algn="l" rtl="0" eaLnBrk="0" fontAlgn="base" hangingPunct="0">
        <a:spcBef>
          <a:spcPct val="20000"/>
        </a:spcBef>
        <a:spcAft>
          <a:spcPct val="0"/>
        </a:spcAft>
        <a:buChar char="•"/>
        <a:defRPr sz="2200">
          <a:solidFill>
            <a:schemeClr val="tx1"/>
          </a:solidFill>
          <a:latin typeface="+mn-lt"/>
          <a:ea typeface="+mn-ea"/>
          <a:cs typeface="+mn-cs"/>
        </a:defRPr>
      </a:lvl1pPr>
      <a:lvl2pPr marL="681038" indent="-223838" algn="l" rtl="0" eaLnBrk="0" fontAlgn="base" hangingPunct="0">
        <a:spcBef>
          <a:spcPct val="20000"/>
        </a:spcBef>
        <a:spcAft>
          <a:spcPct val="0"/>
        </a:spcAft>
        <a:buChar char="–"/>
        <a:defRPr sz="2000">
          <a:solidFill>
            <a:schemeClr val="tx1"/>
          </a:solidFill>
          <a:latin typeface="+mn-lt"/>
        </a:defRPr>
      </a:lvl2pPr>
      <a:lvl3pPr marL="1089025" indent="-174625"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00250" indent="-171450" algn="l" rtl="0" eaLnBrk="0" fontAlgn="base" hangingPunct="0">
        <a:spcBef>
          <a:spcPct val="20000"/>
        </a:spcBef>
        <a:spcAft>
          <a:spcPct val="0"/>
        </a:spcAft>
        <a:buChar char="»"/>
        <a:defRPr sz="2000">
          <a:solidFill>
            <a:schemeClr val="tx1"/>
          </a:solidFill>
          <a:latin typeface="+mn-lt"/>
        </a:defRPr>
      </a:lvl5pPr>
      <a:lvl6pPr marL="2457450" indent="-171450" algn="l" rtl="0" fontAlgn="base">
        <a:spcBef>
          <a:spcPct val="20000"/>
        </a:spcBef>
        <a:spcAft>
          <a:spcPct val="0"/>
        </a:spcAft>
        <a:buChar char="»"/>
        <a:defRPr sz="2000">
          <a:solidFill>
            <a:schemeClr val="tx1"/>
          </a:solidFill>
          <a:latin typeface="+mn-lt"/>
        </a:defRPr>
      </a:lvl6pPr>
      <a:lvl7pPr marL="2914650" indent="-171450" algn="l" rtl="0" fontAlgn="base">
        <a:spcBef>
          <a:spcPct val="20000"/>
        </a:spcBef>
        <a:spcAft>
          <a:spcPct val="0"/>
        </a:spcAft>
        <a:buChar char="»"/>
        <a:defRPr sz="2000">
          <a:solidFill>
            <a:schemeClr val="tx1"/>
          </a:solidFill>
          <a:latin typeface="+mn-lt"/>
        </a:defRPr>
      </a:lvl7pPr>
      <a:lvl8pPr marL="3371850" indent="-171450" algn="l" rtl="0" fontAlgn="base">
        <a:spcBef>
          <a:spcPct val="20000"/>
        </a:spcBef>
        <a:spcAft>
          <a:spcPct val="0"/>
        </a:spcAft>
        <a:buChar char="»"/>
        <a:defRPr sz="2000">
          <a:solidFill>
            <a:schemeClr val="tx1"/>
          </a:solidFill>
          <a:latin typeface="+mn-lt"/>
        </a:defRPr>
      </a:lvl8pPr>
      <a:lvl9pPr marL="3829050" indent="-17145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73336"/>
            <a:ext cx="10515600" cy="1023710"/>
          </a:xfrm>
          <a:prstGeom prst="rect">
            <a:avLst/>
          </a:prstGeom>
        </p:spPr>
        <p:txBody>
          <a:bodyPr vert="horz" lIns="91440" tIns="45720" rIns="91440" bIns="45720" rtlCol="0" anchor="t">
            <a:noAutofit/>
          </a:bodyPr>
          <a:lstStyle/>
          <a:p>
            <a:r>
              <a:rPr lang="en-US" dirty="0"/>
              <a:t>Click to edit Master title style</a:t>
            </a:r>
          </a:p>
        </p:txBody>
      </p:sp>
      <p:sp>
        <p:nvSpPr>
          <p:cNvPr id="3" name="Text Placeholder 2"/>
          <p:cNvSpPr>
            <a:spLocks noGrp="1"/>
          </p:cNvSpPr>
          <p:nvPr>
            <p:ph type="body" idx="1"/>
          </p:nvPr>
        </p:nvSpPr>
        <p:spPr>
          <a:xfrm>
            <a:off x="838200" y="1631981"/>
            <a:ext cx="10515600" cy="4351338"/>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Box 8"/>
          <p:cNvSpPr txBox="1"/>
          <p:nvPr userDrawn="1"/>
        </p:nvSpPr>
        <p:spPr>
          <a:xfrm>
            <a:off x="265543" y="6576533"/>
            <a:ext cx="1775129" cy="246221"/>
          </a:xfrm>
          <a:prstGeom prst="rect">
            <a:avLst/>
          </a:prstGeom>
          <a:noFill/>
        </p:spPr>
        <p:txBody>
          <a:bodyPr wrap="square" rtlCol="0">
            <a:spAutoFit/>
          </a:bodyPr>
          <a:lstStyle/>
          <a:p>
            <a:r>
              <a:rPr lang="en-US" sz="1000" i="0" dirty="0">
                <a:solidFill>
                  <a:srgbClr val="0E316B"/>
                </a:solidFill>
                <a:latin typeface="思源黑体" panose="020B0500000000000000" pitchFamily="34" charset="-122"/>
              </a:rPr>
              <a:t>|  www.ebsco.com</a:t>
            </a:r>
          </a:p>
        </p:txBody>
      </p:sp>
      <p:sp>
        <p:nvSpPr>
          <p:cNvPr id="11" name="TextBox 10"/>
          <p:cNvSpPr txBox="1"/>
          <p:nvPr userDrawn="1"/>
        </p:nvSpPr>
        <p:spPr>
          <a:xfrm>
            <a:off x="-33453" y="6576533"/>
            <a:ext cx="450166" cy="246221"/>
          </a:xfrm>
          <a:prstGeom prst="rect">
            <a:avLst/>
          </a:prstGeom>
          <a:noFill/>
          <a:ln>
            <a:noFill/>
          </a:ln>
        </p:spPr>
        <p:txBody>
          <a:bodyPr wrap="square" rtlCol="0" anchor="ctr" anchorCtr="0">
            <a:noAutofit/>
          </a:bodyPr>
          <a:lstStyle/>
          <a:p>
            <a:pPr algn="ctr"/>
            <a:fld id="{09848EAD-0F7B-4937-B01B-BB4372B1E0EA}" type="slidenum">
              <a:rPr lang="en-US" sz="1000" i="0" smtClean="0">
                <a:solidFill>
                  <a:schemeClr val="tx2"/>
                </a:solidFill>
                <a:latin typeface="思源黑体" panose="020B0500000000000000" pitchFamily="34" charset="-122"/>
              </a:rPr>
              <a:pPr algn="ctr"/>
              <a:t>‹#›</a:t>
            </a:fld>
            <a:endParaRPr lang="en-US" sz="1000" i="0" dirty="0">
              <a:solidFill>
                <a:schemeClr val="tx2"/>
              </a:solidFill>
              <a:latin typeface="思源黑体" panose="020B0500000000000000" pitchFamily="34" charset="-122"/>
            </a:endParaRPr>
          </a:p>
        </p:txBody>
      </p:sp>
      <p:cxnSp>
        <p:nvCxnSpPr>
          <p:cNvPr id="13" name="Straight Connector 12"/>
          <p:cNvCxnSpPr/>
          <p:nvPr userDrawn="1"/>
        </p:nvCxnSpPr>
        <p:spPr>
          <a:xfrm>
            <a:off x="1538869" y="6701882"/>
            <a:ext cx="9614405" cy="0"/>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11237144" y="6599832"/>
            <a:ext cx="830889" cy="198162"/>
          </a:xfrm>
          <a:prstGeom prst="rect">
            <a:avLst/>
          </a:prstGeom>
        </p:spPr>
      </p:pic>
    </p:spTree>
    <p:extLst>
      <p:ext uri="{BB962C8B-B14F-4D97-AF65-F5344CB8AC3E}">
        <p14:creationId xmlns:p14="http://schemas.microsoft.com/office/powerpoint/2010/main" val="2935963335"/>
      </p:ext>
    </p:extLst>
  </p:cSld>
  <p:clrMap bg1="lt1" tx1="dk1" bg2="lt2" tx2="dk2" accent1="accent1" accent2="accent2" accent3="accent3" accent4="accent4" accent5="accent5" accent6="accent6" hlink="hlink" folHlink="folHlink"/>
  <p:sldLayoutIdLst>
    <p:sldLayoutId id="2147485050" r:id="rId1"/>
    <p:sldLayoutId id="2147485051" r:id="rId2"/>
    <p:sldLayoutId id="2147485052" r:id="rId3"/>
    <p:sldLayoutId id="2147485053" r:id="rId4"/>
    <p:sldLayoutId id="2147485054" r:id="rId5"/>
    <p:sldLayoutId id="2147485055" r:id="rId6"/>
    <p:sldLayoutId id="2147485056" r:id="rId7"/>
    <p:sldLayoutId id="2147485057" r:id="rId8"/>
    <p:sldLayoutId id="2147485058" r:id="rId9"/>
    <p:sldLayoutId id="2147485059" r:id="rId10"/>
    <p:sldLayoutId id="2147485060" r:id="rId11"/>
    <p:sldLayoutId id="2147485061" r:id="rId12"/>
    <p:sldLayoutId id="2147485062" r:id="rId13"/>
    <p:sldLayoutId id="2147485063" r:id="rId14"/>
    <p:sldLayoutId id="2147485064" r:id="rId15"/>
    <p:sldLayoutId id="2147485065" r:id="rId16"/>
    <p:sldLayoutId id="2147485066" r:id="rId17"/>
    <p:sldLayoutId id="2147485067" r:id="rId18"/>
    <p:sldLayoutId id="2147485068" r:id="rId19"/>
    <p:sldLayoutId id="2147485069" r:id="rId20"/>
    <p:sldLayoutId id="2147485070" r:id="rId21"/>
    <p:sldLayoutId id="2147485071" r:id="rId22"/>
    <p:sldLayoutId id="2147485072" r:id="rId23"/>
    <p:sldLayoutId id="2147485073" r:id="rId24"/>
    <p:sldLayoutId id="2147485074" r:id="rId25"/>
    <p:sldLayoutId id="2147485075" r:id="rId26"/>
    <p:sldLayoutId id="2147485076" r:id="rId27"/>
    <p:sldLayoutId id="2147485077" r:id="rId2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110000"/>
        </a:lnSpc>
        <a:spcBef>
          <a:spcPct val="0"/>
        </a:spcBef>
        <a:buNone/>
        <a:defRPr sz="3200" b="0" kern="1200">
          <a:solidFill>
            <a:schemeClr val="accent1"/>
          </a:solidFill>
          <a:latin typeface="思源黑体" panose="020B0500000000000000" pitchFamily="34" charset="-122"/>
          <a:ea typeface="+mj-ea"/>
          <a:cs typeface="+mj-cs"/>
        </a:defRPr>
      </a:lvl1pPr>
    </p:titleStyle>
    <p:bodyStyle>
      <a:lvl1pPr marL="228600" indent="-228600" algn="l" defTabSz="914400" rtl="0" eaLnBrk="1" latinLnBrk="0" hangingPunct="1">
        <a:lnSpc>
          <a:spcPct val="110000"/>
        </a:lnSpc>
        <a:spcBef>
          <a:spcPts val="900"/>
        </a:spcBef>
        <a:buFont typeface="Arial" panose="020B0604020202020204" pitchFamily="34" charset="0"/>
        <a:buChar char="•"/>
        <a:defRPr sz="2800" kern="1200">
          <a:solidFill>
            <a:schemeClr val="tx2"/>
          </a:solidFill>
          <a:latin typeface="思源黑体" panose="020B0500000000000000" pitchFamily="34" charset="-122"/>
          <a:ea typeface="+mn-ea"/>
          <a:cs typeface="+mn-cs"/>
        </a:defRPr>
      </a:lvl1pPr>
      <a:lvl2pPr marL="685800" indent="-228600" algn="l" defTabSz="914400" rtl="0" eaLnBrk="1" latinLnBrk="0" hangingPunct="1">
        <a:lnSpc>
          <a:spcPct val="110000"/>
        </a:lnSpc>
        <a:spcBef>
          <a:spcPts val="900"/>
        </a:spcBef>
        <a:buFont typeface="Arial" panose="020B0604020202020204" pitchFamily="34" charset="0"/>
        <a:buChar char="−"/>
        <a:defRPr sz="2400" kern="1200">
          <a:solidFill>
            <a:schemeClr val="tx2"/>
          </a:solidFill>
          <a:latin typeface="思源黑体" panose="020B0500000000000000" pitchFamily="34" charset="-122"/>
          <a:ea typeface="+mn-ea"/>
          <a:cs typeface="+mn-cs"/>
        </a:defRPr>
      </a:lvl2pPr>
      <a:lvl3pPr marL="1143000" indent="-228600" algn="l" defTabSz="914400" rtl="0" eaLnBrk="1" latinLnBrk="0" hangingPunct="1">
        <a:lnSpc>
          <a:spcPct val="110000"/>
        </a:lnSpc>
        <a:spcBef>
          <a:spcPts val="900"/>
        </a:spcBef>
        <a:buFont typeface="Arial" panose="020B0604020202020204" pitchFamily="34" charset="0"/>
        <a:buChar char="•"/>
        <a:defRPr sz="2000" kern="1200">
          <a:solidFill>
            <a:schemeClr val="tx2"/>
          </a:solidFill>
          <a:latin typeface="思源黑体" panose="020B0500000000000000" pitchFamily="34" charset="-122"/>
          <a:ea typeface="+mn-ea"/>
          <a:cs typeface="+mn-cs"/>
        </a:defRPr>
      </a:lvl3pPr>
      <a:lvl4pPr marL="1600200" indent="-228600" algn="l" defTabSz="914400" rtl="0" eaLnBrk="1" latinLnBrk="0" hangingPunct="1">
        <a:lnSpc>
          <a:spcPct val="110000"/>
        </a:lnSpc>
        <a:spcBef>
          <a:spcPts val="900"/>
        </a:spcBef>
        <a:buFont typeface="Arial" panose="020B0604020202020204" pitchFamily="34" charset="0"/>
        <a:buChar char="•"/>
        <a:defRPr sz="1800" kern="1200">
          <a:solidFill>
            <a:schemeClr val="tx2"/>
          </a:solidFill>
          <a:latin typeface="思源黑体" panose="020B0500000000000000" pitchFamily="34" charset="-122"/>
          <a:ea typeface="+mn-ea"/>
          <a:cs typeface="+mn-cs"/>
        </a:defRPr>
      </a:lvl4pPr>
      <a:lvl5pPr marL="2057400" indent="-228600" algn="l" defTabSz="914400" rtl="0" eaLnBrk="1" latinLnBrk="0" hangingPunct="1">
        <a:lnSpc>
          <a:spcPct val="110000"/>
        </a:lnSpc>
        <a:spcBef>
          <a:spcPts val="900"/>
        </a:spcBef>
        <a:buFont typeface="Arial" panose="020B0604020202020204" pitchFamily="34" charset="0"/>
        <a:buChar char="•"/>
        <a:defRPr sz="1800" kern="1200">
          <a:solidFill>
            <a:schemeClr val="tx2"/>
          </a:solidFill>
          <a:latin typeface="思源黑体" panose="020B0500000000000000" pitchFamily="34" charset="-122"/>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73336"/>
            <a:ext cx="10515600" cy="1023710"/>
          </a:xfrm>
          <a:prstGeom prst="rect">
            <a:avLst/>
          </a:prstGeom>
        </p:spPr>
        <p:txBody>
          <a:bodyPr vert="horz" lIns="91440" tIns="45720" rIns="91440" bIns="45720" rtlCol="0" anchor="t">
            <a:noAutofit/>
          </a:bodyPr>
          <a:lstStyle/>
          <a:p>
            <a:r>
              <a:rPr lang="en-US" dirty="0"/>
              <a:t>Click to edit Master title style</a:t>
            </a:r>
          </a:p>
        </p:txBody>
      </p:sp>
      <p:sp>
        <p:nvSpPr>
          <p:cNvPr id="3" name="Text Placeholder 2"/>
          <p:cNvSpPr>
            <a:spLocks noGrp="1"/>
          </p:cNvSpPr>
          <p:nvPr>
            <p:ph type="body" idx="1"/>
          </p:nvPr>
        </p:nvSpPr>
        <p:spPr>
          <a:xfrm>
            <a:off x="838200" y="1631981"/>
            <a:ext cx="10515600" cy="4351338"/>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Box 9">
            <a:extLst>
              <a:ext uri="{FF2B5EF4-FFF2-40B4-BE49-F238E27FC236}">
                <a16:creationId xmlns:a16="http://schemas.microsoft.com/office/drawing/2014/main" id="{4089725C-5724-423F-B7F9-8E9021A093C9}"/>
              </a:ext>
            </a:extLst>
          </p:cNvPr>
          <p:cNvSpPr txBox="1"/>
          <p:nvPr userDrawn="1"/>
        </p:nvSpPr>
        <p:spPr>
          <a:xfrm>
            <a:off x="265543" y="6576533"/>
            <a:ext cx="1775129" cy="246221"/>
          </a:xfrm>
          <a:prstGeom prst="rect">
            <a:avLst/>
          </a:prstGeom>
          <a:noFill/>
        </p:spPr>
        <p:txBody>
          <a:bodyPr wrap="square" rtlCol="0">
            <a:spAutoFit/>
          </a:bodyPr>
          <a:lstStyle/>
          <a:p>
            <a:r>
              <a:rPr lang="en-US" sz="1000" dirty="0">
                <a:solidFill>
                  <a:srgbClr val="0E316B"/>
                </a:solidFill>
              </a:rPr>
              <a:t>|  www.ebsco.com</a:t>
            </a:r>
          </a:p>
        </p:txBody>
      </p:sp>
      <p:sp>
        <p:nvSpPr>
          <p:cNvPr id="12" name="TextBox 11">
            <a:extLst>
              <a:ext uri="{FF2B5EF4-FFF2-40B4-BE49-F238E27FC236}">
                <a16:creationId xmlns:a16="http://schemas.microsoft.com/office/drawing/2014/main" id="{AF991A0C-026E-4AC3-8006-7B3746675E33}"/>
              </a:ext>
            </a:extLst>
          </p:cNvPr>
          <p:cNvSpPr txBox="1"/>
          <p:nvPr userDrawn="1"/>
        </p:nvSpPr>
        <p:spPr>
          <a:xfrm>
            <a:off x="-33453" y="6576533"/>
            <a:ext cx="450166" cy="246221"/>
          </a:xfrm>
          <a:prstGeom prst="rect">
            <a:avLst/>
          </a:prstGeom>
          <a:noFill/>
          <a:ln>
            <a:noFill/>
          </a:ln>
        </p:spPr>
        <p:txBody>
          <a:bodyPr wrap="square" rtlCol="0" anchor="ctr" anchorCtr="0">
            <a:noAutofit/>
          </a:bodyPr>
          <a:lstStyle/>
          <a:p>
            <a:pPr algn="ctr"/>
            <a:fld id="{09848EAD-0F7B-4937-B01B-BB4372B1E0EA}" type="slidenum">
              <a:rPr lang="en-US" sz="1000" smtClean="0">
                <a:solidFill>
                  <a:schemeClr val="tx2"/>
                </a:solidFill>
              </a:rPr>
              <a:pPr algn="ctr"/>
              <a:t>‹#›</a:t>
            </a:fld>
            <a:endParaRPr lang="en-US" sz="1000" dirty="0">
              <a:solidFill>
                <a:schemeClr val="tx2"/>
              </a:solidFill>
            </a:endParaRPr>
          </a:p>
        </p:txBody>
      </p:sp>
      <p:cxnSp>
        <p:nvCxnSpPr>
          <p:cNvPr id="14" name="Straight Connector 13">
            <a:extLst>
              <a:ext uri="{FF2B5EF4-FFF2-40B4-BE49-F238E27FC236}">
                <a16:creationId xmlns:a16="http://schemas.microsoft.com/office/drawing/2014/main" id="{E55F3274-5038-43EF-8E73-40B4ECBBCBB5}"/>
              </a:ext>
            </a:extLst>
          </p:cNvPr>
          <p:cNvCxnSpPr/>
          <p:nvPr userDrawn="1"/>
        </p:nvCxnSpPr>
        <p:spPr>
          <a:xfrm>
            <a:off x="1538869" y="6701882"/>
            <a:ext cx="9614405" cy="0"/>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B1F8ACD3-3558-4818-BB44-D4A33ADF1EB3}"/>
              </a:ext>
            </a:extLst>
          </p:cNvPr>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11237144" y="6599832"/>
            <a:ext cx="830889" cy="198162"/>
          </a:xfrm>
          <a:prstGeom prst="rect">
            <a:avLst/>
          </a:prstGeom>
        </p:spPr>
      </p:pic>
    </p:spTree>
    <p:extLst>
      <p:ext uri="{BB962C8B-B14F-4D97-AF65-F5344CB8AC3E}">
        <p14:creationId xmlns:p14="http://schemas.microsoft.com/office/powerpoint/2010/main" val="709640636"/>
      </p:ext>
    </p:extLst>
  </p:cSld>
  <p:clrMap bg1="lt1" tx1="dk1" bg2="lt2" tx2="dk2" accent1="accent1" accent2="accent2" accent3="accent3" accent4="accent4" accent5="accent5" accent6="accent6" hlink="hlink" folHlink="folHlink"/>
  <p:sldLayoutIdLst>
    <p:sldLayoutId id="2147485079" r:id="rId1"/>
    <p:sldLayoutId id="2147485080" r:id="rId2"/>
    <p:sldLayoutId id="2147485081" r:id="rId3"/>
    <p:sldLayoutId id="2147485082" r:id="rId4"/>
    <p:sldLayoutId id="2147485083" r:id="rId5"/>
    <p:sldLayoutId id="2147485084" r:id="rId6"/>
    <p:sldLayoutId id="2147485085" r:id="rId7"/>
    <p:sldLayoutId id="2147485086" r:id="rId8"/>
    <p:sldLayoutId id="2147485087" r:id="rId9"/>
    <p:sldLayoutId id="2147485088" r:id="rId10"/>
    <p:sldLayoutId id="2147485089" r:id="rId11"/>
    <p:sldLayoutId id="2147485090" r:id="rId12"/>
    <p:sldLayoutId id="2147485091" r:id="rId13"/>
    <p:sldLayoutId id="2147485092" r:id="rId14"/>
    <p:sldLayoutId id="2147485093" r:id="rId15"/>
    <p:sldLayoutId id="2147485094" r:id="rId16"/>
    <p:sldLayoutId id="2147485095" r:id="rId17"/>
    <p:sldLayoutId id="2147485096" r:id="rId18"/>
    <p:sldLayoutId id="2147485097" r:id="rId19"/>
    <p:sldLayoutId id="2147485098" r:id="rId20"/>
    <p:sldLayoutId id="2147485099" r:id="rId21"/>
    <p:sldLayoutId id="2147485100" r:id="rId22"/>
    <p:sldLayoutId id="2147485101" r:id="rId23"/>
    <p:sldLayoutId id="2147485102" r:id="rId24"/>
    <p:sldLayoutId id="2147485103" r:id="rId25"/>
    <p:sldLayoutId id="2147485104" r:id="rId2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110000"/>
        </a:lnSpc>
        <a:spcBef>
          <a:spcPct val="0"/>
        </a:spcBef>
        <a:buNone/>
        <a:defRPr sz="3200" b="0" kern="1200">
          <a:solidFill>
            <a:schemeClr val="accent1"/>
          </a:solidFill>
          <a:latin typeface="思源黑体" panose="020B0500000000000000" pitchFamily="34" charset="-122"/>
          <a:ea typeface="+mj-ea"/>
          <a:cs typeface="+mj-cs"/>
        </a:defRPr>
      </a:lvl1pPr>
    </p:titleStyle>
    <p:bodyStyle>
      <a:lvl1pPr marL="228600" indent="-228600" algn="l" defTabSz="914400" rtl="0" eaLnBrk="1" latinLnBrk="0" hangingPunct="1">
        <a:lnSpc>
          <a:spcPct val="110000"/>
        </a:lnSpc>
        <a:spcBef>
          <a:spcPts val="900"/>
        </a:spcBef>
        <a:buFont typeface="Arial" panose="020B0604020202020204" pitchFamily="34" charset="0"/>
        <a:buChar char="•"/>
        <a:defRPr sz="2800" kern="1200">
          <a:solidFill>
            <a:schemeClr val="tx2"/>
          </a:solidFill>
          <a:latin typeface="思源黑体" panose="020B0500000000000000" pitchFamily="34" charset="-122"/>
          <a:ea typeface="+mn-ea"/>
          <a:cs typeface="+mn-cs"/>
        </a:defRPr>
      </a:lvl1pPr>
      <a:lvl2pPr marL="685800" indent="-228600" algn="l" defTabSz="914400" rtl="0" eaLnBrk="1" latinLnBrk="0" hangingPunct="1">
        <a:lnSpc>
          <a:spcPct val="110000"/>
        </a:lnSpc>
        <a:spcBef>
          <a:spcPts val="900"/>
        </a:spcBef>
        <a:buFont typeface="Arial" panose="020B0604020202020204" pitchFamily="34" charset="0"/>
        <a:buChar char="−"/>
        <a:defRPr sz="2400" kern="1200">
          <a:solidFill>
            <a:schemeClr val="tx2"/>
          </a:solidFill>
          <a:latin typeface="思源黑体" panose="020B0500000000000000" pitchFamily="34" charset="-122"/>
          <a:ea typeface="+mn-ea"/>
          <a:cs typeface="+mn-cs"/>
        </a:defRPr>
      </a:lvl2pPr>
      <a:lvl3pPr marL="1143000" indent="-228600" algn="l" defTabSz="914400" rtl="0" eaLnBrk="1" latinLnBrk="0" hangingPunct="1">
        <a:lnSpc>
          <a:spcPct val="110000"/>
        </a:lnSpc>
        <a:spcBef>
          <a:spcPts val="900"/>
        </a:spcBef>
        <a:buFont typeface="Arial" panose="020B0604020202020204" pitchFamily="34" charset="0"/>
        <a:buChar char="•"/>
        <a:defRPr sz="2000" kern="1200">
          <a:solidFill>
            <a:schemeClr val="tx2"/>
          </a:solidFill>
          <a:latin typeface="思源黑体" panose="020B0500000000000000" pitchFamily="34" charset="-122"/>
          <a:ea typeface="+mn-ea"/>
          <a:cs typeface="+mn-cs"/>
        </a:defRPr>
      </a:lvl3pPr>
      <a:lvl4pPr marL="1600200" indent="-228600" algn="l" defTabSz="914400" rtl="0" eaLnBrk="1" latinLnBrk="0" hangingPunct="1">
        <a:lnSpc>
          <a:spcPct val="110000"/>
        </a:lnSpc>
        <a:spcBef>
          <a:spcPts val="900"/>
        </a:spcBef>
        <a:buFont typeface="Arial" panose="020B0604020202020204" pitchFamily="34" charset="0"/>
        <a:buChar char="•"/>
        <a:defRPr sz="1800" kern="1200">
          <a:solidFill>
            <a:schemeClr val="tx2"/>
          </a:solidFill>
          <a:latin typeface="思源黑体" panose="020B0500000000000000" pitchFamily="34" charset="-122"/>
          <a:ea typeface="+mn-ea"/>
          <a:cs typeface="+mn-cs"/>
        </a:defRPr>
      </a:lvl4pPr>
      <a:lvl5pPr marL="2057400" indent="-228600" algn="l" defTabSz="914400" rtl="0" eaLnBrk="1" latinLnBrk="0" hangingPunct="1">
        <a:lnSpc>
          <a:spcPct val="110000"/>
        </a:lnSpc>
        <a:spcBef>
          <a:spcPts val="900"/>
        </a:spcBef>
        <a:buFont typeface="Arial" panose="020B0604020202020204" pitchFamily="34" charset="0"/>
        <a:buChar char="•"/>
        <a:defRPr sz="1800" kern="1200">
          <a:solidFill>
            <a:schemeClr val="tx2"/>
          </a:solidFill>
          <a:latin typeface="思源黑体" panose="020B0500000000000000" pitchFamily="34" charset="-122"/>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194" name="Picture 7" descr="Screen shot 2013-02-04 at 12.56.36 PM.png">
            <a:extLst>
              <a:ext uri="{FF2B5EF4-FFF2-40B4-BE49-F238E27FC236}">
                <a16:creationId xmlns:a16="http://schemas.microsoft.com/office/drawing/2014/main" id="{9D32B0C7-A6A9-45BA-9990-7844C419A6E0}"/>
              </a:ext>
            </a:extLst>
          </p:cNvPr>
          <p:cNvPicPr>
            <a:picLocks noChangeAspect="1"/>
          </p:cNvPicPr>
          <p:nvPr userDrawn="1"/>
        </p:nvPicPr>
        <p:blipFill>
          <a:blip r:embed="rId4">
            <a:extLst>
              <a:ext uri="{28A0092B-C50C-407E-A947-70E740481C1C}">
                <a14:useLocalDpi xmlns:a14="http://schemas.microsoft.com/office/drawing/2010/main" val="0"/>
              </a:ext>
            </a:extLst>
          </a:blip>
          <a:srcRect l="7448" r="8180" b="40030"/>
          <a:stretch>
            <a:fillRect/>
          </a:stretch>
        </p:blipFill>
        <p:spPr bwMode="auto">
          <a:xfrm>
            <a:off x="0" y="6270625"/>
            <a:ext cx="12192000" cy="242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5" name="Picture 8" descr="EBSCO_PMS294.png">
            <a:extLst>
              <a:ext uri="{FF2B5EF4-FFF2-40B4-BE49-F238E27FC236}">
                <a16:creationId xmlns:a16="http://schemas.microsoft.com/office/drawing/2014/main" id="{E8B435E6-5115-434D-903D-33C070675CA5}"/>
              </a:ext>
            </a:extLst>
          </p:cNvPr>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234951" y="6513513"/>
            <a:ext cx="844549" cy="220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2" name="TextBox 9">
            <a:extLst>
              <a:ext uri="{FF2B5EF4-FFF2-40B4-BE49-F238E27FC236}">
                <a16:creationId xmlns:a16="http://schemas.microsoft.com/office/drawing/2014/main" id="{0984E136-0EE7-4580-AFAB-078087F56E76}"/>
              </a:ext>
            </a:extLst>
          </p:cNvPr>
          <p:cNvSpPr txBox="1">
            <a:spLocks noChangeArrowheads="1"/>
          </p:cNvSpPr>
          <p:nvPr userDrawn="1"/>
        </p:nvSpPr>
        <p:spPr bwMode="auto">
          <a:xfrm>
            <a:off x="1079500" y="6470651"/>
            <a:ext cx="1217769" cy="276999"/>
          </a:xfrm>
          <a:prstGeom prst="rect">
            <a:avLst/>
          </a:prstGeom>
          <a:noFill/>
          <a:ln>
            <a:noFill/>
          </a:ln>
        </p:spPr>
        <p:txBody>
          <a:bodyPr wrap="none">
            <a:spAutoFit/>
          </a:bodyPr>
          <a:lstStyle>
            <a:lvl1pPr defTabSz="457200">
              <a:defRPr>
                <a:solidFill>
                  <a:schemeClr val="tx1"/>
                </a:solidFill>
                <a:latin typeface="Times New Roman" pitchFamily="18" charset="0"/>
              </a:defRPr>
            </a:lvl1pPr>
            <a:lvl2pPr marL="742950" indent="-285750" defTabSz="457200">
              <a:defRPr>
                <a:solidFill>
                  <a:schemeClr val="tx1"/>
                </a:solidFill>
                <a:latin typeface="Times New Roman" pitchFamily="18" charset="0"/>
              </a:defRPr>
            </a:lvl2pPr>
            <a:lvl3pPr marL="1143000" indent="-228600" defTabSz="457200">
              <a:defRPr>
                <a:solidFill>
                  <a:schemeClr val="tx1"/>
                </a:solidFill>
                <a:latin typeface="Times New Roman" pitchFamily="18" charset="0"/>
              </a:defRPr>
            </a:lvl3pPr>
            <a:lvl4pPr marL="1600200" indent="-228600" defTabSz="457200">
              <a:defRPr>
                <a:solidFill>
                  <a:schemeClr val="tx1"/>
                </a:solidFill>
                <a:latin typeface="Times New Roman" pitchFamily="18" charset="0"/>
              </a:defRPr>
            </a:lvl4pPr>
            <a:lvl5pPr marL="2057400" indent="-228600" defTabSz="457200">
              <a:defRPr>
                <a:solidFill>
                  <a:schemeClr val="tx1"/>
                </a:solidFill>
                <a:latin typeface="Times New Roman" pitchFamily="18" charset="0"/>
              </a:defRPr>
            </a:lvl5pPr>
            <a:lvl6pPr marL="2514600" indent="-228600" defTabSz="457200" fontAlgn="base">
              <a:spcBef>
                <a:spcPct val="0"/>
              </a:spcBef>
              <a:spcAft>
                <a:spcPct val="0"/>
              </a:spcAft>
              <a:defRPr>
                <a:solidFill>
                  <a:schemeClr val="tx1"/>
                </a:solidFill>
                <a:latin typeface="Times New Roman" pitchFamily="18" charset="0"/>
              </a:defRPr>
            </a:lvl6pPr>
            <a:lvl7pPr marL="2971800" indent="-228600" defTabSz="457200" fontAlgn="base">
              <a:spcBef>
                <a:spcPct val="0"/>
              </a:spcBef>
              <a:spcAft>
                <a:spcPct val="0"/>
              </a:spcAft>
              <a:defRPr>
                <a:solidFill>
                  <a:schemeClr val="tx1"/>
                </a:solidFill>
                <a:latin typeface="Times New Roman" pitchFamily="18" charset="0"/>
              </a:defRPr>
            </a:lvl7pPr>
            <a:lvl8pPr marL="3429000" indent="-228600" defTabSz="457200" fontAlgn="base">
              <a:spcBef>
                <a:spcPct val="0"/>
              </a:spcBef>
              <a:spcAft>
                <a:spcPct val="0"/>
              </a:spcAft>
              <a:defRPr>
                <a:solidFill>
                  <a:schemeClr val="tx1"/>
                </a:solidFill>
                <a:latin typeface="Times New Roman" pitchFamily="18" charset="0"/>
              </a:defRPr>
            </a:lvl8pPr>
            <a:lvl9pPr marL="3886200" indent="-228600" defTabSz="457200" fontAlgn="base">
              <a:spcBef>
                <a:spcPct val="0"/>
              </a:spcBef>
              <a:spcAft>
                <a:spcPct val="0"/>
              </a:spcAft>
              <a:defRPr>
                <a:solidFill>
                  <a:schemeClr val="tx1"/>
                </a:solidFill>
                <a:latin typeface="Times New Roman" pitchFamily="18" charset="0"/>
              </a:defRPr>
            </a:lvl9pPr>
          </a:lstStyle>
          <a:p>
            <a:pPr eaLnBrk="1" hangingPunct="1">
              <a:defRPr/>
            </a:pPr>
            <a:r>
              <a:rPr lang="en-US" altLang="zh-CN" sz="1200" b="0">
                <a:solidFill>
                  <a:srgbClr val="376092"/>
                </a:solidFill>
                <a:latin typeface="Calibri" pitchFamily="34" charset="0"/>
                <a:ea typeface="宋体" pitchFamily="2" charset="-122"/>
              </a:rPr>
              <a:t>www.ebsco.com</a:t>
            </a:r>
          </a:p>
        </p:txBody>
      </p:sp>
      <p:pic>
        <p:nvPicPr>
          <p:cNvPr id="8197" name="Picture 10" descr="Screen shot 2013-02-04 at 12.56.36 PM.png">
            <a:extLst>
              <a:ext uri="{FF2B5EF4-FFF2-40B4-BE49-F238E27FC236}">
                <a16:creationId xmlns:a16="http://schemas.microsoft.com/office/drawing/2014/main" id="{7D3B54FD-2E9F-42F7-82C0-8996FC904A82}"/>
              </a:ext>
            </a:extLst>
          </p:cNvPr>
          <p:cNvPicPr>
            <a:picLocks noChangeAspect="1"/>
          </p:cNvPicPr>
          <p:nvPr userDrawn="1"/>
        </p:nvPicPr>
        <p:blipFill>
          <a:blip r:embed="rId6">
            <a:extLst>
              <a:ext uri="{28A0092B-C50C-407E-A947-70E740481C1C}">
                <a14:useLocalDpi xmlns:a14="http://schemas.microsoft.com/office/drawing/2010/main" val="0"/>
              </a:ext>
            </a:extLst>
          </a:blip>
          <a:srcRect l="7448" r="8180"/>
          <a:stretch>
            <a:fillRect/>
          </a:stretch>
        </p:blipFill>
        <p:spPr bwMode="auto">
          <a:xfrm>
            <a:off x="0" y="0"/>
            <a:ext cx="121920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15086948"/>
      </p:ext>
    </p:extLst>
  </p:cSld>
  <p:clrMap bg1="lt1" tx1="dk1" bg2="lt2" tx2="dk2" accent1="accent1" accent2="accent2" accent3="accent3" accent4="accent4" accent5="accent5" accent6="accent6" hlink="hlink" folHlink="folHlink"/>
  <p:sldLayoutIdLst>
    <p:sldLayoutId id="2147485106" r:id="rId1"/>
    <p:sldLayoutId id="2147485107" r:id="rId2"/>
  </p:sldLayoutIdLst>
  <p:txStyles>
    <p:titleStyle>
      <a:lvl1pPr algn="ctr" defTabSz="457200" rtl="0" eaLnBrk="0" fontAlgn="base" hangingPunct="0">
        <a:spcBef>
          <a:spcPct val="0"/>
        </a:spcBef>
        <a:spcAft>
          <a:spcPct val="0"/>
        </a:spcAft>
        <a:defRPr sz="4400" kern="1200">
          <a:solidFill>
            <a:schemeClr val="tx1"/>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Calibri" pitchFamily="34" charset="0"/>
        </a:defRPr>
      </a:lvl2pPr>
      <a:lvl3pPr algn="ctr" defTabSz="457200" rtl="0" eaLnBrk="0" fontAlgn="base" hangingPunct="0">
        <a:spcBef>
          <a:spcPct val="0"/>
        </a:spcBef>
        <a:spcAft>
          <a:spcPct val="0"/>
        </a:spcAft>
        <a:defRPr sz="4400">
          <a:solidFill>
            <a:schemeClr val="tx1"/>
          </a:solidFill>
          <a:latin typeface="Calibri" pitchFamily="34" charset="0"/>
        </a:defRPr>
      </a:lvl3pPr>
      <a:lvl4pPr algn="ctr" defTabSz="457200" rtl="0" eaLnBrk="0" fontAlgn="base" hangingPunct="0">
        <a:spcBef>
          <a:spcPct val="0"/>
        </a:spcBef>
        <a:spcAft>
          <a:spcPct val="0"/>
        </a:spcAft>
        <a:defRPr sz="4400">
          <a:solidFill>
            <a:schemeClr val="tx1"/>
          </a:solidFill>
          <a:latin typeface="Calibri" pitchFamily="34" charset="0"/>
        </a:defRPr>
      </a:lvl4pPr>
      <a:lvl5pPr algn="ctr" defTabSz="457200" rtl="0" eaLnBrk="0" fontAlgn="base" hangingPunct="0">
        <a:spcBef>
          <a:spcPct val="0"/>
        </a:spcBef>
        <a:spcAft>
          <a:spcPct val="0"/>
        </a:spcAft>
        <a:defRPr sz="4400">
          <a:solidFill>
            <a:schemeClr val="tx1"/>
          </a:solidFill>
          <a:latin typeface="Calibri" pitchFamily="34"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73336"/>
            <a:ext cx="10515600" cy="1023710"/>
          </a:xfrm>
          <a:prstGeom prst="rect">
            <a:avLst/>
          </a:prstGeom>
        </p:spPr>
        <p:txBody>
          <a:bodyPr vert="horz" lIns="91440" tIns="45720" rIns="91440" bIns="45720" rtlCol="0" anchor="t">
            <a:noAutofit/>
          </a:bodyPr>
          <a:lstStyle/>
          <a:p>
            <a:r>
              <a:rPr lang="en-US" dirty="0"/>
              <a:t>Click to edit Master title style</a:t>
            </a:r>
          </a:p>
        </p:txBody>
      </p:sp>
      <p:sp>
        <p:nvSpPr>
          <p:cNvPr id="3" name="Text Placeholder 2"/>
          <p:cNvSpPr>
            <a:spLocks noGrp="1"/>
          </p:cNvSpPr>
          <p:nvPr>
            <p:ph type="body" idx="1"/>
          </p:nvPr>
        </p:nvSpPr>
        <p:spPr>
          <a:xfrm>
            <a:off x="838200" y="1631981"/>
            <a:ext cx="10515600" cy="4351338"/>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Box 9"/>
          <p:cNvSpPr txBox="1"/>
          <p:nvPr userDrawn="1"/>
        </p:nvSpPr>
        <p:spPr>
          <a:xfrm>
            <a:off x="265543" y="6576533"/>
            <a:ext cx="1775129" cy="246221"/>
          </a:xfrm>
          <a:prstGeom prst="rect">
            <a:avLst/>
          </a:prstGeom>
          <a:noFill/>
        </p:spPr>
        <p:txBody>
          <a:bodyPr wrap="square" rtlCol="0">
            <a:spAutoFit/>
          </a:bodyPr>
          <a:lstStyle/>
          <a:p>
            <a:r>
              <a:rPr lang="en-US" sz="1000">
                <a:solidFill>
                  <a:srgbClr val="0E316B"/>
                </a:solidFill>
              </a:rPr>
              <a:t>|  www</a:t>
            </a:r>
            <a:r>
              <a:rPr lang="en-US" sz="1000" dirty="0">
                <a:solidFill>
                  <a:srgbClr val="0E316B"/>
                </a:solidFill>
              </a:rPr>
              <a:t>.ebsco.com</a:t>
            </a:r>
          </a:p>
        </p:txBody>
      </p:sp>
      <p:sp>
        <p:nvSpPr>
          <p:cNvPr id="12" name="TextBox 11"/>
          <p:cNvSpPr txBox="1"/>
          <p:nvPr userDrawn="1"/>
        </p:nvSpPr>
        <p:spPr>
          <a:xfrm>
            <a:off x="-33453" y="6576533"/>
            <a:ext cx="450166" cy="246221"/>
          </a:xfrm>
          <a:prstGeom prst="rect">
            <a:avLst/>
          </a:prstGeom>
          <a:noFill/>
          <a:ln>
            <a:noFill/>
          </a:ln>
        </p:spPr>
        <p:txBody>
          <a:bodyPr wrap="square" rtlCol="0" anchor="ctr" anchorCtr="0">
            <a:noAutofit/>
          </a:bodyPr>
          <a:lstStyle/>
          <a:p>
            <a:pPr algn="ctr"/>
            <a:fld id="{09848EAD-0F7B-4937-B01B-BB4372B1E0EA}" type="slidenum">
              <a:rPr lang="en-US" sz="1000" smtClean="0">
                <a:solidFill>
                  <a:schemeClr val="tx2"/>
                </a:solidFill>
              </a:rPr>
              <a:t>‹#›</a:t>
            </a:fld>
            <a:endParaRPr lang="en-US" sz="1000" dirty="0">
              <a:solidFill>
                <a:schemeClr val="tx2"/>
              </a:solidFill>
            </a:endParaRPr>
          </a:p>
        </p:txBody>
      </p:sp>
      <p:cxnSp>
        <p:nvCxnSpPr>
          <p:cNvPr id="14" name="Straight Connector 13"/>
          <p:cNvCxnSpPr/>
          <p:nvPr userDrawn="1"/>
        </p:nvCxnSpPr>
        <p:spPr>
          <a:xfrm>
            <a:off x="1538869" y="6701882"/>
            <a:ext cx="9614405" cy="0"/>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15" name="Picture 14"/>
          <p:cNvPicPr>
            <a:picLocks noChangeAspect="1"/>
          </p:cNvPicPr>
          <p:nvPr userDrawn="1"/>
        </p:nvPicPr>
        <p:blipFill>
          <a:blip r:embed="rId5" cstate="screen"/>
          <a:stretch>
            <a:fillRect/>
          </a:stretch>
        </p:blipFill>
        <p:spPr>
          <a:xfrm>
            <a:off x="11237144" y="6599832"/>
            <a:ext cx="830889" cy="198162"/>
          </a:xfrm>
          <a:prstGeom prst="rect">
            <a:avLst/>
          </a:prstGeom>
        </p:spPr>
      </p:pic>
    </p:spTree>
    <p:extLst>
      <p:ext uri="{BB962C8B-B14F-4D97-AF65-F5344CB8AC3E}">
        <p14:creationId xmlns:p14="http://schemas.microsoft.com/office/powerpoint/2010/main" val="2530600554"/>
      </p:ext>
    </p:extLst>
  </p:cSld>
  <p:clrMap bg1="lt1" tx1="dk1" bg2="lt2" tx2="dk2" accent1="accent1" accent2="accent2" accent3="accent3" accent4="accent4" accent5="accent5" accent6="accent6" hlink="hlink" folHlink="folHlink"/>
  <p:sldLayoutIdLst>
    <p:sldLayoutId id="2147485109" r:id="rId1"/>
    <p:sldLayoutId id="2147485110" r:id="rId2"/>
    <p:sldLayoutId id="2147485111" r:id="rId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110000"/>
        </a:lnSpc>
        <a:spcBef>
          <a:spcPct val="0"/>
        </a:spcBef>
        <a:buNone/>
        <a:defRPr sz="3200" b="0" kern="1200">
          <a:solidFill>
            <a:schemeClr val="accent1"/>
          </a:solidFill>
          <a:latin typeface="+mj-lt"/>
          <a:ea typeface="+mj-ea"/>
          <a:cs typeface="+mj-cs"/>
        </a:defRPr>
      </a:lvl1pPr>
    </p:titleStyle>
    <p:bodyStyle>
      <a:lvl1pPr marL="228600" indent="-228600" algn="l" defTabSz="914400" rtl="0" eaLnBrk="1" latinLnBrk="0" hangingPunct="1">
        <a:lnSpc>
          <a:spcPct val="110000"/>
        </a:lnSpc>
        <a:spcBef>
          <a:spcPts val="9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110000"/>
        </a:lnSpc>
        <a:spcBef>
          <a:spcPts val="9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110000"/>
        </a:lnSpc>
        <a:spcBef>
          <a:spcPts val="9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110000"/>
        </a:lnSpc>
        <a:spcBef>
          <a:spcPts val="9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110000"/>
        </a:lnSpc>
        <a:spcBef>
          <a:spcPts val="9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6">
            <a:extLst>
              <a:ext uri="{FF2B5EF4-FFF2-40B4-BE49-F238E27FC236}">
                <a16:creationId xmlns:a16="http://schemas.microsoft.com/office/drawing/2014/main" id="{1AECDCBF-5B46-CC02-23A0-D826287E1F9B}"/>
              </a:ext>
            </a:extLst>
          </p:cNvPr>
          <p:cNvSpPr>
            <a:spLocks noChangeArrowheads="1"/>
          </p:cNvSpPr>
          <p:nvPr/>
        </p:nvSpPr>
        <p:spPr bwMode="white">
          <a:xfrm>
            <a:off x="0" y="6705600"/>
            <a:ext cx="12192000" cy="152400"/>
          </a:xfrm>
          <a:prstGeom prst="rect">
            <a:avLst/>
          </a:prstGeom>
          <a:solidFill>
            <a:srgbClr val="FFFFFF"/>
          </a:solidFill>
          <a:ln>
            <a:noFill/>
          </a:ln>
        </p:spPr>
        <p:txBody>
          <a:bodyPr wrap="none" anchor="ctr"/>
          <a:lstStyle>
            <a:lvl1pPr>
              <a:defRPr sz="2600">
                <a:solidFill>
                  <a:schemeClr val="tx1"/>
                </a:solidFill>
                <a:latin typeface="Arial" panose="020B0604020202020204" pitchFamily="34" charset="0"/>
              </a:defRPr>
            </a:lvl1pPr>
            <a:lvl2pPr marL="742950" indent="-285750">
              <a:defRPr sz="2600">
                <a:solidFill>
                  <a:schemeClr val="tx1"/>
                </a:solidFill>
                <a:latin typeface="Arial" panose="020B0604020202020204" pitchFamily="34" charset="0"/>
              </a:defRPr>
            </a:lvl2pPr>
            <a:lvl3pPr marL="1143000" indent="-228600">
              <a:defRPr sz="2600">
                <a:solidFill>
                  <a:schemeClr val="tx1"/>
                </a:solidFill>
                <a:latin typeface="Arial" panose="020B0604020202020204" pitchFamily="34" charset="0"/>
              </a:defRPr>
            </a:lvl3pPr>
            <a:lvl4pPr marL="1600200" indent="-228600">
              <a:defRPr sz="2600">
                <a:solidFill>
                  <a:schemeClr val="tx1"/>
                </a:solidFill>
                <a:latin typeface="Arial" panose="020B0604020202020204" pitchFamily="34" charset="0"/>
              </a:defRPr>
            </a:lvl4pPr>
            <a:lvl5pPr marL="2057400" indent="-228600">
              <a:defRPr sz="2600">
                <a:solidFill>
                  <a:schemeClr val="tx1"/>
                </a:solidFill>
                <a:latin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Arial" panose="020B0604020202020204" pitchFamily="34" charset="0"/>
              </a:defRPr>
            </a:lvl9pPr>
          </a:lstStyle>
          <a:p>
            <a:pPr algn="ctr" eaLnBrk="1" hangingPunct="1">
              <a:spcBef>
                <a:spcPct val="20000"/>
              </a:spcBef>
              <a:buClr>
                <a:schemeClr val="accent2"/>
              </a:buClr>
              <a:buSzPct val="70000"/>
              <a:buFont typeface="Wingdings" panose="05000000000000000000" pitchFamily="2" charset="2"/>
              <a:buChar char="l"/>
              <a:defRPr/>
            </a:pPr>
            <a:endParaRPr lang="en-US" altLang="zh-CN" sz="2600">
              <a:ea typeface="SimSun" panose="02010600030101010101" pitchFamily="2" charset="-122"/>
            </a:endParaRPr>
          </a:p>
        </p:txBody>
      </p:sp>
      <p:sp>
        <p:nvSpPr>
          <p:cNvPr id="1029" name="Rectangle 18">
            <a:extLst>
              <a:ext uri="{FF2B5EF4-FFF2-40B4-BE49-F238E27FC236}">
                <a16:creationId xmlns:a16="http://schemas.microsoft.com/office/drawing/2014/main" id="{D15FDAED-AF77-239A-F3FB-E6DBAEA19759}"/>
              </a:ext>
            </a:extLst>
          </p:cNvPr>
          <p:cNvSpPr>
            <a:spLocks noChangeArrowheads="1"/>
          </p:cNvSpPr>
          <p:nvPr/>
        </p:nvSpPr>
        <p:spPr bwMode="white">
          <a:xfrm>
            <a:off x="11988800" y="0"/>
            <a:ext cx="203200" cy="6858000"/>
          </a:xfrm>
          <a:prstGeom prst="rect">
            <a:avLst/>
          </a:prstGeom>
          <a:solidFill>
            <a:srgbClr val="FFFFFF"/>
          </a:solidFill>
          <a:ln>
            <a:noFill/>
          </a:ln>
        </p:spPr>
        <p:txBody>
          <a:bodyPr wrap="none" anchor="ctr"/>
          <a:lstStyle>
            <a:lvl1pPr>
              <a:defRPr sz="2600">
                <a:solidFill>
                  <a:schemeClr val="tx1"/>
                </a:solidFill>
                <a:latin typeface="Arial" panose="020B0604020202020204" pitchFamily="34" charset="0"/>
              </a:defRPr>
            </a:lvl1pPr>
            <a:lvl2pPr marL="742950" indent="-285750">
              <a:defRPr sz="2600">
                <a:solidFill>
                  <a:schemeClr val="tx1"/>
                </a:solidFill>
                <a:latin typeface="Arial" panose="020B0604020202020204" pitchFamily="34" charset="0"/>
              </a:defRPr>
            </a:lvl2pPr>
            <a:lvl3pPr marL="1143000" indent="-228600">
              <a:defRPr sz="2600">
                <a:solidFill>
                  <a:schemeClr val="tx1"/>
                </a:solidFill>
                <a:latin typeface="Arial" panose="020B0604020202020204" pitchFamily="34" charset="0"/>
              </a:defRPr>
            </a:lvl3pPr>
            <a:lvl4pPr marL="1600200" indent="-228600">
              <a:defRPr sz="2600">
                <a:solidFill>
                  <a:schemeClr val="tx1"/>
                </a:solidFill>
                <a:latin typeface="Arial" panose="020B0604020202020204" pitchFamily="34" charset="0"/>
              </a:defRPr>
            </a:lvl4pPr>
            <a:lvl5pPr marL="2057400" indent="-228600">
              <a:defRPr sz="2600">
                <a:solidFill>
                  <a:schemeClr val="tx1"/>
                </a:solidFill>
                <a:latin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Arial" panose="020B0604020202020204" pitchFamily="34" charset="0"/>
              </a:defRPr>
            </a:lvl9pPr>
          </a:lstStyle>
          <a:p>
            <a:pPr algn="ctr" eaLnBrk="1" hangingPunct="1">
              <a:spcBef>
                <a:spcPct val="20000"/>
              </a:spcBef>
              <a:buClr>
                <a:schemeClr val="accent2"/>
              </a:buClr>
              <a:buSzPct val="70000"/>
              <a:buFont typeface="Wingdings" panose="05000000000000000000" pitchFamily="2" charset="2"/>
              <a:buChar char="l"/>
              <a:defRPr/>
            </a:pPr>
            <a:endParaRPr lang="en-US" altLang="zh-CN" sz="2600">
              <a:ea typeface="SimSun" panose="02010600030101010101" pitchFamily="2" charset="-122"/>
            </a:endParaRPr>
          </a:p>
        </p:txBody>
      </p:sp>
      <p:sp>
        <p:nvSpPr>
          <p:cNvPr id="9" name="Rectangle 8">
            <a:extLst>
              <a:ext uri="{FF2B5EF4-FFF2-40B4-BE49-F238E27FC236}">
                <a16:creationId xmlns:a16="http://schemas.microsoft.com/office/drawing/2014/main" id="{1269E3E0-6C1F-ECEE-5411-68D97EBBB1C6}"/>
              </a:ext>
            </a:extLst>
          </p:cNvPr>
          <p:cNvSpPr>
            <a:spLocks noChangeArrowheads="1"/>
          </p:cNvSpPr>
          <p:nvPr/>
        </p:nvSpPr>
        <p:spPr bwMode="auto">
          <a:xfrm>
            <a:off x="198967" y="6388101"/>
            <a:ext cx="11777133"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lvl1pPr>
              <a:defRPr sz="2600">
                <a:solidFill>
                  <a:schemeClr val="tx1"/>
                </a:solidFill>
                <a:latin typeface="Arial" panose="020B0604020202020204" pitchFamily="34" charset="0"/>
              </a:defRPr>
            </a:lvl1pPr>
            <a:lvl2pPr marL="742950" indent="-285750">
              <a:defRPr sz="2600">
                <a:solidFill>
                  <a:schemeClr val="tx1"/>
                </a:solidFill>
                <a:latin typeface="Arial" panose="020B0604020202020204" pitchFamily="34" charset="0"/>
              </a:defRPr>
            </a:lvl2pPr>
            <a:lvl3pPr marL="1143000" indent="-228600">
              <a:defRPr sz="2600">
                <a:solidFill>
                  <a:schemeClr val="tx1"/>
                </a:solidFill>
                <a:latin typeface="Arial" panose="020B0604020202020204" pitchFamily="34" charset="0"/>
              </a:defRPr>
            </a:lvl3pPr>
            <a:lvl4pPr marL="1600200" indent="-228600">
              <a:defRPr sz="2600">
                <a:solidFill>
                  <a:schemeClr val="tx1"/>
                </a:solidFill>
                <a:latin typeface="Arial" panose="020B0604020202020204" pitchFamily="34" charset="0"/>
              </a:defRPr>
            </a:lvl4pPr>
            <a:lvl5pPr marL="2057400" indent="-228600">
              <a:defRPr sz="2600">
                <a:solidFill>
                  <a:schemeClr val="tx1"/>
                </a:solidFill>
                <a:latin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Arial" panose="020B0604020202020204" pitchFamily="34" charset="0"/>
              </a:defRPr>
            </a:lvl9pPr>
          </a:lstStyle>
          <a:p>
            <a:pPr algn="ctr" eaLnBrk="1" hangingPunct="1">
              <a:spcBef>
                <a:spcPct val="20000"/>
              </a:spcBef>
              <a:buClr>
                <a:schemeClr val="accent2"/>
              </a:buClr>
              <a:buSzPct val="70000"/>
              <a:buFont typeface="Wingdings" panose="05000000000000000000" pitchFamily="2" charset="2"/>
              <a:buChar char="l"/>
              <a:defRPr/>
            </a:pPr>
            <a:endParaRPr lang="en-US" altLang="zh-CN" sz="2600">
              <a:ea typeface="SimSun" panose="02010600030101010101" pitchFamily="2" charset="-122"/>
            </a:endParaRPr>
          </a:p>
        </p:txBody>
      </p:sp>
      <p:sp>
        <p:nvSpPr>
          <p:cNvPr id="14" name="Date Placeholder 13">
            <a:extLst>
              <a:ext uri="{FF2B5EF4-FFF2-40B4-BE49-F238E27FC236}">
                <a16:creationId xmlns:a16="http://schemas.microsoft.com/office/drawing/2014/main" id="{C07A78E5-FE54-58A5-C845-6EF5B7DDD7D7}"/>
              </a:ext>
            </a:extLst>
          </p:cNvPr>
          <p:cNvSpPr>
            <a:spLocks noGrp="1"/>
          </p:cNvSpPr>
          <p:nvPr>
            <p:ph type="dt" sz="half" idx="2"/>
          </p:nvPr>
        </p:nvSpPr>
        <p:spPr>
          <a:xfrm>
            <a:off x="7721601" y="6405564"/>
            <a:ext cx="4059767" cy="365125"/>
          </a:xfrm>
          <a:prstGeom prst="rect">
            <a:avLst/>
          </a:prstGeom>
        </p:spPr>
        <p:txBody>
          <a:bodyPr vert="horz"/>
          <a:lstStyle>
            <a:lvl1pPr algn="r" eaLnBrk="1" latinLnBrk="0" hangingPunct="1">
              <a:spcBef>
                <a:spcPct val="20000"/>
              </a:spcBef>
              <a:buClr>
                <a:schemeClr val="accent2"/>
              </a:buClr>
              <a:buSzPct val="70000"/>
              <a:buFont typeface="Wingdings" panose="05000000000000000000" pitchFamily="2" charset="2"/>
              <a:buChar char="l"/>
              <a:defRPr kumimoji="0" sz="1400">
                <a:solidFill>
                  <a:srgbClr val="FFFFFF"/>
                </a:solidFill>
                <a:latin typeface="Arial" charset="0"/>
              </a:defRPr>
            </a:lvl1pPr>
          </a:lstStyle>
          <a:p>
            <a:pPr>
              <a:defRPr/>
            </a:pPr>
            <a:endParaRPr lang="en-US" altLang="en-US"/>
          </a:p>
        </p:txBody>
      </p:sp>
      <p:sp>
        <p:nvSpPr>
          <p:cNvPr id="3" name="Footer Placeholder 2">
            <a:extLst>
              <a:ext uri="{FF2B5EF4-FFF2-40B4-BE49-F238E27FC236}">
                <a16:creationId xmlns:a16="http://schemas.microsoft.com/office/drawing/2014/main" id="{550444B8-1AAA-FF64-AB63-53145454EAE4}"/>
              </a:ext>
            </a:extLst>
          </p:cNvPr>
          <p:cNvSpPr>
            <a:spLocks noGrp="1"/>
          </p:cNvSpPr>
          <p:nvPr>
            <p:ph type="ftr" sz="quarter" idx="3"/>
          </p:nvPr>
        </p:nvSpPr>
        <p:spPr>
          <a:xfrm>
            <a:off x="406400" y="6410326"/>
            <a:ext cx="4775200" cy="366713"/>
          </a:xfrm>
          <a:prstGeom prst="rect">
            <a:avLst/>
          </a:prstGeom>
        </p:spPr>
        <p:txBody>
          <a:bodyPr vert="horz"/>
          <a:lstStyle>
            <a:lvl1pPr algn="l" eaLnBrk="1" latinLnBrk="0" hangingPunct="1">
              <a:spcBef>
                <a:spcPct val="20000"/>
              </a:spcBef>
              <a:buClr>
                <a:schemeClr val="accent2"/>
              </a:buClr>
              <a:buSzPct val="70000"/>
              <a:buFont typeface="Wingdings" panose="05000000000000000000" pitchFamily="2" charset="2"/>
              <a:buChar char="l"/>
              <a:defRPr kumimoji="0" sz="1200">
                <a:solidFill>
                  <a:srgbClr val="FFFFFF"/>
                </a:solidFill>
                <a:latin typeface="Arial" charset="0"/>
              </a:defRPr>
            </a:lvl1pPr>
          </a:lstStyle>
          <a:p>
            <a:pPr>
              <a:defRPr/>
            </a:pPr>
            <a:endParaRPr lang="en-US" altLang="en-US"/>
          </a:p>
        </p:txBody>
      </p:sp>
      <p:sp>
        <p:nvSpPr>
          <p:cNvPr id="1031" name="Title Placeholder 21">
            <a:extLst>
              <a:ext uri="{FF2B5EF4-FFF2-40B4-BE49-F238E27FC236}">
                <a16:creationId xmlns:a16="http://schemas.microsoft.com/office/drawing/2014/main" id="{7002174B-D713-72B8-41E6-CE44DAB00DCA}"/>
              </a:ext>
            </a:extLst>
          </p:cNvPr>
          <p:cNvSpPr>
            <a:spLocks noGrp="1"/>
          </p:cNvSpPr>
          <p:nvPr>
            <p:ph type="title"/>
          </p:nvPr>
        </p:nvSpPr>
        <p:spPr bwMode="auto">
          <a:xfrm>
            <a:off x="402167" y="228601"/>
            <a:ext cx="11379200" cy="75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1032" name="Text Placeholder 12">
            <a:extLst>
              <a:ext uri="{FF2B5EF4-FFF2-40B4-BE49-F238E27FC236}">
                <a16:creationId xmlns:a16="http://schemas.microsoft.com/office/drawing/2014/main" id="{72895121-CAA2-FFBC-3377-3D6E5438D748}"/>
              </a:ext>
            </a:extLst>
          </p:cNvPr>
          <p:cNvSpPr>
            <a:spLocks noGrp="1"/>
          </p:cNvSpPr>
          <p:nvPr>
            <p:ph type="body" idx="1"/>
          </p:nvPr>
        </p:nvSpPr>
        <p:spPr bwMode="auto">
          <a:xfrm>
            <a:off x="402167" y="1524000"/>
            <a:ext cx="11379200" cy="459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pic>
        <p:nvPicPr>
          <p:cNvPr id="1033" name="Picture 56" descr="top">
            <a:extLst>
              <a:ext uri="{FF2B5EF4-FFF2-40B4-BE49-F238E27FC236}">
                <a16:creationId xmlns:a16="http://schemas.microsoft.com/office/drawing/2014/main" id="{5D710C76-59D0-AD13-EDFF-5CE9D4DA291B}"/>
              </a:ext>
            </a:extLst>
          </p:cNvPr>
          <p:cNvPicPr>
            <a:picLocks noChangeAspect="1" noChangeArrowheads="1"/>
          </p:cNvPicPr>
          <p:nvPr userDrawn="1"/>
        </p:nvPicPr>
        <p:blipFill>
          <a:blip r:embed="rId24">
            <a:extLst>
              <a:ext uri="{28A0092B-C50C-407E-A947-70E740481C1C}">
                <a14:useLocalDpi xmlns:a14="http://schemas.microsoft.com/office/drawing/2010/main" val="0"/>
              </a:ext>
            </a:extLst>
          </a:blip>
          <a:srcRect/>
          <a:stretch>
            <a:fillRect/>
          </a:stretch>
        </p:blipFill>
        <p:spPr bwMode="auto">
          <a:xfrm>
            <a:off x="0" y="0"/>
            <a:ext cx="121920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84015864"/>
      </p:ext>
    </p:extLst>
  </p:cSld>
  <p:clrMap bg1="lt1" tx1="dk1" bg2="lt2" tx2="dk2" accent1="accent1" accent2="accent2" accent3="accent3" accent4="accent4" accent5="accent5" accent6="accent6" hlink="hlink" folHlink="folHlink"/>
  <p:sldLayoutIdLst>
    <p:sldLayoutId id="2147485113" r:id="rId1"/>
    <p:sldLayoutId id="2147485114" r:id="rId2"/>
    <p:sldLayoutId id="2147485115" r:id="rId3"/>
    <p:sldLayoutId id="2147485116" r:id="rId4"/>
    <p:sldLayoutId id="2147485117" r:id="rId5"/>
    <p:sldLayoutId id="2147485118" r:id="rId6"/>
    <p:sldLayoutId id="2147485119" r:id="rId7"/>
    <p:sldLayoutId id="2147485120" r:id="rId8"/>
    <p:sldLayoutId id="2147485121" r:id="rId9"/>
    <p:sldLayoutId id="2147485122" r:id="rId10"/>
    <p:sldLayoutId id="2147485123" r:id="rId11"/>
    <p:sldLayoutId id="2147485166" r:id="rId12"/>
    <p:sldLayoutId id="2147485167" r:id="rId13"/>
    <p:sldLayoutId id="2147485168" r:id="rId14"/>
    <p:sldLayoutId id="2147485169" r:id="rId15"/>
    <p:sldLayoutId id="2147485170" r:id="rId16"/>
    <p:sldLayoutId id="2147485171" r:id="rId17"/>
    <p:sldLayoutId id="2147485172" r:id="rId18"/>
    <p:sldLayoutId id="2147485173" r:id="rId19"/>
    <p:sldLayoutId id="2147485174" r:id="rId20"/>
    <p:sldLayoutId id="2147485175" r:id="rId21"/>
    <p:sldLayoutId id="2147485176" r:id="rId22"/>
  </p:sldLayoutIdLst>
  <p:txStyles>
    <p:titleStyle>
      <a:lvl1pPr algn="ctr" rtl="0" eaLnBrk="0" fontAlgn="base" hangingPunct="0">
        <a:spcBef>
          <a:spcPct val="0"/>
        </a:spcBef>
        <a:spcAft>
          <a:spcPct val="0"/>
        </a:spcAft>
        <a:defRPr sz="3300" kern="1200">
          <a:solidFill>
            <a:srgbClr val="1A3F6D"/>
          </a:solidFill>
          <a:latin typeface="+mj-lt"/>
          <a:ea typeface="+mj-ea"/>
          <a:cs typeface="+mj-cs"/>
        </a:defRPr>
      </a:lvl1pPr>
      <a:lvl2pPr algn="ctr" rtl="0" eaLnBrk="0" fontAlgn="base" hangingPunct="0">
        <a:spcBef>
          <a:spcPct val="0"/>
        </a:spcBef>
        <a:spcAft>
          <a:spcPct val="0"/>
        </a:spcAft>
        <a:defRPr sz="3300">
          <a:solidFill>
            <a:srgbClr val="1A3F6D"/>
          </a:solidFill>
          <a:latin typeface="Georgia" pitchFamily="18" charset="0"/>
        </a:defRPr>
      </a:lvl2pPr>
      <a:lvl3pPr algn="ctr" rtl="0" eaLnBrk="0" fontAlgn="base" hangingPunct="0">
        <a:spcBef>
          <a:spcPct val="0"/>
        </a:spcBef>
        <a:spcAft>
          <a:spcPct val="0"/>
        </a:spcAft>
        <a:defRPr sz="3300">
          <a:solidFill>
            <a:srgbClr val="1A3F6D"/>
          </a:solidFill>
          <a:latin typeface="Georgia" pitchFamily="18" charset="0"/>
        </a:defRPr>
      </a:lvl3pPr>
      <a:lvl4pPr algn="ctr" rtl="0" eaLnBrk="0" fontAlgn="base" hangingPunct="0">
        <a:spcBef>
          <a:spcPct val="0"/>
        </a:spcBef>
        <a:spcAft>
          <a:spcPct val="0"/>
        </a:spcAft>
        <a:defRPr sz="3300">
          <a:solidFill>
            <a:srgbClr val="1A3F6D"/>
          </a:solidFill>
          <a:latin typeface="Georgia" pitchFamily="18" charset="0"/>
        </a:defRPr>
      </a:lvl4pPr>
      <a:lvl5pPr algn="ctr" rtl="0" eaLnBrk="0" fontAlgn="base" hangingPunct="0">
        <a:spcBef>
          <a:spcPct val="0"/>
        </a:spcBef>
        <a:spcAft>
          <a:spcPct val="0"/>
        </a:spcAft>
        <a:defRPr sz="3300">
          <a:solidFill>
            <a:srgbClr val="1A3F6D"/>
          </a:solidFill>
          <a:latin typeface="Georgia" pitchFamily="18" charset="0"/>
        </a:defRPr>
      </a:lvl5pPr>
      <a:lvl6pPr marL="457200" algn="ctr" rtl="0" fontAlgn="base">
        <a:spcBef>
          <a:spcPct val="0"/>
        </a:spcBef>
        <a:spcAft>
          <a:spcPct val="0"/>
        </a:spcAft>
        <a:defRPr sz="3300">
          <a:solidFill>
            <a:srgbClr val="1A3F6D"/>
          </a:solidFill>
          <a:latin typeface="Georgia" pitchFamily="18" charset="0"/>
        </a:defRPr>
      </a:lvl6pPr>
      <a:lvl7pPr marL="914400" algn="ctr" rtl="0" fontAlgn="base">
        <a:spcBef>
          <a:spcPct val="0"/>
        </a:spcBef>
        <a:spcAft>
          <a:spcPct val="0"/>
        </a:spcAft>
        <a:defRPr sz="3300">
          <a:solidFill>
            <a:srgbClr val="1A3F6D"/>
          </a:solidFill>
          <a:latin typeface="Georgia" pitchFamily="18" charset="0"/>
        </a:defRPr>
      </a:lvl7pPr>
      <a:lvl8pPr marL="1371600" algn="ctr" rtl="0" fontAlgn="base">
        <a:spcBef>
          <a:spcPct val="0"/>
        </a:spcBef>
        <a:spcAft>
          <a:spcPct val="0"/>
        </a:spcAft>
        <a:defRPr sz="3300">
          <a:solidFill>
            <a:srgbClr val="1A3F6D"/>
          </a:solidFill>
          <a:latin typeface="Georgia" pitchFamily="18" charset="0"/>
        </a:defRPr>
      </a:lvl8pPr>
      <a:lvl9pPr marL="1828800" algn="ctr" rtl="0" fontAlgn="base">
        <a:spcBef>
          <a:spcPct val="0"/>
        </a:spcBef>
        <a:spcAft>
          <a:spcPct val="0"/>
        </a:spcAft>
        <a:defRPr sz="3300">
          <a:solidFill>
            <a:srgbClr val="1A3F6D"/>
          </a:solidFill>
          <a:latin typeface="Georgia" pitchFamily="18" charset="0"/>
        </a:defRPr>
      </a:lvl9pPr>
    </p:titleStyle>
    <p:bodyStyle>
      <a:lvl1pPr marL="273050" indent="-273050" algn="l" rtl="0" eaLnBrk="0" fontAlgn="base" hangingPunct="0">
        <a:spcBef>
          <a:spcPct val="20000"/>
        </a:spcBef>
        <a:spcAft>
          <a:spcPct val="0"/>
        </a:spcAft>
        <a:buClr>
          <a:schemeClr val="accent1"/>
        </a:buClr>
        <a:buSzPct val="85000"/>
        <a:buFont typeface="Wingdings 2" panose="05020102010507070707" pitchFamily="18" charset="2"/>
        <a:buChar char=""/>
        <a:defRPr sz="2700" kern="1200">
          <a:solidFill>
            <a:schemeClr val="tx1"/>
          </a:solidFill>
          <a:latin typeface="+mn-lt"/>
          <a:ea typeface="+mn-ea"/>
          <a:cs typeface="+mn-cs"/>
        </a:defRPr>
      </a:lvl1pPr>
      <a:lvl2pPr marL="547688" indent="-273050" algn="l" rtl="0" eaLnBrk="0" fontAlgn="base" hangingPunct="0">
        <a:spcBef>
          <a:spcPct val="20000"/>
        </a:spcBef>
        <a:spcAft>
          <a:spcPct val="0"/>
        </a:spcAft>
        <a:buClr>
          <a:schemeClr val="accent2"/>
        </a:buClr>
        <a:buSzPct val="70000"/>
        <a:buFont typeface="Wingdings" panose="05000000000000000000" pitchFamily="2" charset="2"/>
        <a:buChar char=""/>
        <a:defRPr sz="2200" kern="1200">
          <a:solidFill>
            <a:schemeClr val="tx2"/>
          </a:solidFill>
          <a:latin typeface="+mn-lt"/>
          <a:ea typeface="+mn-ea"/>
          <a:cs typeface="+mn-cs"/>
        </a:defRPr>
      </a:lvl2pPr>
      <a:lvl3pPr marL="822325" indent="-228600" algn="l" rtl="0" eaLnBrk="0" fontAlgn="base" hangingPunct="0">
        <a:spcBef>
          <a:spcPct val="20000"/>
        </a:spcBef>
        <a:spcAft>
          <a:spcPct val="0"/>
        </a:spcAft>
        <a:buClr>
          <a:srgbClr val="1F497D"/>
        </a:buClr>
        <a:buSzPct val="75000"/>
        <a:buFont typeface="Wingdings 2" panose="05020102010507070707" pitchFamily="18" charset="2"/>
        <a:buChar char=""/>
        <a:defRPr sz="2000" kern="1200">
          <a:solidFill>
            <a:schemeClr val="tx1"/>
          </a:solidFill>
          <a:latin typeface="+mn-lt"/>
          <a:ea typeface="+mn-ea"/>
          <a:cs typeface="+mn-cs"/>
        </a:defRPr>
      </a:lvl3pPr>
      <a:lvl4pPr marL="1096963" indent="-228600" algn="l" rtl="0" eaLnBrk="0" fontAlgn="base" hangingPunct="0">
        <a:spcBef>
          <a:spcPct val="20000"/>
        </a:spcBef>
        <a:spcAft>
          <a:spcPct val="0"/>
        </a:spcAft>
        <a:buClr>
          <a:srgbClr val="1F497D"/>
        </a:buClr>
        <a:buSzPct val="70000"/>
        <a:buFont typeface="Wingdings" panose="05000000000000000000" pitchFamily="2" charset="2"/>
        <a:buChar char=""/>
        <a:defRPr sz="2000" kern="1200">
          <a:solidFill>
            <a:schemeClr val="tx2"/>
          </a:solidFill>
          <a:latin typeface="+mn-lt"/>
          <a:ea typeface="+mn-ea"/>
          <a:cs typeface="+mn-cs"/>
        </a:defRPr>
      </a:lvl4pPr>
      <a:lvl5pPr marL="1371600" indent="-228600" algn="l" rtl="0" eaLnBrk="0" fontAlgn="base" hangingPunct="0">
        <a:spcBef>
          <a:spcPct val="20000"/>
        </a:spcBef>
        <a:spcAft>
          <a:spcPct val="0"/>
        </a:spcAft>
        <a:buClr>
          <a:srgbClr val="1F497D"/>
        </a:buClr>
        <a:buChar char="•"/>
        <a:defRPr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63AB3FD-A590-7941-B413-5A674C82F07C}"/>
              </a:ext>
            </a:extLst>
          </p:cNvPr>
          <p:cNvSpPr/>
          <p:nvPr userDrawn="1"/>
        </p:nvSpPr>
        <p:spPr>
          <a:xfrm>
            <a:off x="320040" y="320041"/>
            <a:ext cx="11551920" cy="620342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宋体" panose="02010600030101010101" pitchFamily="2" charset="-122"/>
              <a:ea typeface="思源黑体 CN" panose="020B0500000000000000"/>
            </a:endParaRPr>
          </a:p>
        </p:txBody>
      </p:sp>
      <p:sp>
        <p:nvSpPr>
          <p:cNvPr id="2" name="Title Placeholder 1"/>
          <p:cNvSpPr>
            <a:spLocks noGrp="1"/>
          </p:cNvSpPr>
          <p:nvPr>
            <p:ph type="title"/>
          </p:nvPr>
        </p:nvSpPr>
        <p:spPr>
          <a:xfrm>
            <a:off x="838200" y="708212"/>
            <a:ext cx="10515600" cy="788834"/>
          </a:xfrm>
          <a:prstGeom prst="rect">
            <a:avLst/>
          </a:prstGeom>
        </p:spPr>
        <p:txBody>
          <a:bodyPr vert="horz" lIns="91440" tIns="45720" rIns="91440" bIns="45720" rtlCol="0" anchor="t">
            <a:noAutofit/>
          </a:bodyPr>
          <a:lstStyle/>
          <a:p>
            <a:r>
              <a:rPr lang="en-US" dirty="0"/>
              <a:t>Click to edit Master title style</a:t>
            </a:r>
          </a:p>
        </p:txBody>
      </p:sp>
      <p:sp>
        <p:nvSpPr>
          <p:cNvPr id="3" name="Text Placeholder 2"/>
          <p:cNvSpPr>
            <a:spLocks noGrp="1"/>
          </p:cNvSpPr>
          <p:nvPr>
            <p:ph type="body" idx="1"/>
          </p:nvPr>
        </p:nvSpPr>
        <p:spPr>
          <a:xfrm>
            <a:off x="838200" y="1631981"/>
            <a:ext cx="10515600" cy="4351338"/>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Box 9">
            <a:extLst>
              <a:ext uri="{FF2B5EF4-FFF2-40B4-BE49-F238E27FC236}">
                <a16:creationId xmlns:a16="http://schemas.microsoft.com/office/drawing/2014/main" id="{4089725C-5724-423F-B7F9-8E9021A093C9}"/>
              </a:ext>
            </a:extLst>
          </p:cNvPr>
          <p:cNvSpPr txBox="1"/>
          <p:nvPr userDrawn="1"/>
        </p:nvSpPr>
        <p:spPr>
          <a:xfrm>
            <a:off x="265543" y="6576533"/>
            <a:ext cx="1775129" cy="246221"/>
          </a:xfrm>
          <a:prstGeom prst="rect">
            <a:avLst/>
          </a:prstGeom>
          <a:noFill/>
        </p:spPr>
        <p:txBody>
          <a:bodyPr wrap="square" rtlCol="0">
            <a:spAutoFit/>
          </a:bodyPr>
          <a:lstStyle/>
          <a:p>
            <a:r>
              <a:rPr lang="en-US" sz="1000" dirty="0">
                <a:solidFill>
                  <a:srgbClr val="0E316B"/>
                </a:solidFill>
                <a:latin typeface="宋体" panose="02010600030101010101" pitchFamily="2" charset="-122"/>
                <a:ea typeface="思源黑体 CN" panose="020B0500000000000000"/>
              </a:rPr>
              <a:t>|  www.ebsco.com</a:t>
            </a:r>
          </a:p>
        </p:txBody>
      </p:sp>
      <p:sp>
        <p:nvSpPr>
          <p:cNvPr id="12" name="TextBox 11">
            <a:extLst>
              <a:ext uri="{FF2B5EF4-FFF2-40B4-BE49-F238E27FC236}">
                <a16:creationId xmlns:a16="http://schemas.microsoft.com/office/drawing/2014/main" id="{AF991A0C-026E-4AC3-8006-7B3746675E33}"/>
              </a:ext>
            </a:extLst>
          </p:cNvPr>
          <p:cNvSpPr txBox="1"/>
          <p:nvPr userDrawn="1"/>
        </p:nvSpPr>
        <p:spPr>
          <a:xfrm>
            <a:off x="-33453" y="6576533"/>
            <a:ext cx="450166" cy="246221"/>
          </a:xfrm>
          <a:prstGeom prst="rect">
            <a:avLst/>
          </a:prstGeom>
          <a:noFill/>
          <a:ln>
            <a:noFill/>
          </a:ln>
        </p:spPr>
        <p:txBody>
          <a:bodyPr wrap="square" rtlCol="0" anchor="ctr" anchorCtr="0">
            <a:noAutofit/>
          </a:bodyPr>
          <a:lstStyle/>
          <a:p>
            <a:pPr algn="ctr"/>
            <a:fld id="{09848EAD-0F7B-4937-B01B-BB4372B1E0EA}" type="slidenum">
              <a:rPr lang="en-US" sz="1000" smtClean="0">
                <a:solidFill>
                  <a:schemeClr val="tx2"/>
                </a:solidFill>
                <a:latin typeface="宋体" panose="02010600030101010101" pitchFamily="2" charset="-122"/>
                <a:ea typeface="思源黑体 CN" panose="020B0500000000000000"/>
              </a:rPr>
              <a:pPr algn="ctr"/>
              <a:t>‹#›</a:t>
            </a:fld>
            <a:endParaRPr lang="en-US" sz="1000" dirty="0">
              <a:solidFill>
                <a:schemeClr val="tx2"/>
              </a:solidFill>
              <a:latin typeface="宋体" panose="02010600030101010101" pitchFamily="2" charset="-122"/>
              <a:ea typeface="思源黑体 CN" panose="020B0500000000000000"/>
            </a:endParaRPr>
          </a:p>
        </p:txBody>
      </p:sp>
      <p:cxnSp>
        <p:nvCxnSpPr>
          <p:cNvPr id="14" name="Straight Connector 13">
            <a:extLst>
              <a:ext uri="{FF2B5EF4-FFF2-40B4-BE49-F238E27FC236}">
                <a16:creationId xmlns:a16="http://schemas.microsoft.com/office/drawing/2014/main" id="{E55F3274-5038-43EF-8E73-40B4ECBBCBB5}"/>
              </a:ext>
            </a:extLst>
          </p:cNvPr>
          <p:cNvCxnSpPr/>
          <p:nvPr userDrawn="1"/>
        </p:nvCxnSpPr>
        <p:spPr>
          <a:xfrm>
            <a:off x="1538869" y="6701882"/>
            <a:ext cx="9614405" cy="0"/>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B1F8ACD3-3558-4818-BB44-D4A33ADF1EB3}"/>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1237144" y="6599832"/>
            <a:ext cx="830889" cy="198162"/>
          </a:xfrm>
          <a:prstGeom prst="rect">
            <a:avLst/>
          </a:prstGeom>
        </p:spPr>
      </p:pic>
    </p:spTree>
    <p:extLst>
      <p:ext uri="{BB962C8B-B14F-4D97-AF65-F5344CB8AC3E}">
        <p14:creationId xmlns:p14="http://schemas.microsoft.com/office/powerpoint/2010/main" val="4292346105"/>
      </p:ext>
    </p:extLst>
  </p:cSld>
  <p:clrMap bg1="lt1" tx1="dk1" bg2="lt2" tx2="dk2" accent1="accent1" accent2="accent2" accent3="accent3" accent4="accent4" accent5="accent5" accent6="accent6" hlink="hlink" folHlink="folHlink"/>
  <p:sldLayoutIdLst>
    <p:sldLayoutId id="2147485125" r:id="rId1"/>
    <p:sldLayoutId id="2147485126" r:id="rId2"/>
    <p:sldLayoutId id="2147485127" r:id="rId3"/>
    <p:sldLayoutId id="2147485128" r:id="rId4"/>
    <p:sldLayoutId id="2147485129" r:id="rId5"/>
    <p:sldLayoutId id="2147485130" r:id="rId6"/>
    <p:sldLayoutId id="2147485131" r:id="rId7"/>
    <p:sldLayoutId id="2147485132" r:id="rId8"/>
    <p:sldLayoutId id="2147485133" r:id="rId9"/>
    <p:sldLayoutId id="2147485134" r:id="rId10"/>
    <p:sldLayoutId id="2147485135" r:id="rId11"/>
    <p:sldLayoutId id="2147485136" r:id="rId12"/>
    <p:sldLayoutId id="2147485137" r:id="rId1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110000"/>
        </a:lnSpc>
        <a:spcBef>
          <a:spcPct val="0"/>
        </a:spcBef>
        <a:buNone/>
        <a:defRPr sz="3200" b="0" kern="1200">
          <a:solidFill>
            <a:schemeClr val="bg1"/>
          </a:solidFill>
          <a:latin typeface="宋体" panose="02010600030101010101" pitchFamily="2" charset="-122"/>
          <a:ea typeface="思源黑体 CN" panose="020B0500000000000000"/>
          <a:cs typeface="+mj-cs"/>
        </a:defRPr>
      </a:lvl1pPr>
    </p:titleStyle>
    <p:bodyStyle>
      <a:lvl1pPr marL="228600" indent="-228600" algn="l" defTabSz="914400" rtl="0" eaLnBrk="1" latinLnBrk="0" hangingPunct="1">
        <a:lnSpc>
          <a:spcPct val="110000"/>
        </a:lnSpc>
        <a:spcBef>
          <a:spcPts val="900"/>
        </a:spcBef>
        <a:buFont typeface="Arial" panose="020B0604020202020204" pitchFamily="34" charset="0"/>
        <a:buChar char="•"/>
        <a:defRPr sz="2800" kern="1200">
          <a:solidFill>
            <a:schemeClr val="bg1"/>
          </a:solidFill>
          <a:latin typeface="宋体" panose="02010600030101010101" pitchFamily="2" charset="-122"/>
          <a:ea typeface="思源黑体 CN" panose="020B0500000000000000"/>
          <a:cs typeface="+mn-cs"/>
        </a:defRPr>
      </a:lvl1pPr>
      <a:lvl2pPr marL="685800" indent="-228600" algn="l" defTabSz="914400" rtl="0" eaLnBrk="1" latinLnBrk="0" hangingPunct="1">
        <a:lnSpc>
          <a:spcPct val="110000"/>
        </a:lnSpc>
        <a:spcBef>
          <a:spcPts val="900"/>
        </a:spcBef>
        <a:buFont typeface="Arial" panose="020B0604020202020204" pitchFamily="34" charset="0"/>
        <a:buChar char="−"/>
        <a:defRPr sz="2400" kern="1200">
          <a:solidFill>
            <a:schemeClr val="bg1"/>
          </a:solidFill>
          <a:latin typeface="宋体" panose="02010600030101010101" pitchFamily="2" charset="-122"/>
          <a:ea typeface="思源黑体 CN" panose="020B0500000000000000"/>
          <a:cs typeface="+mn-cs"/>
        </a:defRPr>
      </a:lvl2pPr>
      <a:lvl3pPr marL="1143000" indent="-228600" algn="l" defTabSz="914400" rtl="0" eaLnBrk="1" latinLnBrk="0" hangingPunct="1">
        <a:lnSpc>
          <a:spcPct val="110000"/>
        </a:lnSpc>
        <a:spcBef>
          <a:spcPts val="900"/>
        </a:spcBef>
        <a:buFont typeface="Arial" panose="020B0604020202020204" pitchFamily="34" charset="0"/>
        <a:buChar char="•"/>
        <a:defRPr sz="2000" kern="1200">
          <a:solidFill>
            <a:schemeClr val="bg1"/>
          </a:solidFill>
          <a:latin typeface="宋体" panose="02010600030101010101" pitchFamily="2" charset="-122"/>
          <a:ea typeface="思源黑体 CN" panose="020B0500000000000000"/>
          <a:cs typeface="+mn-cs"/>
        </a:defRPr>
      </a:lvl3pPr>
      <a:lvl4pPr marL="1600200" indent="-228600" algn="l" defTabSz="914400" rtl="0" eaLnBrk="1" latinLnBrk="0" hangingPunct="1">
        <a:lnSpc>
          <a:spcPct val="110000"/>
        </a:lnSpc>
        <a:spcBef>
          <a:spcPts val="900"/>
        </a:spcBef>
        <a:buFont typeface="Arial" panose="020B0604020202020204" pitchFamily="34" charset="0"/>
        <a:buChar char="•"/>
        <a:defRPr sz="1800" kern="1200">
          <a:solidFill>
            <a:schemeClr val="bg1"/>
          </a:solidFill>
          <a:latin typeface="宋体" panose="02010600030101010101" pitchFamily="2" charset="-122"/>
          <a:ea typeface="思源黑体 CN" panose="020B0500000000000000"/>
          <a:cs typeface="+mn-cs"/>
        </a:defRPr>
      </a:lvl4pPr>
      <a:lvl5pPr marL="2057400" indent="-228600" algn="l" defTabSz="914400" rtl="0" eaLnBrk="1" latinLnBrk="0" hangingPunct="1">
        <a:lnSpc>
          <a:spcPct val="110000"/>
        </a:lnSpc>
        <a:spcBef>
          <a:spcPts val="900"/>
        </a:spcBef>
        <a:buFont typeface="Arial" panose="020B0604020202020204" pitchFamily="34" charset="0"/>
        <a:buChar char="•"/>
        <a:defRPr sz="1800" kern="1200">
          <a:solidFill>
            <a:schemeClr val="bg1"/>
          </a:solidFill>
          <a:latin typeface="宋体" panose="02010600030101010101" pitchFamily="2" charset="-122"/>
          <a:ea typeface="思源黑体 CN" panose="020B050000000000000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73336"/>
            <a:ext cx="10515600" cy="1023710"/>
          </a:xfrm>
          <a:prstGeom prst="rect">
            <a:avLst/>
          </a:prstGeom>
        </p:spPr>
        <p:txBody>
          <a:bodyPr vert="horz" lIns="91440" tIns="45720" rIns="91440" bIns="45720" rtlCol="0" anchor="t">
            <a:noAutofit/>
          </a:bodyPr>
          <a:lstStyle/>
          <a:p>
            <a:r>
              <a:rPr lang="en-US" dirty="0"/>
              <a:t>Click to edit Master title style</a:t>
            </a:r>
          </a:p>
        </p:txBody>
      </p:sp>
      <p:sp>
        <p:nvSpPr>
          <p:cNvPr id="3" name="Text Placeholder 2"/>
          <p:cNvSpPr>
            <a:spLocks noGrp="1"/>
          </p:cNvSpPr>
          <p:nvPr>
            <p:ph type="body" idx="1"/>
          </p:nvPr>
        </p:nvSpPr>
        <p:spPr>
          <a:xfrm>
            <a:off x="838200" y="1631981"/>
            <a:ext cx="10515600" cy="4351338"/>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Box 9">
            <a:extLst>
              <a:ext uri="{FF2B5EF4-FFF2-40B4-BE49-F238E27FC236}">
                <a16:creationId xmlns:a16="http://schemas.microsoft.com/office/drawing/2014/main" id="{4089725C-5724-423F-B7F9-8E9021A093C9}"/>
              </a:ext>
            </a:extLst>
          </p:cNvPr>
          <p:cNvSpPr txBox="1"/>
          <p:nvPr userDrawn="1"/>
        </p:nvSpPr>
        <p:spPr>
          <a:xfrm>
            <a:off x="265543" y="6576533"/>
            <a:ext cx="1775129" cy="246221"/>
          </a:xfrm>
          <a:prstGeom prst="rect">
            <a:avLst/>
          </a:prstGeom>
          <a:noFill/>
        </p:spPr>
        <p:txBody>
          <a:bodyPr wrap="square" rtlCol="0">
            <a:spAutoFit/>
          </a:bodyPr>
          <a:lstStyle/>
          <a:p>
            <a:r>
              <a:rPr lang="en-US" sz="1000" dirty="0">
                <a:solidFill>
                  <a:srgbClr val="0E316B"/>
                </a:solidFill>
                <a:latin typeface="宋体" panose="02010600030101010101" pitchFamily="2" charset="-122"/>
                <a:ea typeface="思源黑体 CN" panose="020B0500000000000000"/>
              </a:rPr>
              <a:t>|  www.ebsco.com</a:t>
            </a:r>
          </a:p>
        </p:txBody>
      </p:sp>
      <p:sp>
        <p:nvSpPr>
          <p:cNvPr id="12" name="TextBox 11">
            <a:extLst>
              <a:ext uri="{FF2B5EF4-FFF2-40B4-BE49-F238E27FC236}">
                <a16:creationId xmlns:a16="http://schemas.microsoft.com/office/drawing/2014/main" id="{AF991A0C-026E-4AC3-8006-7B3746675E33}"/>
              </a:ext>
            </a:extLst>
          </p:cNvPr>
          <p:cNvSpPr txBox="1"/>
          <p:nvPr userDrawn="1"/>
        </p:nvSpPr>
        <p:spPr>
          <a:xfrm>
            <a:off x="-33453" y="6576533"/>
            <a:ext cx="450166" cy="246221"/>
          </a:xfrm>
          <a:prstGeom prst="rect">
            <a:avLst/>
          </a:prstGeom>
          <a:noFill/>
          <a:ln>
            <a:noFill/>
          </a:ln>
        </p:spPr>
        <p:txBody>
          <a:bodyPr wrap="square" rtlCol="0" anchor="ctr" anchorCtr="0">
            <a:noAutofit/>
          </a:bodyPr>
          <a:lstStyle/>
          <a:p>
            <a:pPr algn="ctr"/>
            <a:fld id="{09848EAD-0F7B-4937-B01B-BB4372B1E0EA}" type="slidenum">
              <a:rPr lang="en-US" sz="1000" smtClean="0">
                <a:solidFill>
                  <a:schemeClr val="tx2"/>
                </a:solidFill>
                <a:latin typeface="宋体" panose="02010600030101010101" pitchFamily="2" charset="-122"/>
                <a:ea typeface="思源黑体 CN" panose="020B0500000000000000"/>
              </a:rPr>
              <a:pPr algn="ctr"/>
              <a:t>‹#›</a:t>
            </a:fld>
            <a:endParaRPr lang="en-US" sz="1000" dirty="0">
              <a:solidFill>
                <a:schemeClr val="tx2"/>
              </a:solidFill>
              <a:latin typeface="宋体" panose="02010600030101010101" pitchFamily="2" charset="-122"/>
              <a:ea typeface="思源黑体 CN" panose="020B0500000000000000"/>
            </a:endParaRPr>
          </a:p>
        </p:txBody>
      </p:sp>
      <p:cxnSp>
        <p:nvCxnSpPr>
          <p:cNvPr id="14" name="Straight Connector 13">
            <a:extLst>
              <a:ext uri="{FF2B5EF4-FFF2-40B4-BE49-F238E27FC236}">
                <a16:creationId xmlns:a16="http://schemas.microsoft.com/office/drawing/2014/main" id="{E55F3274-5038-43EF-8E73-40B4ECBBCBB5}"/>
              </a:ext>
            </a:extLst>
          </p:cNvPr>
          <p:cNvCxnSpPr/>
          <p:nvPr userDrawn="1"/>
        </p:nvCxnSpPr>
        <p:spPr>
          <a:xfrm>
            <a:off x="1538869" y="6701882"/>
            <a:ext cx="9614405" cy="0"/>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B1F8ACD3-3558-4818-BB44-D4A33ADF1EB3}"/>
              </a:ext>
            </a:extLst>
          </p:cNvPr>
          <p:cNvPicPr>
            <a:picLocks noChangeAspect="1"/>
          </p:cNvPicPr>
          <p:nvPr userDrawn="1"/>
        </p:nvPicPr>
        <p:blipFill>
          <a:blip r:embed="rId28" cstate="screen">
            <a:extLst>
              <a:ext uri="{28A0092B-C50C-407E-A947-70E740481C1C}">
                <a14:useLocalDpi xmlns:a14="http://schemas.microsoft.com/office/drawing/2010/main"/>
              </a:ext>
            </a:extLst>
          </a:blip>
          <a:stretch>
            <a:fillRect/>
          </a:stretch>
        </p:blipFill>
        <p:spPr>
          <a:xfrm>
            <a:off x="11237144" y="6599832"/>
            <a:ext cx="830889" cy="198162"/>
          </a:xfrm>
          <a:prstGeom prst="rect">
            <a:avLst/>
          </a:prstGeom>
        </p:spPr>
      </p:pic>
    </p:spTree>
    <p:extLst>
      <p:ext uri="{BB962C8B-B14F-4D97-AF65-F5344CB8AC3E}">
        <p14:creationId xmlns:p14="http://schemas.microsoft.com/office/powerpoint/2010/main" val="139516565"/>
      </p:ext>
    </p:extLst>
  </p:cSld>
  <p:clrMap bg1="lt1" tx1="dk1" bg2="lt2" tx2="dk2" accent1="accent1" accent2="accent2" accent3="accent3" accent4="accent4" accent5="accent5" accent6="accent6" hlink="hlink" folHlink="folHlink"/>
  <p:sldLayoutIdLst>
    <p:sldLayoutId id="2147485139" r:id="rId1"/>
    <p:sldLayoutId id="2147485140" r:id="rId2"/>
    <p:sldLayoutId id="2147485141" r:id="rId3"/>
    <p:sldLayoutId id="2147485142" r:id="rId4"/>
    <p:sldLayoutId id="2147485143" r:id="rId5"/>
    <p:sldLayoutId id="2147485144" r:id="rId6"/>
    <p:sldLayoutId id="2147485145" r:id="rId7"/>
    <p:sldLayoutId id="2147485146" r:id="rId8"/>
    <p:sldLayoutId id="2147485147" r:id="rId9"/>
    <p:sldLayoutId id="2147485148" r:id="rId10"/>
    <p:sldLayoutId id="2147485149" r:id="rId11"/>
    <p:sldLayoutId id="2147485150" r:id="rId12"/>
    <p:sldLayoutId id="2147485151" r:id="rId13"/>
    <p:sldLayoutId id="2147485152" r:id="rId14"/>
    <p:sldLayoutId id="2147485153" r:id="rId15"/>
    <p:sldLayoutId id="2147485154" r:id="rId16"/>
    <p:sldLayoutId id="2147485155" r:id="rId17"/>
    <p:sldLayoutId id="2147485156" r:id="rId18"/>
    <p:sldLayoutId id="2147485157" r:id="rId19"/>
    <p:sldLayoutId id="2147485158" r:id="rId20"/>
    <p:sldLayoutId id="2147485159" r:id="rId21"/>
    <p:sldLayoutId id="2147485160" r:id="rId22"/>
    <p:sldLayoutId id="2147485161" r:id="rId23"/>
    <p:sldLayoutId id="2147485162" r:id="rId24"/>
    <p:sldLayoutId id="2147485163" r:id="rId25"/>
    <p:sldLayoutId id="2147485164" r:id="rId2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110000"/>
        </a:lnSpc>
        <a:spcBef>
          <a:spcPct val="0"/>
        </a:spcBef>
        <a:buNone/>
        <a:defRPr sz="3200" b="0" kern="1200">
          <a:solidFill>
            <a:schemeClr val="accent1"/>
          </a:solidFill>
          <a:latin typeface="宋体" panose="02010600030101010101" pitchFamily="2" charset="-122"/>
          <a:ea typeface="思源黑体 CN" panose="020B0500000000000000"/>
          <a:cs typeface="+mj-cs"/>
        </a:defRPr>
      </a:lvl1pPr>
    </p:titleStyle>
    <p:bodyStyle>
      <a:lvl1pPr marL="228600" indent="-228600" algn="l" defTabSz="914400" rtl="0" eaLnBrk="1" latinLnBrk="0" hangingPunct="1">
        <a:lnSpc>
          <a:spcPct val="110000"/>
        </a:lnSpc>
        <a:spcBef>
          <a:spcPts val="900"/>
        </a:spcBef>
        <a:buFont typeface="Arial" panose="020B0604020202020204" pitchFamily="34" charset="0"/>
        <a:buChar char="•"/>
        <a:defRPr sz="2800" kern="1200">
          <a:solidFill>
            <a:schemeClr val="tx2"/>
          </a:solidFill>
          <a:latin typeface="宋体" panose="02010600030101010101" pitchFamily="2" charset="-122"/>
          <a:ea typeface="思源黑体 CN" panose="020B0500000000000000"/>
          <a:cs typeface="+mn-cs"/>
        </a:defRPr>
      </a:lvl1pPr>
      <a:lvl2pPr marL="685800" indent="-228600" algn="l" defTabSz="914400" rtl="0" eaLnBrk="1" latinLnBrk="0" hangingPunct="1">
        <a:lnSpc>
          <a:spcPct val="110000"/>
        </a:lnSpc>
        <a:spcBef>
          <a:spcPts val="900"/>
        </a:spcBef>
        <a:buFont typeface="Arial" panose="020B0604020202020204" pitchFamily="34" charset="0"/>
        <a:buChar char="−"/>
        <a:defRPr sz="2400" kern="1200">
          <a:solidFill>
            <a:schemeClr val="tx2"/>
          </a:solidFill>
          <a:latin typeface="宋体" panose="02010600030101010101" pitchFamily="2" charset="-122"/>
          <a:ea typeface="思源黑体 CN" panose="020B0500000000000000"/>
          <a:cs typeface="+mn-cs"/>
        </a:defRPr>
      </a:lvl2pPr>
      <a:lvl3pPr marL="1143000" indent="-228600" algn="l" defTabSz="914400" rtl="0" eaLnBrk="1" latinLnBrk="0" hangingPunct="1">
        <a:lnSpc>
          <a:spcPct val="110000"/>
        </a:lnSpc>
        <a:spcBef>
          <a:spcPts val="900"/>
        </a:spcBef>
        <a:buFont typeface="Arial" panose="020B0604020202020204" pitchFamily="34" charset="0"/>
        <a:buChar char="•"/>
        <a:defRPr sz="2000" kern="1200">
          <a:solidFill>
            <a:schemeClr val="tx2"/>
          </a:solidFill>
          <a:latin typeface="宋体" panose="02010600030101010101" pitchFamily="2" charset="-122"/>
          <a:ea typeface="思源黑体 CN" panose="020B0500000000000000"/>
          <a:cs typeface="+mn-cs"/>
        </a:defRPr>
      </a:lvl3pPr>
      <a:lvl4pPr marL="1600200" indent="-228600" algn="l" defTabSz="914400" rtl="0" eaLnBrk="1" latinLnBrk="0" hangingPunct="1">
        <a:lnSpc>
          <a:spcPct val="110000"/>
        </a:lnSpc>
        <a:spcBef>
          <a:spcPts val="900"/>
        </a:spcBef>
        <a:buFont typeface="Arial" panose="020B0604020202020204" pitchFamily="34" charset="0"/>
        <a:buChar char="•"/>
        <a:defRPr sz="1800" kern="1200">
          <a:solidFill>
            <a:schemeClr val="tx2"/>
          </a:solidFill>
          <a:latin typeface="宋体" panose="02010600030101010101" pitchFamily="2" charset="-122"/>
          <a:ea typeface="思源黑体 CN" panose="020B0500000000000000"/>
          <a:cs typeface="+mn-cs"/>
        </a:defRPr>
      </a:lvl4pPr>
      <a:lvl5pPr marL="2057400" indent="-228600" algn="l" defTabSz="914400" rtl="0" eaLnBrk="1" latinLnBrk="0" hangingPunct="1">
        <a:lnSpc>
          <a:spcPct val="110000"/>
        </a:lnSpc>
        <a:spcBef>
          <a:spcPts val="900"/>
        </a:spcBef>
        <a:buFont typeface="Arial" panose="020B0604020202020204" pitchFamily="34" charset="0"/>
        <a:buChar char="•"/>
        <a:defRPr sz="1800" kern="1200">
          <a:solidFill>
            <a:schemeClr val="tx2"/>
          </a:solidFill>
          <a:latin typeface="宋体" panose="02010600030101010101" pitchFamily="2" charset="-122"/>
          <a:ea typeface="思源黑体 CN" panose="020B050000000000000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Title Placeholder 1">
            <a:extLst>
              <a:ext uri="{FF2B5EF4-FFF2-40B4-BE49-F238E27FC236}">
                <a16:creationId xmlns:a16="http://schemas.microsoft.com/office/drawing/2014/main" id="{763B77B2-C104-3140-34C2-538968AC29B0}"/>
              </a:ext>
            </a:extLst>
          </p:cNvPr>
          <p:cNvSpPr>
            <a:spLocks noGrp="1" noChangeArrowheads="1"/>
          </p:cNvSpPr>
          <p:nvPr>
            <p:ph type="title"/>
          </p:nvPr>
        </p:nvSpPr>
        <p:spPr bwMode="auto">
          <a:xfrm>
            <a:off x="838200" y="473075"/>
            <a:ext cx="10515600" cy="1023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2051" name="Text Placeholder 2">
            <a:extLst>
              <a:ext uri="{FF2B5EF4-FFF2-40B4-BE49-F238E27FC236}">
                <a16:creationId xmlns:a16="http://schemas.microsoft.com/office/drawing/2014/main" id="{01A140CE-6688-4159-1571-E41794EDF00A}"/>
              </a:ext>
            </a:extLst>
          </p:cNvPr>
          <p:cNvSpPr>
            <a:spLocks noGrp="1" noChangeArrowheads="1"/>
          </p:cNvSpPr>
          <p:nvPr>
            <p:ph type="body" idx="1"/>
          </p:nvPr>
        </p:nvSpPr>
        <p:spPr bwMode="auto">
          <a:xfrm>
            <a:off x="838200" y="1631950"/>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052" name="TextBox 9">
            <a:extLst>
              <a:ext uri="{FF2B5EF4-FFF2-40B4-BE49-F238E27FC236}">
                <a16:creationId xmlns:a16="http://schemas.microsoft.com/office/drawing/2014/main" id="{8B6CAF74-C3D3-622C-9BF4-4935944B33D8}"/>
              </a:ext>
            </a:extLst>
          </p:cNvPr>
          <p:cNvSpPr txBox="1">
            <a:spLocks noChangeArrowheads="1"/>
          </p:cNvSpPr>
          <p:nvPr userDrawn="1"/>
        </p:nvSpPr>
        <p:spPr bwMode="auto">
          <a:xfrm>
            <a:off x="265113" y="6577013"/>
            <a:ext cx="1774825" cy="246062"/>
          </a:xfrm>
          <a:prstGeom prst="rect">
            <a:avLst/>
          </a:prstGeom>
          <a:noFill/>
          <a:ln>
            <a:noFill/>
          </a:ln>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defRPr/>
            </a:pPr>
            <a:r>
              <a:rPr lang="en-US" altLang="en-US" sz="1000">
                <a:solidFill>
                  <a:srgbClr val="0E316B"/>
                </a:solidFill>
              </a:rPr>
              <a:t>|  www.ebsco.com</a:t>
            </a:r>
          </a:p>
        </p:txBody>
      </p:sp>
      <p:sp>
        <p:nvSpPr>
          <p:cNvPr id="2053" name="TextBox 11">
            <a:extLst>
              <a:ext uri="{FF2B5EF4-FFF2-40B4-BE49-F238E27FC236}">
                <a16:creationId xmlns:a16="http://schemas.microsoft.com/office/drawing/2014/main" id="{BBE1C2FA-DD21-56B8-4B56-E345DA40AB02}"/>
              </a:ext>
            </a:extLst>
          </p:cNvPr>
          <p:cNvSpPr txBox="1">
            <a:spLocks noChangeArrowheads="1"/>
          </p:cNvSpPr>
          <p:nvPr userDrawn="1"/>
        </p:nvSpPr>
        <p:spPr bwMode="auto">
          <a:xfrm>
            <a:off x="-33338" y="6577013"/>
            <a:ext cx="449263" cy="246062"/>
          </a:xfrm>
          <a:prstGeom prst="rect">
            <a:avLst/>
          </a:prstGeom>
          <a:noFill/>
          <a:ln>
            <a:noFill/>
          </a:ln>
        </p:spPr>
        <p:txBody>
          <a:bodyPr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defRPr/>
            </a:pPr>
            <a:fld id="{A264C121-5570-41E3-83E5-781809625C03}" type="slidenum">
              <a:rPr lang="en-US" altLang="en-US" sz="1000" smtClean="0">
                <a:solidFill>
                  <a:schemeClr val="tx2"/>
                </a:solidFill>
              </a:rPr>
              <a:pPr algn="ctr" eaLnBrk="1" hangingPunct="1">
                <a:defRPr/>
              </a:pPr>
              <a:t>‹#›</a:t>
            </a:fld>
            <a:endParaRPr lang="en-US" altLang="en-US" sz="1000">
              <a:solidFill>
                <a:schemeClr val="tx2"/>
              </a:solidFill>
            </a:endParaRPr>
          </a:p>
        </p:txBody>
      </p:sp>
      <p:cxnSp>
        <p:nvCxnSpPr>
          <p:cNvPr id="14" name="Straight Connector 13">
            <a:extLst>
              <a:ext uri="{FF2B5EF4-FFF2-40B4-BE49-F238E27FC236}">
                <a16:creationId xmlns:a16="http://schemas.microsoft.com/office/drawing/2014/main" id="{45F6815A-77F5-F70B-5EFC-F96F25E2F629}"/>
              </a:ext>
            </a:extLst>
          </p:cNvPr>
          <p:cNvCxnSpPr/>
          <p:nvPr userDrawn="1"/>
        </p:nvCxnSpPr>
        <p:spPr>
          <a:xfrm>
            <a:off x="1538288" y="6702425"/>
            <a:ext cx="9615487" cy="0"/>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2055" name="Picture 14">
            <a:extLst>
              <a:ext uri="{FF2B5EF4-FFF2-40B4-BE49-F238E27FC236}">
                <a16:creationId xmlns:a16="http://schemas.microsoft.com/office/drawing/2014/main" id="{C35B8D80-621E-0508-03FA-6522384DAFA7}"/>
              </a:ext>
            </a:extLst>
          </p:cNvPr>
          <p:cNvPicPr>
            <a:picLocks noChangeAspect="1" noChangeArrowheads="1"/>
          </p:cNvPicPr>
          <p:nvPr userDrawn="1"/>
        </p:nvPicPr>
        <p:blipFill>
          <a:blip r:embed="rId28">
            <a:extLst>
              <a:ext uri="{28A0092B-C50C-407E-A947-70E740481C1C}">
                <a14:useLocalDpi xmlns:a14="http://schemas.microsoft.com/office/drawing/2010/main" val="0"/>
              </a:ext>
            </a:extLst>
          </a:blip>
          <a:srcRect/>
          <a:stretch>
            <a:fillRect/>
          </a:stretch>
        </p:blipFill>
        <p:spPr bwMode="auto">
          <a:xfrm>
            <a:off x="11237913" y="6599238"/>
            <a:ext cx="830262" cy="19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629" r:id="rId1"/>
    <p:sldLayoutId id="2147484630" r:id="rId2"/>
    <p:sldLayoutId id="2147484631" r:id="rId3"/>
    <p:sldLayoutId id="2147484632" r:id="rId4"/>
    <p:sldLayoutId id="2147484633" r:id="rId5"/>
    <p:sldLayoutId id="2147484634" r:id="rId6"/>
    <p:sldLayoutId id="2147484635" r:id="rId7"/>
    <p:sldLayoutId id="2147484636" r:id="rId8"/>
    <p:sldLayoutId id="2147484637" r:id="rId9"/>
    <p:sldLayoutId id="2147484638" r:id="rId10"/>
    <p:sldLayoutId id="2147484639" r:id="rId11"/>
    <p:sldLayoutId id="2147484640" r:id="rId12"/>
    <p:sldLayoutId id="2147484641" r:id="rId13"/>
    <p:sldLayoutId id="2147484642" r:id="rId14"/>
    <p:sldLayoutId id="2147484643" r:id="rId15"/>
    <p:sldLayoutId id="2147484644" r:id="rId16"/>
    <p:sldLayoutId id="2147484645" r:id="rId17"/>
    <p:sldLayoutId id="2147484646" r:id="rId18"/>
    <p:sldLayoutId id="2147484647" r:id="rId19"/>
    <p:sldLayoutId id="2147484648" r:id="rId20"/>
    <p:sldLayoutId id="2147484649" r:id="rId21"/>
    <p:sldLayoutId id="2147484650" r:id="rId22"/>
    <p:sldLayoutId id="2147484651" r:id="rId23"/>
    <p:sldLayoutId id="2147484652" r:id="rId24"/>
    <p:sldLayoutId id="2147484653" r:id="rId25"/>
    <p:sldLayoutId id="2147484654" r:id="rId26"/>
  </p:sldLayoutIdLst>
  <p:transition spd="med">
    <p:fade/>
  </p:transition>
  <p:hf hdr="0" ftr="0" dt="0"/>
  <p:txStyles>
    <p:titleStyle>
      <a:lvl1pPr algn="l" rtl="0" eaLnBrk="0" fontAlgn="base" hangingPunct="0">
        <a:lnSpc>
          <a:spcPct val="110000"/>
        </a:lnSpc>
        <a:spcBef>
          <a:spcPct val="0"/>
        </a:spcBef>
        <a:spcAft>
          <a:spcPct val="0"/>
        </a:spcAft>
        <a:defRPr sz="3200" kern="1200">
          <a:solidFill>
            <a:schemeClr val="accent1"/>
          </a:solidFill>
          <a:latin typeface="+mj-lt"/>
          <a:ea typeface="+mj-ea"/>
          <a:cs typeface="+mj-cs"/>
        </a:defRPr>
      </a:lvl1pPr>
      <a:lvl2pPr algn="l" rtl="0" eaLnBrk="0" fontAlgn="base" hangingPunct="0">
        <a:lnSpc>
          <a:spcPct val="110000"/>
        </a:lnSpc>
        <a:spcBef>
          <a:spcPct val="0"/>
        </a:spcBef>
        <a:spcAft>
          <a:spcPct val="0"/>
        </a:spcAft>
        <a:defRPr sz="3200">
          <a:solidFill>
            <a:schemeClr val="accent1"/>
          </a:solidFill>
          <a:latin typeface="思源黑体" panose="020B0500000000000000" pitchFamily="34" charset="-122"/>
          <a:ea typeface="思源黑体" panose="020B0500000000000000" pitchFamily="34" charset="-122"/>
        </a:defRPr>
      </a:lvl2pPr>
      <a:lvl3pPr algn="l" rtl="0" eaLnBrk="0" fontAlgn="base" hangingPunct="0">
        <a:lnSpc>
          <a:spcPct val="110000"/>
        </a:lnSpc>
        <a:spcBef>
          <a:spcPct val="0"/>
        </a:spcBef>
        <a:spcAft>
          <a:spcPct val="0"/>
        </a:spcAft>
        <a:defRPr sz="3200">
          <a:solidFill>
            <a:schemeClr val="accent1"/>
          </a:solidFill>
          <a:latin typeface="思源黑体" panose="020B0500000000000000" pitchFamily="34" charset="-122"/>
          <a:ea typeface="思源黑体" panose="020B0500000000000000" pitchFamily="34" charset="-122"/>
        </a:defRPr>
      </a:lvl3pPr>
      <a:lvl4pPr algn="l" rtl="0" eaLnBrk="0" fontAlgn="base" hangingPunct="0">
        <a:lnSpc>
          <a:spcPct val="110000"/>
        </a:lnSpc>
        <a:spcBef>
          <a:spcPct val="0"/>
        </a:spcBef>
        <a:spcAft>
          <a:spcPct val="0"/>
        </a:spcAft>
        <a:defRPr sz="3200">
          <a:solidFill>
            <a:schemeClr val="accent1"/>
          </a:solidFill>
          <a:latin typeface="思源黑体" panose="020B0500000000000000" pitchFamily="34" charset="-122"/>
          <a:ea typeface="思源黑体" panose="020B0500000000000000" pitchFamily="34" charset="-122"/>
        </a:defRPr>
      </a:lvl4pPr>
      <a:lvl5pPr algn="l" rtl="0" eaLnBrk="0" fontAlgn="base" hangingPunct="0">
        <a:lnSpc>
          <a:spcPct val="110000"/>
        </a:lnSpc>
        <a:spcBef>
          <a:spcPct val="0"/>
        </a:spcBef>
        <a:spcAft>
          <a:spcPct val="0"/>
        </a:spcAft>
        <a:defRPr sz="3200">
          <a:solidFill>
            <a:schemeClr val="accent1"/>
          </a:solidFill>
          <a:latin typeface="思源黑体" panose="020B0500000000000000" pitchFamily="34" charset="-122"/>
          <a:ea typeface="思源黑体" panose="020B0500000000000000" pitchFamily="34" charset="-122"/>
        </a:defRPr>
      </a:lvl5pPr>
      <a:lvl6pPr marL="457200" algn="l" rtl="0" fontAlgn="base">
        <a:lnSpc>
          <a:spcPct val="110000"/>
        </a:lnSpc>
        <a:spcBef>
          <a:spcPct val="0"/>
        </a:spcBef>
        <a:spcAft>
          <a:spcPct val="0"/>
        </a:spcAft>
        <a:defRPr sz="3200">
          <a:solidFill>
            <a:schemeClr val="accent1"/>
          </a:solidFill>
          <a:latin typeface="思源黑体" panose="020B0500000000000000" pitchFamily="34" charset="-122"/>
          <a:ea typeface="思源黑体" panose="020B0500000000000000" pitchFamily="34" charset="-122"/>
        </a:defRPr>
      </a:lvl6pPr>
      <a:lvl7pPr marL="914400" algn="l" rtl="0" fontAlgn="base">
        <a:lnSpc>
          <a:spcPct val="110000"/>
        </a:lnSpc>
        <a:spcBef>
          <a:spcPct val="0"/>
        </a:spcBef>
        <a:spcAft>
          <a:spcPct val="0"/>
        </a:spcAft>
        <a:defRPr sz="3200">
          <a:solidFill>
            <a:schemeClr val="accent1"/>
          </a:solidFill>
          <a:latin typeface="思源黑体" panose="020B0500000000000000" pitchFamily="34" charset="-122"/>
          <a:ea typeface="思源黑体" panose="020B0500000000000000" pitchFamily="34" charset="-122"/>
        </a:defRPr>
      </a:lvl7pPr>
      <a:lvl8pPr marL="1371600" algn="l" rtl="0" fontAlgn="base">
        <a:lnSpc>
          <a:spcPct val="110000"/>
        </a:lnSpc>
        <a:spcBef>
          <a:spcPct val="0"/>
        </a:spcBef>
        <a:spcAft>
          <a:spcPct val="0"/>
        </a:spcAft>
        <a:defRPr sz="3200">
          <a:solidFill>
            <a:schemeClr val="accent1"/>
          </a:solidFill>
          <a:latin typeface="思源黑体" panose="020B0500000000000000" pitchFamily="34" charset="-122"/>
          <a:ea typeface="思源黑体" panose="020B0500000000000000" pitchFamily="34" charset="-122"/>
        </a:defRPr>
      </a:lvl8pPr>
      <a:lvl9pPr marL="1828800" algn="l" rtl="0" fontAlgn="base">
        <a:lnSpc>
          <a:spcPct val="110000"/>
        </a:lnSpc>
        <a:spcBef>
          <a:spcPct val="0"/>
        </a:spcBef>
        <a:spcAft>
          <a:spcPct val="0"/>
        </a:spcAft>
        <a:defRPr sz="3200">
          <a:solidFill>
            <a:schemeClr val="accent1"/>
          </a:solidFill>
          <a:latin typeface="思源黑体" panose="020B0500000000000000" pitchFamily="34" charset="-122"/>
          <a:ea typeface="思源黑体" panose="020B0500000000000000" pitchFamily="34" charset="-122"/>
        </a:defRPr>
      </a:lvl9pPr>
    </p:titleStyle>
    <p:bodyStyle>
      <a:lvl1pPr marL="228600" indent="-228600" algn="l" rtl="0" eaLnBrk="0" fontAlgn="base" hangingPunct="0">
        <a:lnSpc>
          <a:spcPct val="110000"/>
        </a:lnSpc>
        <a:spcBef>
          <a:spcPts val="900"/>
        </a:spcBef>
        <a:spcAft>
          <a:spcPct val="0"/>
        </a:spcAft>
        <a:buFont typeface="Arial" panose="020B0604020202020204" pitchFamily="34" charset="0"/>
        <a:buChar char="•"/>
        <a:defRPr sz="2800" kern="1200">
          <a:solidFill>
            <a:schemeClr val="tx2"/>
          </a:solidFill>
          <a:latin typeface="+mn-lt"/>
          <a:ea typeface="+mn-ea"/>
          <a:cs typeface="+mn-cs"/>
        </a:defRPr>
      </a:lvl1pPr>
      <a:lvl2pPr marL="685800" indent="-228600" algn="l" rtl="0" eaLnBrk="0" fontAlgn="base" hangingPunct="0">
        <a:lnSpc>
          <a:spcPct val="110000"/>
        </a:lnSpc>
        <a:spcBef>
          <a:spcPts val="900"/>
        </a:spcBef>
        <a:spcAft>
          <a:spcPct val="0"/>
        </a:spcAft>
        <a:buFont typeface="Arial" panose="020B0604020202020204" pitchFamily="34" charset="0"/>
        <a:buChar char="−"/>
        <a:defRPr sz="2400" kern="1200">
          <a:solidFill>
            <a:schemeClr val="tx2"/>
          </a:solidFill>
          <a:latin typeface="+mn-lt"/>
          <a:ea typeface="+mn-ea"/>
          <a:cs typeface="+mn-cs"/>
        </a:defRPr>
      </a:lvl2pPr>
      <a:lvl3pPr marL="1143000" indent="-228600" algn="l" rtl="0" eaLnBrk="0" fontAlgn="base" hangingPunct="0">
        <a:lnSpc>
          <a:spcPct val="110000"/>
        </a:lnSpc>
        <a:spcBef>
          <a:spcPts val="900"/>
        </a:spcBef>
        <a:spcAft>
          <a:spcPct val="0"/>
        </a:spcAft>
        <a:buFont typeface="Arial" panose="020B0604020202020204" pitchFamily="34" charset="0"/>
        <a:buChar char="•"/>
        <a:defRPr sz="2000" kern="1200">
          <a:solidFill>
            <a:schemeClr val="tx2"/>
          </a:solidFill>
          <a:latin typeface="+mn-lt"/>
          <a:ea typeface="+mn-ea"/>
          <a:cs typeface="+mn-cs"/>
        </a:defRPr>
      </a:lvl3pPr>
      <a:lvl4pPr marL="1600200" indent="-228600" algn="l" rtl="0" eaLnBrk="0" fontAlgn="base" hangingPunct="0">
        <a:lnSpc>
          <a:spcPct val="110000"/>
        </a:lnSpc>
        <a:spcBef>
          <a:spcPts val="900"/>
        </a:spcBef>
        <a:spcAft>
          <a:spcPct val="0"/>
        </a:spcAft>
        <a:buFont typeface="Arial" panose="020B0604020202020204" pitchFamily="34" charset="0"/>
        <a:buChar char="•"/>
        <a:defRPr kern="1200">
          <a:solidFill>
            <a:schemeClr val="tx2"/>
          </a:solidFill>
          <a:latin typeface="+mn-lt"/>
          <a:ea typeface="+mn-ea"/>
          <a:cs typeface="+mn-cs"/>
        </a:defRPr>
      </a:lvl4pPr>
      <a:lvl5pPr marL="2057400" indent="-228600" algn="l" rtl="0" eaLnBrk="0" fontAlgn="base" hangingPunct="0">
        <a:lnSpc>
          <a:spcPct val="110000"/>
        </a:lnSpc>
        <a:spcBef>
          <a:spcPts val="900"/>
        </a:spcBef>
        <a:spcAft>
          <a:spcPct val="0"/>
        </a:spcAft>
        <a:buFont typeface="Arial" panose="020B0604020202020204" pitchFamily="34" charset="0"/>
        <a:buChar char="•"/>
        <a:defRPr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73336"/>
            <a:ext cx="10515600" cy="1023710"/>
          </a:xfrm>
          <a:prstGeom prst="rect">
            <a:avLst/>
          </a:prstGeom>
        </p:spPr>
        <p:txBody>
          <a:bodyPr vert="horz" lIns="91440" tIns="45720" rIns="91440" bIns="45720" rtlCol="0" anchor="t">
            <a:noAutofit/>
          </a:bodyPr>
          <a:lstStyle/>
          <a:p>
            <a:r>
              <a:rPr lang="en-US"/>
              <a:t>Click to edit Master title style</a:t>
            </a:r>
          </a:p>
        </p:txBody>
      </p:sp>
      <p:sp>
        <p:nvSpPr>
          <p:cNvPr id="3" name="Text Placeholder 2"/>
          <p:cNvSpPr>
            <a:spLocks noGrp="1"/>
          </p:cNvSpPr>
          <p:nvPr>
            <p:ph type="body" idx="1"/>
          </p:nvPr>
        </p:nvSpPr>
        <p:spPr>
          <a:xfrm>
            <a:off x="838200" y="1631981"/>
            <a:ext cx="10515600" cy="4351338"/>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Box 9"/>
          <p:cNvSpPr txBox="1"/>
          <p:nvPr userDrawn="1"/>
        </p:nvSpPr>
        <p:spPr>
          <a:xfrm>
            <a:off x="265543" y="6576533"/>
            <a:ext cx="1775129" cy="246221"/>
          </a:xfrm>
          <a:prstGeom prst="rect">
            <a:avLst/>
          </a:prstGeom>
          <a:noFill/>
        </p:spPr>
        <p:txBody>
          <a:bodyPr wrap="square" rtlCol="0">
            <a:spAutoFit/>
          </a:bodyPr>
          <a:lstStyle/>
          <a:p>
            <a:r>
              <a:rPr lang="en-US" sz="1000">
                <a:solidFill>
                  <a:srgbClr val="0E316B"/>
                </a:solidFill>
              </a:rPr>
              <a:t>|  www.ebsco.com</a:t>
            </a:r>
          </a:p>
        </p:txBody>
      </p:sp>
      <p:sp>
        <p:nvSpPr>
          <p:cNvPr id="12" name="TextBox 11"/>
          <p:cNvSpPr txBox="1"/>
          <p:nvPr userDrawn="1"/>
        </p:nvSpPr>
        <p:spPr>
          <a:xfrm>
            <a:off x="-33453" y="6576533"/>
            <a:ext cx="450166" cy="246221"/>
          </a:xfrm>
          <a:prstGeom prst="rect">
            <a:avLst/>
          </a:prstGeom>
          <a:noFill/>
          <a:ln>
            <a:noFill/>
          </a:ln>
        </p:spPr>
        <p:txBody>
          <a:bodyPr wrap="square" rtlCol="0" anchor="ctr" anchorCtr="0">
            <a:noAutofit/>
          </a:bodyPr>
          <a:lstStyle/>
          <a:p>
            <a:pPr algn="ctr"/>
            <a:fld id="{09848EAD-0F7B-4937-B01B-BB4372B1E0EA}" type="slidenum">
              <a:rPr lang="en-US" sz="1000" smtClean="0">
                <a:solidFill>
                  <a:schemeClr val="tx2"/>
                </a:solidFill>
              </a:rPr>
              <a:t>‹#›</a:t>
            </a:fld>
            <a:endParaRPr lang="en-US" sz="1000">
              <a:solidFill>
                <a:schemeClr val="tx2"/>
              </a:solidFill>
            </a:endParaRPr>
          </a:p>
        </p:txBody>
      </p:sp>
      <p:cxnSp>
        <p:nvCxnSpPr>
          <p:cNvPr id="14" name="Straight Connector 13"/>
          <p:cNvCxnSpPr/>
          <p:nvPr userDrawn="1"/>
        </p:nvCxnSpPr>
        <p:spPr>
          <a:xfrm>
            <a:off x="1538869" y="6701882"/>
            <a:ext cx="9614405" cy="0"/>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15" name="Picture 14"/>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11237144" y="6599832"/>
            <a:ext cx="830889" cy="198162"/>
          </a:xfrm>
          <a:prstGeom prst="rect">
            <a:avLst/>
          </a:prstGeom>
        </p:spPr>
      </p:pic>
    </p:spTree>
    <p:extLst>
      <p:ext uri="{BB962C8B-B14F-4D97-AF65-F5344CB8AC3E}">
        <p14:creationId xmlns:p14="http://schemas.microsoft.com/office/powerpoint/2010/main" val="2405530257"/>
      </p:ext>
    </p:extLst>
  </p:cSld>
  <p:clrMap bg1="lt1" tx1="dk1" bg2="lt2" tx2="dk2" accent1="accent1" accent2="accent2" accent3="accent3" accent4="accent4" accent5="accent5" accent6="accent6" hlink="hlink" folHlink="folHlink"/>
  <p:sldLayoutIdLst>
    <p:sldLayoutId id="2147485178" r:id="rId1"/>
    <p:sldLayoutId id="2147485179" r:id="rId2"/>
    <p:sldLayoutId id="2147485180" r:id="rId3"/>
    <p:sldLayoutId id="2147485181" r:id="rId4"/>
    <p:sldLayoutId id="2147485182" r:id="rId5"/>
    <p:sldLayoutId id="2147485183" r:id="rId6"/>
    <p:sldLayoutId id="2147485184" r:id="rId7"/>
    <p:sldLayoutId id="2147485185" r:id="rId8"/>
    <p:sldLayoutId id="2147485186" r:id="rId9"/>
    <p:sldLayoutId id="2147485187" r:id="rId10"/>
    <p:sldLayoutId id="2147485188" r:id="rId11"/>
    <p:sldLayoutId id="2147485189" r:id="rId12"/>
    <p:sldLayoutId id="2147485190" r:id="rId13"/>
    <p:sldLayoutId id="2147485191" r:id="rId14"/>
    <p:sldLayoutId id="2147485192" r:id="rId15"/>
    <p:sldLayoutId id="2147485193" r:id="rId16"/>
    <p:sldLayoutId id="2147485194" r:id="rId17"/>
    <p:sldLayoutId id="2147485195" r:id="rId18"/>
    <p:sldLayoutId id="2147485196" r:id="rId19"/>
    <p:sldLayoutId id="2147485197" r:id="rId20"/>
    <p:sldLayoutId id="2147485198" r:id="rId21"/>
    <p:sldLayoutId id="2147485199" r:id="rId22"/>
    <p:sldLayoutId id="2147485200" r:id="rId23"/>
    <p:sldLayoutId id="2147485201" r:id="rId24"/>
    <p:sldLayoutId id="2147485202" r:id="rId25"/>
    <p:sldLayoutId id="2147485203" r:id="rId2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110000"/>
        </a:lnSpc>
        <a:spcBef>
          <a:spcPct val="0"/>
        </a:spcBef>
        <a:buNone/>
        <a:defRPr sz="3200" b="0" kern="1200">
          <a:solidFill>
            <a:schemeClr val="accent1"/>
          </a:solidFill>
          <a:latin typeface="+mj-lt"/>
          <a:ea typeface="+mj-ea"/>
          <a:cs typeface="+mj-cs"/>
        </a:defRPr>
      </a:lvl1pPr>
    </p:titleStyle>
    <p:bodyStyle>
      <a:lvl1pPr marL="228600" indent="-228600" algn="l" defTabSz="914400" rtl="0" eaLnBrk="1" latinLnBrk="0" hangingPunct="1">
        <a:lnSpc>
          <a:spcPct val="110000"/>
        </a:lnSpc>
        <a:spcBef>
          <a:spcPts val="9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110000"/>
        </a:lnSpc>
        <a:spcBef>
          <a:spcPts val="9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110000"/>
        </a:lnSpc>
        <a:spcBef>
          <a:spcPts val="9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110000"/>
        </a:lnSpc>
        <a:spcBef>
          <a:spcPts val="9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110000"/>
        </a:lnSpc>
        <a:spcBef>
          <a:spcPts val="9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73336"/>
            <a:ext cx="10515600" cy="1023710"/>
          </a:xfrm>
          <a:prstGeom prst="rect">
            <a:avLst/>
          </a:prstGeom>
        </p:spPr>
        <p:txBody>
          <a:bodyPr vert="horz" lIns="91440" tIns="45720" rIns="91440" bIns="45720" rtlCol="0" anchor="t">
            <a:noAutofit/>
          </a:bodyPr>
          <a:lstStyle/>
          <a:p>
            <a:r>
              <a:rPr lang="en-US"/>
              <a:t>Click to edit Master title style</a:t>
            </a:r>
          </a:p>
        </p:txBody>
      </p:sp>
      <p:sp>
        <p:nvSpPr>
          <p:cNvPr id="3" name="Text Placeholder 2"/>
          <p:cNvSpPr>
            <a:spLocks noGrp="1"/>
          </p:cNvSpPr>
          <p:nvPr>
            <p:ph type="body" idx="1"/>
          </p:nvPr>
        </p:nvSpPr>
        <p:spPr>
          <a:xfrm>
            <a:off x="838200" y="1631981"/>
            <a:ext cx="10515600" cy="4351338"/>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Box 9">
            <a:extLst>
              <a:ext uri="{FF2B5EF4-FFF2-40B4-BE49-F238E27FC236}">
                <a16:creationId xmlns:a16="http://schemas.microsoft.com/office/drawing/2014/main" id="{4089725C-5724-423F-B7F9-8E9021A093C9}"/>
              </a:ext>
            </a:extLst>
          </p:cNvPr>
          <p:cNvSpPr txBox="1"/>
          <p:nvPr userDrawn="1"/>
        </p:nvSpPr>
        <p:spPr>
          <a:xfrm>
            <a:off x="265543" y="6576533"/>
            <a:ext cx="1775129" cy="246221"/>
          </a:xfrm>
          <a:prstGeom prst="rect">
            <a:avLst/>
          </a:prstGeom>
          <a:noFill/>
        </p:spPr>
        <p:txBody>
          <a:bodyPr wrap="square" rtlCol="0">
            <a:spAutoFit/>
          </a:bodyPr>
          <a:lstStyle/>
          <a:p>
            <a:r>
              <a:rPr lang="en-US" sz="1000" dirty="0">
                <a:solidFill>
                  <a:srgbClr val="0E316B"/>
                </a:solidFill>
              </a:rPr>
              <a:t>|  www.ebsco.com |</a:t>
            </a:r>
          </a:p>
        </p:txBody>
      </p:sp>
      <p:sp>
        <p:nvSpPr>
          <p:cNvPr id="12" name="TextBox 11">
            <a:extLst>
              <a:ext uri="{FF2B5EF4-FFF2-40B4-BE49-F238E27FC236}">
                <a16:creationId xmlns:a16="http://schemas.microsoft.com/office/drawing/2014/main" id="{AF991A0C-026E-4AC3-8006-7B3746675E33}"/>
              </a:ext>
            </a:extLst>
          </p:cNvPr>
          <p:cNvSpPr txBox="1"/>
          <p:nvPr userDrawn="1"/>
        </p:nvSpPr>
        <p:spPr>
          <a:xfrm>
            <a:off x="-33453" y="6576533"/>
            <a:ext cx="450166" cy="246221"/>
          </a:xfrm>
          <a:prstGeom prst="rect">
            <a:avLst/>
          </a:prstGeom>
          <a:noFill/>
          <a:ln>
            <a:noFill/>
          </a:ln>
        </p:spPr>
        <p:txBody>
          <a:bodyPr wrap="square" rtlCol="0" anchor="ctr" anchorCtr="0">
            <a:noAutofit/>
          </a:bodyPr>
          <a:lstStyle/>
          <a:p>
            <a:pPr algn="ctr"/>
            <a:fld id="{09848EAD-0F7B-4937-B01B-BB4372B1E0EA}" type="slidenum">
              <a:rPr lang="en-US" sz="1000" smtClean="0">
                <a:solidFill>
                  <a:schemeClr val="tx2"/>
                </a:solidFill>
              </a:rPr>
              <a:pPr algn="ctr"/>
              <a:t>‹#›</a:t>
            </a:fld>
            <a:endParaRPr lang="en-US" sz="1000">
              <a:solidFill>
                <a:schemeClr val="tx2"/>
              </a:solidFill>
            </a:endParaRPr>
          </a:p>
        </p:txBody>
      </p:sp>
      <p:pic>
        <p:nvPicPr>
          <p:cNvPr id="15" name="Picture 14">
            <a:extLst>
              <a:ext uri="{FF2B5EF4-FFF2-40B4-BE49-F238E27FC236}">
                <a16:creationId xmlns:a16="http://schemas.microsoft.com/office/drawing/2014/main" id="{B1F8ACD3-3558-4818-BB44-D4A33ADF1EB3}"/>
              </a:ext>
            </a:extLst>
          </p:cNvPr>
          <p:cNvPicPr>
            <a:picLocks noChangeAspect="1"/>
          </p:cNvPicPr>
          <p:nvPr userDrawn="1"/>
        </p:nvPicPr>
        <p:blipFill>
          <a:blip r:embed="rId8" cstate="print">
            <a:extLst>
              <a:ext uri="{28A0092B-C50C-407E-A947-70E740481C1C}">
                <a14:useLocalDpi xmlns:a14="http://schemas.microsoft.com/office/drawing/2010/main"/>
              </a:ext>
            </a:extLst>
          </a:blip>
          <a:stretch>
            <a:fillRect/>
          </a:stretch>
        </p:blipFill>
        <p:spPr>
          <a:xfrm>
            <a:off x="1548535" y="6599832"/>
            <a:ext cx="830889" cy="198162"/>
          </a:xfrm>
          <a:prstGeom prst="rect">
            <a:avLst/>
          </a:prstGeom>
        </p:spPr>
      </p:pic>
    </p:spTree>
    <p:extLst>
      <p:ext uri="{BB962C8B-B14F-4D97-AF65-F5344CB8AC3E}">
        <p14:creationId xmlns:p14="http://schemas.microsoft.com/office/powerpoint/2010/main" val="2656175085"/>
      </p:ext>
    </p:extLst>
  </p:cSld>
  <p:clrMap bg1="lt1" tx1="dk1" bg2="lt2" tx2="dk2" accent1="accent1" accent2="accent2" accent3="accent3" accent4="accent4" accent5="accent5" accent6="accent6" hlink="hlink" folHlink="folHlink"/>
  <p:sldLayoutIdLst>
    <p:sldLayoutId id="2147485205" r:id="rId1"/>
    <p:sldLayoutId id="2147485206" r:id="rId2"/>
    <p:sldLayoutId id="2147485207" r:id="rId3"/>
    <p:sldLayoutId id="2147485208" r:id="rId4"/>
    <p:sldLayoutId id="2147485209" r:id="rId5"/>
    <p:sldLayoutId id="2147485210" r:id="rId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110000"/>
        </a:lnSpc>
        <a:spcBef>
          <a:spcPct val="0"/>
        </a:spcBef>
        <a:buNone/>
        <a:defRPr sz="3200" b="0" kern="1200">
          <a:solidFill>
            <a:schemeClr val="accent1"/>
          </a:solidFill>
          <a:latin typeface="+mj-lt"/>
          <a:ea typeface="+mj-ea"/>
          <a:cs typeface="+mj-cs"/>
        </a:defRPr>
      </a:lvl1pPr>
    </p:titleStyle>
    <p:bodyStyle>
      <a:lvl1pPr marL="228600" indent="-228600" algn="l" defTabSz="914400" rtl="0" eaLnBrk="1" latinLnBrk="0" hangingPunct="1">
        <a:lnSpc>
          <a:spcPct val="110000"/>
        </a:lnSpc>
        <a:spcBef>
          <a:spcPts val="9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110000"/>
        </a:lnSpc>
        <a:spcBef>
          <a:spcPts val="9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110000"/>
        </a:lnSpc>
        <a:spcBef>
          <a:spcPts val="9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110000"/>
        </a:lnSpc>
        <a:spcBef>
          <a:spcPts val="9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110000"/>
        </a:lnSpc>
        <a:spcBef>
          <a:spcPts val="9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73336"/>
            <a:ext cx="10515600" cy="1023710"/>
          </a:xfrm>
          <a:prstGeom prst="rect">
            <a:avLst/>
          </a:prstGeom>
        </p:spPr>
        <p:txBody>
          <a:bodyPr vert="horz" lIns="91440" tIns="45720" rIns="91440" bIns="45720" rtlCol="0" anchor="t">
            <a:noAutofit/>
          </a:bodyPr>
          <a:lstStyle/>
          <a:p>
            <a:r>
              <a:rPr lang="en-US"/>
              <a:t>Click to edit Master title style</a:t>
            </a:r>
          </a:p>
        </p:txBody>
      </p:sp>
      <p:sp>
        <p:nvSpPr>
          <p:cNvPr id="3" name="Text Placeholder 2"/>
          <p:cNvSpPr>
            <a:spLocks noGrp="1"/>
          </p:cNvSpPr>
          <p:nvPr>
            <p:ph type="body" idx="1"/>
          </p:nvPr>
        </p:nvSpPr>
        <p:spPr>
          <a:xfrm>
            <a:off x="838200" y="1631981"/>
            <a:ext cx="10515600" cy="4351338"/>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Box 9"/>
          <p:cNvSpPr txBox="1"/>
          <p:nvPr userDrawn="1"/>
        </p:nvSpPr>
        <p:spPr>
          <a:xfrm>
            <a:off x="265545" y="6576535"/>
            <a:ext cx="1775129" cy="207749"/>
          </a:xfrm>
          <a:prstGeom prst="rect">
            <a:avLst/>
          </a:prstGeom>
          <a:noFill/>
        </p:spPr>
        <p:txBody>
          <a:bodyPr wrap="square" rtlCol="0">
            <a:spAutoFit/>
          </a:bodyPr>
          <a:lstStyle/>
          <a:p>
            <a:r>
              <a:rPr lang="en-US" sz="750">
                <a:solidFill>
                  <a:srgbClr val="0E316B"/>
                </a:solidFill>
              </a:rPr>
              <a:t>|  www.ebsco.com</a:t>
            </a:r>
          </a:p>
        </p:txBody>
      </p:sp>
      <p:sp>
        <p:nvSpPr>
          <p:cNvPr id="12" name="TextBox 11"/>
          <p:cNvSpPr txBox="1"/>
          <p:nvPr userDrawn="1"/>
        </p:nvSpPr>
        <p:spPr>
          <a:xfrm>
            <a:off x="-33453" y="6576535"/>
            <a:ext cx="450167" cy="246221"/>
          </a:xfrm>
          <a:prstGeom prst="rect">
            <a:avLst/>
          </a:prstGeom>
          <a:noFill/>
          <a:ln>
            <a:noFill/>
          </a:ln>
        </p:spPr>
        <p:txBody>
          <a:bodyPr wrap="square" rtlCol="0" anchor="ctr" anchorCtr="0">
            <a:noAutofit/>
          </a:bodyPr>
          <a:lstStyle/>
          <a:p>
            <a:pPr algn="ctr"/>
            <a:fld id="{09848EAD-0F7B-4937-B01B-BB4372B1E0EA}" type="slidenum">
              <a:rPr lang="en-US" sz="750" smtClean="0">
                <a:solidFill>
                  <a:schemeClr val="tx2"/>
                </a:solidFill>
              </a:rPr>
              <a:t>‹#›</a:t>
            </a:fld>
            <a:endParaRPr lang="en-US" sz="750">
              <a:solidFill>
                <a:schemeClr val="tx2"/>
              </a:solidFill>
            </a:endParaRPr>
          </a:p>
        </p:txBody>
      </p:sp>
      <p:cxnSp>
        <p:nvCxnSpPr>
          <p:cNvPr id="14" name="Straight Connector 13"/>
          <p:cNvCxnSpPr/>
          <p:nvPr userDrawn="1"/>
        </p:nvCxnSpPr>
        <p:spPr>
          <a:xfrm>
            <a:off x="1538870" y="6701882"/>
            <a:ext cx="9614405" cy="0"/>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15" name="Picture 14"/>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11237145" y="6599832"/>
            <a:ext cx="830889" cy="198162"/>
          </a:xfrm>
          <a:prstGeom prst="rect">
            <a:avLst/>
          </a:prstGeom>
        </p:spPr>
      </p:pic>
    </p:spTree>
    <p:extLst>
      <p:ext uri="{BB962C8B-B14F-4D97-AF65-F5344CB8AC3E}">
        <p14:creationId xmlns:p14="http://schemas.microsoft.com/office/powerpoint/2010/main" val="231672552"/>
      </p:ext>
    </p:extLst>
  </p:cSld>
  <p:clrMap bg1="lt1" tx1="dk1" bg2="lt2" tx2="dk2" accent1="accent1" accent2="accent2" accent3="accent3" accent4="accent4" accent5="accent5" accent6="accent6" hlink="hlink" folHlink="folHlink"/>
  <p:sldLayoutIdLst>
    <p:sldLayoutId id="2147485212" r:id="rId1"/>
    <p:sldLayoutId id="2147485213" r:id="rId2"/>
    <p:sldLayoutId id="2147485214" r:id="rId3"/>
    <p:sldLayoutId id="2147485215" r:id="rId4"/>
    <p:sldLayoutId id="2147485216" r:id="rId5"/>
    <p:sldLayoutId id="2147485217" r:id="rId6"/>
    <p:sldLayoutId id="2147485218" r:id="rId7"/>
    <p:sldLayoutId id="2147485219" r:id="rId8"/>
    <p:sldLayoutId id="2147485220" r:id="rId9"/>
    <p:sldLayoutId id="2147485221" r:id="rId10"/>
    <p:sldLayoutId id="2147485222" r:id="rId11"/>
    <p:sldLayoutId id="2147485223" r:id="rId12"/>
    <p:sldLayoutId id="2147485224" r:id="rId13"/>
    <p:sldLayoutId id="2147485225" r:id="rId14"/>
    <p:sldLayoutId id="2147485226" r:id="rId15"/>
    <p:sldLayoutId id="2147485227" r:id="rId16"/>
    <p:sldLayoutId id="2147485228" r:id="rId17"/>
    <p:sldLayoutId id="2147485229" r:id="rId18"/>
    <p:sldLayoutId id="2147485230" r:id="rId19"/>
    <p:sldLayoutId id="2147485231" r:id="rId20"/>
    <p:sldLayoutId id="2147485232" r:id="rId21"/>
    <p:sldLayoutId id="2147485233" r:id="rId22"/>
    <p:sldLayoutId id="2147485234" r:id="rId23"/>
    <p:sldLayoutId id="2147485235" r:id="rId24"/>
    <p:sldLayoutId id="2147485236" r:id="rId25"/>
    <p:sldLayoutId id="2147485237" r:id="rId2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685800" rtl="0" eaLnBrk="1" latinLnBrk="0" hangingPunct="1">
        <a:lnSpc>
          <a:spcPct val="110000"/>
        </a:lnSpc>
        <a:spcBef>
          <a:spcPct val="0"/>
        </a:spcBef>
        <a:buNone/>
        <a:defRPr sz="2400" b="0" kern="1200">
          <a:solidFill>
            <a:schemeClr val="accent1"/>
          </a:solidFill>
          <a:latin typeface="+mj-lt"/>
          <a:ea typeface="+mj-ea"/>
          <a:cs typeface="+mj-cs"/>
        </a:defRPr>
      </a:lvl1pPr>
    </p:titleStyle>
    <p:bodyStyle>
      <a:lvl1pPr marL="171450" indent="-171450" algn="l" defTabSz="685800" rtl="0" eaLnBrk="1" latinLnBrk="0" hangingPunct="1">
        <a:lnSpc>
          <a:spcPct val="110000"/>
        </a:lnSpc>
        <a:spcBef>
          <a:spcPts val="675"/>
        </a:spcBef>
        <a:buFont typeface="Arial" panose="020B0604020202020204" pitchFamily="34" charset="0"/>
        <a:buChar char="•"/>
        <a:defRPr sz="2100" kern="1200">
          <a:solidFill>
            <a:schemeClr val="tx2"/>
          </a:solidFill>
          <a:latin typeface="+mn-lt"/>
          <a:ea typeface="+mn-ea"/>
          <a:cs typeface="+mn-cs"/>
        </a:defRPr>
      </a:lvl1pPr>
      <a:lvl2pPr marL="514350" indent="-171450" algn="l" defTabSz="685800" rtl="0" eaLnBrk="1" latinLnBrk="0" hangingPunct="1">
        <a:lnSpc>
          <a:spcPct val="110000"/>
        </a:lnSpc>
        <a:spcBef>
          <a:spcPts val="675"/>
        </a:spcBef>
        <a:buFont typeface="Arial" panose="020B0604020202020204" pitchFamily="34" charset="0"/>
        <a:buChar char="−"/>
        <a:defRPr sz="1800" kern="1200">
          <a:solidFill>
            <a:schemeClr val="tx2"/>
          </a:solidFill>
          <a:latin typeface="+mn-lt"/>
          <a:ea typeface="+mn-ea"/>
          <a:cs typeface="+mn-cs"/>
        </a:defRPr>
      </a:lvl2pPr>
      <a:lvl3pPr marL="857250" indent="-171450" algn="l" defTabSz="685800" rtl="0" eaLnBrk="1" latinLnBrk="0" hangingPunct="1">
        <a:lnSpc>
          <a:spcPct val="110000"/>
        </a:lnSpc>
        <a:spcBef>
          <a:spcPts val="675"/>
        </a:spcBef>
        <a:buFont typeface="Arial" panose="020B0604020202020204" pitchFamily="34" charset="0"/>
        <a:buChar char="•"/>
        <a:defRPr sz="1500" kern="1200">
          <a:solidFill>
            <a:schemeClr val="tx2"/>
          </a:solidFill>
          <a:latin typeface="+mn-lt"/>
          <a:ea typeface="+mn-ea"/>
          <a:cs typeface="+mn-cs"/>
        </a:defRPr>
      </a:lvl3pPr>
      <a:lvl4pPr marL="1200150" indent="-171450" algn="l" defTabSz="685800" rtl="0" eaLnBrk="1" latinLnBrk="0" hangingPunct="1">
        <a:lnSpc>
          <a:spcPct val="110000"/>
        </a:lnSpc>
        <a:spcBef>
          <a:spcPts val="675"/>
        </a:spcBef>
        <a:buFont typeface="Arial" panose="020B0604020202020204" pitchFamily="34" charset="0"/>
        <a:buChar char="•"/>
        <a:defRPr sz="1350" kern="1200">
          <a:solidFill>
            <a:schemeClr val="tx2"/>
          </a:solidFill>
          <a:latin typeface="+mn-lt"/>
          <a:ea typeface="+mn-ea"/>
          <a:cs typeface="+mn-cs"/>
        </a:defRPr>
      </a:lvl4pPr>
      <a:lvl5pPr marL="1543050" indent="-171450" algn="l" defTabSz="685800" rtl="0" eaLnBrk="1" latinLnBrk="0" hangingPunct="1">
        <a:lnSpc>
          <a:spcPct val="110000"/>
        </a:lnSpc>
        <a:spcBef>
          <a:spcPts val="675"/>
        </a:spcBef>
        <a:buFont typeface="Arial" panose="020B0604020202020204" pitchFamily="34" charset="0"/>
        <a:buChar char="•"/>
        <a:defRPr sz="1350" kern="1200">
          <a:solidFill>
            <a:schemeClr val="tx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73336"/>
            <a:ext cx="10515600" cy="1023710"/>
          </a:xfrm>
          <a:prstGeom prst="rect">
            <a:avLst/>
          </a:prstGeom>
        </p:spPr>
        <p:txBody>
          <a:bodyPr vert="horz" lIns="91440" tIns="45720" rIns="91440" bIns="45720" rtlCol="0" anchor="t">
            <a:noAutofit/>
          </a:bodyPr>
          <a:lstStyle/>
          <a:p>
            <a:r>
              <a:rPr lang="en-US" dirty="0"/>
              <a:t>Click to edit Master title style</a:t>
            </a:r>
          </a:p>
        </p:txBody>
      </p:sp>
      <p:sp>
        <p:nvSpPr>
          <p:cNvPr id="3" name="Text Placeholder 2"/>
          <p:cNvSpPr>
            <a:spLocks noGrp="1"/>
          </p:cNvSpPr>
          <p:nvPr>
            <p:ph type="body" idx="1"/>
          </p:nvPr>
        </p:nvSpPr>
        <p:spPr>
          <a:xfrm>
            <a:off x="838200" y="1631981"/>
            <a:ext cx="10515600" cy="4351338"/>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Box 8"/>
          <p:cNvSpPr txBox="1"/>
          <p:nvPr userDrawn="1"/>
        </p:nvSpPr>
        <p:spPr>
          <a:xfrm>
            <a:off x="265543" y="6576533"/>
            <a:ext cx="1775129" cy="246221"/>
          </a:xfrm>
          <a:prstGeom prst="rect">
            <a:avLst/>
          </a:prstGeom>
          <a:noFill/>
        </p:spPr>
        <p:txBody>
          <a:bodyPr wrap="square" rtlCol="0">
            <a:spAutoFit/>
          </a:bodyPr>
          <a:lstStyle/>
          <a:p>
            <a:r>
              <a:rPr lang="en-US" sz="1000" i="0" dirty="0">
                <a:solidFill>
                  <a:srgbClr val="0E316B"/>
                </a:solidFill>
                <a:latin typeface="+mj-lt"/>
              </a:rPr>
              <a:t>|  www.ebsco.com</a:t>
            </a:r>
          </a:p>
        </p:txBody>
      </p:sp>
      <p:sp>
        <p:nvSpPr>
          <p:cNvPr id="11" name="TextBox 10"/>
          <p:cNvSpPr txBox="1"/>
          <p:nvPr userDrawn="1"/>
        </p:nvSpPr>
        <p:spPr>
          <a:xfrm>
            <a:off x="-33453" y="6576533"/>
            <a:ext cx="450166" cy="246221"/>
          </a:xfrm>
          <a:prstGeom prst="rect">
            <a:avLst/>
          </a:prstGeom>
          <a:noFill/>
          <a:ln>
            <a:noFill/>
          </a:ln>
        </p:spPr>
        <p:txBody>
          <a:bodyPr wrap="square" rtlCol="0" anchor="ctr" anchorCtr="0">
            <a:noAutofit/>
          </a:bodyPr>
          <a:lstStyle/>
          <a:p>
            <a:pPr algn="ctr"/>
            <a:fld id="{09848EAD-0F7B-4937-B01B-BB4372B1E0EA}" type="slidenum">
              <a:rPr lang="en-US" sz="1000" i="0" smtClean="0">
                <a:solidFill>
                  <a:schemeClr val="tx2"/>
                </a:solidFill>
                <a:latin typeface="+mj-lt"/>
              </a:rPr>
              <a:pPr algn="ctr"/>
              <a:t>‹#›</a:t>
            </a:fld>
            <a:endParaRPr lang="en-US" sz="1000" i="0" dirty="0">
              <a:solidFill>
                <a:schemeClr val="tx2"/>
              </a:solidFill>
              <a:latin typeface="+mj-lt"/>
            </a:endParaRPr>
          </a:p>
        </p:txBody>
      </p:sp>
      <p:cxnSp>
        <p:nvCxnSpPr>
          <p:cNvPr id="13" name="Straight Connector 12"/>
          <p:cNvCxnSpPr/>
          <p:nvPr userDrawn="1"/>
        </p:nvCxnSpPr>
        <p:spPr>
          <a:xfrm>
            <a:off x="1538869" y="6701882"/>
            <a:ext cx="9614405" cy="0"/>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11237144" y="6599832"/>
            <a:ext cx="830889" cy="198162"/>
          </a:xfrm>
          <a:prstGeom prst="rect">
            <a:avLst/>
          </a:prstGeom>
        </p:spPr>
      </p:pic>
    </p:spTree>
    <p:extLst>
      <p:ext uri="{BB962C8B-B14F-4D97-AF65-F5344CB8AC3E}">
        <p14:creationId xmlns:p14="http://schemas.microsoft.com/office/powerpoint/2010/main" val="2961909733"/>
      </p:ext>
    </p:extLst>
  </p:cSld>
  <p:clrMap bg1="lt1" tx1="dk1" bg2="lt2" tx2="dk2" accent1="accent1" accent2="accent2" accent3="accent3" accent4="accent4" accent5="accent5" accent6="accent6" hlink="hlink" folHlink="folHlink"/>
  <p:sldLayoutIdLst>
    <p:sldLayoutId id="2147485239" r:id="rId1"/>
    <p:sldLayoutId id="2147485240" r:id="rId2"/>
    <p:sldLayoutId id="2147485241" r:id="rId3"/>
    <p:sldLayoutId id="2147485242" r:id="rId4"/>
    <p:sldLayoutId id="2147485243" r:id="rId5"/>
    <p:sldLayoutId id="2147485244" r:id="rId6"/>
    <p:sldLayoutId id="2147485245" r:id="rId7"/>
    <p:sldLayoutId id="2147485246" r:id="rId8"/>
    <p:sldLayoutId id="2147485247" r:id="rId9"/>
    <p:sldLayoutId id="2147485248" r:id="rId10"/>
    <p:sldLayoutId id="2147485249" r:id="rId11"/>
    <p:sldLayoutId id="2147485250" r:id="rId12"/>
    <p:sldLayoutId id="2147485251" r:id="rId13"/>
    <p:sldLayoutId id="2147485252" r:id="rId14"/>
    <p:sldLayoutId id="2147485253" r:id="rId15"/>
    <p:sldLayoutId id="2147485254" r:id="rId16"/>
    <p:sldLayoutId id="2147485255" r:id="rId17"/>
    <p:sldLayoutId id="2147485256" r:id="rId18"/>
    <p:sldLayoutId id="2147485257" r:id="rId19"/>
    <p:sldLayoutId id="2147485258" r:id="rId20"/>
    <p:sldLayoutId id="2147485259" r:id="rId21"/>
    <p:sldLayoutId id="2147485260" r:id="rId22"/>
    <p:sldLayoutId id="2147485261" r:id="rId23"/>
    <p:sldLayoutId id="2147485262" r:id="rId24"/>
    <p:sldLayoutId id="2147485263" r:id="rId25"/>
    <p:sldLayoutId id="2147485264" r:id="rId26"/>
    <p:sldLayoutId id="2147485265" r:id="rId27"/>
    <p:sldLayoutId id="2147485266" r:id="rId2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110000"/>
        </a:lnSpc>
        <a:spcBef>
          <a:spcPct val="0"/>
        </a:spcBef>
        <a:buNone/>
        <a:defRPr sz="3200" b="0" kern="1200">
          <a:solidFill>
            <a:schemeClr val="accent1"/>
          </a:solidFill>
          <a:latin typeface="+mj-lt"/>
          <a:ea typeface="+mj-ea"/>
          <a:cs typeface="+mj-cs"/>
        </a:defRPr>
      </a:lvl1pPr>
    </p:titleStyle>
    <p:bodyStyle>
      <a:lvl1pPr marL="228600" indent="-228600" algn="l" defTabSz="914400" rtl="0" eaLnBrk="1" latinLnBrk="0" hangingPunct="1">
        <a:lnSpc>
          <a:spcPct val="110000"/>
        </a:lnSpc>
        <a:spcBef>
          <a:spcPts val="9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110000"/>
        </a:lnSpc>
        <a:spcBef>
          <a:spcPts val="9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110000"/>
        </a:lnSpc>
        <a:spcBef>
          <a:spcPts val="9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110000"/>
        </a:lnSpc>
        <a:spcBef>
          <a:spcPts val="9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110000"/>
        </a:lnSpc>
        <a:spcBef>
          <a:spcPts val="9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46AD28D-3157-CE1B-4055-A3C7A73328A4}"/>
              </a:ext>
            </a:extLst>
          </p:cNvPr>
          <p:cNvSpPr/>
          <p:nvPr userDrawn="1"/>
        </p:nvSpPr>
        <p:spPr>
          <a:xfrm>
            <a:off x="320675" y="320675"/>
            <a:ext cx="11550650" cy="6202363"/>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anchor="ctr"/>
          <a:lstStyle/>
          <a:p>
            <a:pPr algn="ctr" eaLnBrk="1" hangingPunct="1">
              <a:defRPr/>
            </a:pPr>
            <a:endParaRPr lang="en-US"/>
          </a:p>
        </p:txBody>
      </p:sp>
      <p:sp>
        <p:nvSpPr>
          <p:cNvPr id="3075" name="Title Placeholder 1">
            <a:extLst>
              <a:ext uri="{FF2B5EF4-FFF2-40B4-BE49-F238E27FC236}">
                <a16:creationId xmlns:a16="http://schemas.microsoft.com/office/drawing/2014/main" id="{EEBBB599-4E78-E654-7623-21CD729416F6}"/>
              </a:ext>
            </a:extLst>
          </p:cNvPr>
          <p:cNvSpPr>
            <a:spLocks noGrp="1" noChangeArrowheads="1"/>
          </p:cNvSpPr>
          <p:nvPr>
            <p:ph type="title"/>
          </p:nvPr>
        </p:nvSpPr>
        <p:spPr bwMode="auto">
          <a:xfrm>
            <a:off x="838200" y="708025"/>
            <a:ext cx="10515600" cy="78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3076" name="Text Placeholder 2">
            <a:extLst>
              <a:ext uri="{FF2B5EF4-FFF2-40B4-BE49-F238E27FC236}">
                <a16:creationId xmlns:a16="http://schemas.microsoft.com/office/drawing/2014/main" id="{B6F8652A-1CB5-1AE7-2EAD-3551C0CD4ACF}"/>
              </a:ext>
            </a:extLst>
          </p:cNvPr>
          <p:cNvSpPr>
            <a:spLocks noGrp="1" noChangeArrowheads="1"/>
          </p:cNvSpPr>
          <p:nvPr>
            <p:ph type="body" idx="1"/>
          </p:nvPr>
        </p:nvSpPr>
        <p:spPr bwMode="auto">
          <a:xfrm>
            <a:off x="838200" y="1631950"/>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077" name="TextBox 9">
            <a:extLst>
              <a:ext uri="{FF2B5EF4-FFF2-40B4-BE49-F238E27FC236}">
                <a16:creationId xmlns:a16="http://schemas.microsoft.com/office/drawing/2014/main" id="{392B7CCD-5B84-137C-A904-94497074252C}"/>
              </a:ext>
            </a:extLst>
          </p:cNvPr>
          <p:cNvSpPr txBox="1">
            <a:spLocks noChangeArrowheads="1"/>
          </p:cNvSpPr>
          <p:nvPr userDrawn="1"/>
        </p:nvSpPr>
        <p:spPr bwMode="auto">
          <a:xfrm>
            <a:off x="265113" y="6577013"/>
            <a:ext cx="1774825" cy="246062"/>
          </a:xfrm>
          <a:prstGeom prst="rect">
            <a:avLst/>
          </a:prstGeom>
          <a:noFill/>
          <a:ln>
            <a:noFill/>
          </a:ln>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defRPr/>
            </a:pPr>
            <a:r>
              <a:rPr lang="en-US" altLang="en-US" sz="1000">
                <a:solidFill>
                  <a:srgbClr val="0E316B"/>
                </a:solidFill>
              </a:rPr>
              <a:t>|  www.ebsco.com</a:t>
            </a:r>
          </a:p>
        </p:txBody>
      </p:sp>
      <p:sp>
        <p:nvSpPr>
          <p:cNvPr id="3078" name="TextBox 11">
            <a:extLst>
              <a:ext uri="{FF2B5EF4-FFF2-40B4-BE49-F238E27FC236}">
                <a16:creationId xmlns:a16="http://schemas.microsoft.com/office/drawing/2014/main" id="{0A9B04E9-D196-111B-8CCB-111CC7037D97}"/>
              </a:ext>
            </a:extLst>
          </p:cNvPr>
          <p:cNvSpPr txBox="1">
            <a:spLocks noChangeArrowheads="1"/>
          </p:cNvSpPr>
          <p:nvPr userDrawn="1"/>
        </p:nvSpPr>
        <p:spPr bwMode="auto">
          <a:xfrm>
            <a:off x="-33338" y="6577013"/>
            <a:ext cx="449263" cy="246062"/>
          </a:xfrm>
          <a:prstGeom prst="rect">
            <a:avLst/>
          </a:prstGeom>
          <a:noFill/>
          <a:ln>
            <a:noFill/>
          </a:ln>
        </p:spPr>
        <p:txBody>
          <a:bodyPr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defRPr/>
            </a:pPr>
            <a:fld id="{20DA32DF-AF6D-4E34-AD82-6BBAD7143497}" type="slidenum">
              <a:rPr lang="en-US" altLang="en-US" sz="1000" smtClean="0">
                <a:solidFill>
                  <a:schemeClr val="tx2"/>
                </a:solidFill>
              </a:rPr>
              <a:pPr algn="ctr" eaLnBrk="1" hangingPunct="1">
                <a:defRPr/>
              </a:pPr>
              <a:t>‹#›</a:t>
            </a:fld>
            <a:endParaRPr lang="en-US" altLang="en-US" sz="1000">
              <a:solidFill>
                <a:schemeClr val="tx2"/>
              </a:solidFill>
            </a:endParaRPr>
          </a:p>
        </p:txBody>
      </p:sp>
      <p:cxnSp>
        <p:nvCxnSpPr>
          <p:cNvPr id="14" name="Straight Connector 13">
            <a:extLst>
              <a:ext uri="{FF2B5EF4-FFF2-40B4-BE49-F238E27FC236}">
                <a16:creationId xmlns:a16="http://schemas.microsoft.com/office/drawing/2014/main" id="{ED4CBB1E-FFD2-A559-4888-96306508654A}"/>
              </a:ext>
            </a:extLst>
          </p:cNvPr>
          <p:cNvCxnSpPr/>
          <p:nvPr userDrawn="1"/>
        </p:nvCxnSpPr>
        <p:spPr>
          <a:xfrm>
            <a:off x="1538288" y="6702425"/>
            <a:ext cx="9615487" cy="0"/>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3080" name="Picture 14">
            <a:extLst>
              <a:ext uri="{FF2B5EF4-FFF2-40B4-BE49-F238E27FC236}">
                <a16:creationId xmlns:a16="http://schemas.microsoft.com/office/drawing/2014/main" id="{837B465E-6B1B-C5C9-E7D9-6FAB34D260BE}"/>
              </a:ext>
            </a:extLst>
          </p:cNvPr>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11237913" y="6599238"/>
            <a:ext cx="830262" cy="19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655" r:id="rId1"/>
    <p:sldLayoutId id="2147484656" r:id="rId2"/>
    <p:sldLayoutId id="2147484657" r:id="rId3"/>
    <p:sldLayoutId id="2147484658" r:id="rId4"/>
    <p:sldLayoutId id="2147484659" r:id="rId5"/>
    <p:sldLayoutId id="2147484660" r:id="rId6"/>
    <p:sldLayoutId id="2147484661" r:id="rId7"/>
    <p:sldLayoutId id="2147484662" r:id="rId8"/>
    <p:sldLayoutId id="2147484663" r:id="rId9"/>
    <p:sldLayoutId id="2147484664" r:id="rId10"/>
  </p:sldLayoutIdLst>
  <p:transition spd="med">
    <p:fade/>
  </p:transition>
  <p:hf hdr="0" ftr="0" dt="0"/>
  <p:txStyles>
    <p:titleStyle>
      <a:lvl1pPr algn="l" rtl="0" eaLnBrk="0" fontAlgn="base" hangingPunct="0">
        <a:lnSpc>
          <a:spcPct val="110000"/>
        </a:lnSpc>
        <a:spcBef>
          <a:spcPct val="0"/>
        </a:spcBef>
        <a:spcAft>
          <a:spcPct val="0"/>
        </a:spcAft>
        <a:defRPr sz="3200" kern="1200">
          <a:solidFill>
            <a:schemeClr val="bg1"/>
          </a:solidFill>
          <a:latin typeface="+mj-lt"/>
          <a:ea typeface="+mj-ea"/>
          <a:cs typeface="+mj-cs"/>
        </a:defRPr>
      </a:lvl1pPr>
      <a:lvl2pPr algn="l" rtl="0" eaLnBrk="0" fontAlgn="base" hangingPunct="0">
        <a:lnSpc>
          <a:spcPct val="110000"/>
        </a:lnSpc>
        <a:spcBef>
          <a:spcPct val="0"/>
        </a:spcBef>
        <a:spcAft>
          <a:spcPct val="0"/>
        </a:spcAft>
        <a:defRPr sz="3200">
          <a:solidFill>
            <a:schemeClr val="bg1"/>
          </a:solidFill>
          <a:latin typeface="Arial" panose="020B0604020202020204" pitchFamily="34" charset="0"/>
        </a:defRPr>
      </a:lvl2pPr>
      <a:lvl3pPr algn="l" rtl="0" eaLnBrk="0" fontAlgn="base" hangingPunct="0">
        <a:lnSpc>
          <a:spcPct val="110000"/>
        </a:lnSpc>
        <a:spcBef>
          <a:spcPct val="0"/>
        </a:spcBef>
        <a:spcAft>
          <a:spcPct val="0"/>
        </a:spcAft>
        <a:defRPr sz="3200">
          <a:solidFill>
            <a:schemeClr val="bg1"/>
          </a:solidFill>
          <a:latin typeface="Arial" panose="020B0604020202020204" pitchFamily="34" charset="0"/>
        </a:defRPr>
      </a:lvl3pPr>
      <a:lvl4pPr algn="l" rtl="0" eaLnBrk="0" fontAlgn="base" hangingPunct="0">
        <a:lnSpc>
          <a:spcPct val="110000"/>
        </a:lnSpc>
        <a:spcBef>
          <a:spcPct val="0"/>
        </a:spcBef>
        <a:spcAft>
          <a:spcPct val="0"/>
        </a:spcAft>
        <a:defRPr sz="3200">
          <a:solidFill>
            <a:schemeClr val="bg1"/>
          </a:solidFill>
          <a:latin typeface="Arial" panose="020B0604020202020204" pitchFamily="34" charset="0"/>
        </a:defRPr>
      </a:lvl4pPr>
      <a:lvl5pPr algn="l" rtl="0" eaLnBrk="0" fontAlgn="base" hangingPunct="0">
        <a:lnSpc>
          <a:spcPct val="110000"/>
        </a:lnSpc>
        <a:spcBef>
          <a:spcPct val="0"/>
        </a:spcBef>
        <a:spcAft>
          <a:spcPct val="0"/>
        </a:spcAft>
        <a:defRPr sz="3200">
          <a:solidFill>
            <a:schemeClr val="bg1"/>
          </a:solidFill>
          <a:latin typeface="Arial" panose="020B0604020202020204" pitchFamily="34" charset="0"/>
        </a:defRPr>
      </a:lvl5pPr>
      <a:lvl6pPr marL="457200" algn="l" rtl="0" fontAlgn="base">
        <a:lnSpc>
          <a:spcPct val="110000"/>
        </a:lnSpc>
        <a:spcBef>
          <a:spcPct val="0"/>
        </a:spcBef>
        <a:spcAft>
          <a:spcPct val="0"/>
        </a:spcAft>
        <a:defRPr sz="3200">
          <a:solidFill>
            <a:schemeClr val="bg1"/>
          </a:solidFill>
          <a:latin typeface="Arial" panose="020B0604020202020204" pitchFamily="34" charset="0"/>
        </a:defRPr>
      </a:lvl6pPr>
      <a:lvl7pPr marL="914400" algn="l" rtl="0" fontAlgn="base">
        <a:lnSpc>
          <a:spcPct val="110000"/>
        </a:lnSpc>
        <a:spcBef>
          <a:spcPct val="0"/>
        </a:spcBef>
        <a:spcAft>
          <a:spcPct val="0"/>
        </a:spcAft>
        <a:defRPr sz="3200">
          <a:solidFill>
            <a:schemeClr val="bg1"/>
          </a:solidFill>
          <a:latin typeface="Arial" panose="020B0604020202020204" pitchFamily="34" charset="0"/>
        </a:defRPr>
      </a:lvl7pPr>
      <a:lvl8pPr marL="1371600" algn="l" rtl="0" fontAlgn="base">
        <a:lnSpc>
          <a:spcPct val="110000"/>
        </a:lnSpc>
        <a:spcBef>
          <a:spcPct val="0"/>
        </a:spcBef>
        <a:spcAft>
          <a:spcPct val="0"/>
        </a:spcAft>
        <a:defRPr sz="3200">
          <a:solidFill>
            <a:schemeClr val="bg1"/>
          </a:solidFill>
          <a:latin typeface="Arial" panose="020B0604020202020204" pitchFamily="34" charset="0"/>
        </a:defRPr>
      </a:lvl8pPr>
      <a:lvl9pPr marL="1828800" algn="l" rtl="0" fontAlgn="base">
        <a:lnSpc>
          <a:spcPct val="110000"/>
        </a:lnSpc>
        <a:spcBef>
          <a:spcPct val="0"/>
        </a:spcBef>
        <a:spcAft>
          <a:spcPct val="0"/>
        </a:spcAft>
        <a:defRPr sz="3200">
          <a:solidFill>
            <a:schemeClr val="bg1"/>
          </a:solidFill>
          <a:latin typeface="Arial" panose="020B0604020202020204" pitchFamily="34" charset="0"/>
        </a:defRPr>
      </a:lvl9pPr>
    </p:titleStyle>
    <p:bodyStyle>
      <a:lvl1pPr marL="228600" indent="-228600" algn="l" rtl="0" eaLnBrk="0" fontAlgn="base" hangingPunct="0">
        <a:lnSpc>
          <a:spcPct val="110000"/>
        </a:lnSpc>
        <a:spcBef>
          <a:spcPts val="900"/>
        </a:spcBef>
        <a:spcAft>
          <a:spcPct val="0"/>
        </a:spcAft>
        <a:buFont typeface="Arial" panose="020B0604020202020204" pitchFamily="34" charset="0"/>
        <a:buChar char="•"/>
        <a:defRPr sz="2800" kern="1200">
          <a:solidFill>
            <a:schemeClr val="bg1"/>
          </a:solidFill>
          <a:latin typeface="+mn-lt"/>
          <a:ea typeface="+mn-ea"/>
          <a:cs typeface="+mn-cs"/>
        </a:defRPr>
      </a:lvl1pPr>
      <a:lvl2pPr marL="685800" indent="-228600" algn="l" rtl="0" eaLnBrk="0" fontAlgn="base" hangingPunct="0">
        <a:lnSpc>
          <a:spcPct val="110000"/>
        </a:lnSpc>
        <a:spcBef>
          <a:spcPts val="900"/>
        </a:spcBef>
        <a:spcAft>
          <a:spcPct val="0"/>
        </a:spcAft>
        <a:buFont typeface="Arial" panose="020B0604020202020204" pitchFamily="34" charset="0"/>
        <a:buChar char="−"/>
        <a:defRPr sz="2400" kern="1200">
          <a:solidFill>
            <a:schemeClr val="bg1"/>
          </a:solidFill>
          <a:latin typeface="+mn-lt"/>
          <a:ea typeface="+mn-ea"/>
          <a:cs typeface="+mn-cs"/>
        </a:defRPr>
      </a:lvl2pPr>
      <a:lvl3pPr marL="1143000" indent="-228600" algn="l" rtl="0" eaLnBrk="0" fontAlgn="base" hangingPunct="0">
        <a:lnSpc>
          <a:spcPct val="110000"/>
        </a:lnSpc>
        <a:spcBef>
          <a:spcPts val="900"/>
        </a:spcBef>
        <a:spcAft>
          <a:spcPct val="0"/>
        </a:spcAft>
        <a:buFont typeface="Arial" panose="020B0604020202020204" pitchFamily="34" charset="0"/>
        <a:buChar char="•"/>
        <a:defRPr sz="2000" kern="1200">
          <a:solidFill>
            <a:schemeClr val="bg1"/>
          </a:solidFill>
          <a:latin typeface="+mn-lt"/>
          <a:ea typeface="+mn-ea"/>
          <a:cs typeface="+mn-cs"/>
        </a:defRPr>
      </a:lvl3pPr>
      <a:lvl4pPr marL="1600200" indent="-228600" algn="l" rtl="0" eaLnBrk="0" fontAlgn="base" hangingPunct="0">
        <a:lnSpc>
          <a:spcPct val="110000"/>
        </a:lnSpc>
        <a:spcBef>
          <a:spcPts val="900"/>
        </a:spcBef>
        <a:spcAft>
          <a:spcPct val="0"/>
        </a:spcAft>
        <a:buFont typeface="Arial" panose="020B0604020202020204" pitchFamily="34" charset="0"/>
        <a:buChar char="•"/>
        <a:defRPr kern="1200">
          <a:solidFill>
            <a:schemeClr val="bg1"/>
          </a:solidFill>
          <a:latin typeface="+mn-lt"/>
          <a:ea typeface="+mn-ea"/>
          <a:cs typeface="+mn-cs"/>
        </a:defRPr>
      </a:lvl4pPr>
      <a:lvl5pPr marL="2057400" indent="-228600" algn="l" rtl="0" eaLnBrk="0" fontAlgn="base" hangingPunct="0">
        <a:lnSpc>
          <a:spcPct val="110000"/>
        </a:lnSpc>
        <a:spcBef>
          <a:spcPts val="900"/>
        </a:spcBef>
        <a:spcAft>
          <a:spcPct val="0"/>
        </a:spcAft>
        <a:buFont typeface="Arial" panose="020B0604020202020204" pitchFamily="34" charset="0"/>
        <a:buChar char="•"/>
        <a:defRPr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170" name="Title Placeholder 1">
            <a:extLst>
              <a:ext uri="{FF2B5EF4-FFF2-40B4-BE49-F238E27FC236}">
                <a16:creationId xmlns:a16="http://schemas.microsoft.com/office/drawing/2014/main" id="{1259E55C-37DF-1224-33E5-F3E806C99E90}"/>
              </a:ext>
            </a:extLst>
          </p:cNvPr>
          <p:cNvSpPr>
            <a:spLocks noGrp="1" noChangeArrowheads="1"/>
          </p:cNvSpPr>
          <p:nvPr>
            <p:ph type="title"/>
          </p:nvPr>
        </p:nvSpPr>
        <p:spPr bwMode="auto">
          <a:xfrm>
            <a:off x="838200" y="473075"/>
            <a:ext cx="10515600" cy="1023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7171" name="Text Placeholder 2">
            <a:extLst>
              <a:ext uri="{FF2B5EF4-FFF2-40B4-BE49-F238E27FC236}">
                <a16:creationId xmlns:a16="http://schemas.microsoft.com/office/drawing/2014/main" id="{420360D6-8E61-30E3-5985-B7B64571A0DD}"/>
              </a:ext>
            </a:extLst>
          </p:cNvPr>
          <p:cNvSpPr>
            <a:spLocks noGrp="1" noChangeArrowheads="1"/>
          </p:cNvSpPr>
          <p:nvPr>
            <p:ph type="body" idx="1"/>
          </p:nvPr>
        </p:nvSpPr>
        <p:spPr bwMode="auto">
          <a:xfrm>
            <a:off x="838200" y="1631950"/>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7172" name="TextBox 8">
            <a:extLst>
              <a:ext uri="{FF2B5EF4-FFF2-40B4-BE49-F238E27FC236}">
                <a16:creationId xmlns:a16="http://schemas.microsoft.com/office/drawing/2014/main" id="{88C1E2B2-63CA-46D9-B663-031142836225}"/>
              </a:ext>
            </a:extLst>
          </p:cNvPr>
          <p:cNvSpPr txBox="1">
            <a:spLocks noChangeArrowheads="1"/>
          </p:cNvSpPr>
          <p:nvPr userDrawn="1"/>
        </p:nvSpPr>
        <p:spPr bwMode="auto">
          <a:xfrm>
            <a:off x="265113" y="6577013"/>
            <a:ext cx="1774825" cy="246062"/>
          </a:xfrm>
          <a:prstGeom prst="rect">
            <a:avLst/>
          </a:prstGeom>
          <a:noFill/>
          <a:ln>
            <a:noFill/>
          </a:ln>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defRPr/>
            </a:pPr>
            <a:r>
              <a:rPr lang="en-US" altLang="en-US" sz="1000">
                <a:solidFill>
                  <a:srgbClr val="0E316B"/>
                </a:solidFill>
              </a:rPr>
              <a:t>|  www.ebsco.com</a:t>
            </a:r>
          </a:p>
        </p:txBody>
      </p:sp>
      <p:sp>
        <p:nvSpPr>
          <p:cNvPr id="7173" name="TextBox 10">
            <a:extLst>
              <a:ext uri="{FF2B5EF4-FFF2-40B4-BE49-F238E27FC236}">
                <a16:creationId xmlns:a16="http://schemas.microsoft.com/office/drawing/2014/main" id="{39E4CD26-9050-B0A4-75BD-47149804CE15}"/>
              </a:ext>
            </a:extLst>
          </p:cNvPr>
          <p:cNvSpPr txBox="1">
            <a:spLocks noChangeArrowheads="1"/>
          </p:cNvSpPr>
          <p:nvPr userDrawn="1"/>
        </p:nvSpPr>
        <p:spPr bwMode="auto">
          <a:xfrm>
            <a:off x="-33338" y="6577013"/>
            <a:ext cx="449263" cy="246062"/>
          </a:xfrm>
          <a:prstGeom prst="rect">
            <a:avLst/>
          </a:prstGeom>
          <a:noFill/>
          <a:ln>
            <a:noFill/>
          </a:ln>
        </p:spPr>
        <p:txBody>
          <a:bodyPr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defRPr/>
            </a:pPr>
            <a:fld id="{67DD5853-8E1D-499B-9B88-306CE0D68B5D}" type="slidenum">
              <a:rPr lang="en-US" altLang="en-US" sz="1000" smtClean="0">
                <a:solidFill>
                  <a:schemeClr val="tx2"/>
                </a:solidFill>
              </a:rPr>
              <a:pPr algn="ctr" eaLnBrk="1" hangingPunct="1">
                <a:defRPr/>
              </a:pPr>
              <a:t>‹#›</a:t>
            </a:fld>
            <a:endParaRPr lang="en-US" altLang="en-US" sz="1000">
              <a:solidFill>
                <a:schemeClr val="tx2"/>
              </a:solidFill>
            </a:endParaRPr>
          </a:p>
        </p:txBody>
      </p:sp>
      <p:cxnSp>
        <p:nvCxnSpPr>
          <p:cNvPr id="13" name="Straight Connector 12">
            <a:extLst>
              <a:ext uri="{FF2B5EF4-FFF2-40B4-BE49-F238E27FC236}">
                <a16:creationId xmlns:a16="http://schemas.microsoft.com/office/drawing/2014/main" id="{664501F6-6F0B-DF8C-F163-C891BC89AB73}"/>
              </a:ext>
            </a:extLst>
          </p:cNvPr>
          <p:cNvCxnSpPr/>
          <p:nvPr userDrawn="1"/>
        </p:nvCxnSpPr>
        <p:spPr>
          <a:xfrm>
            <a:off x="1538288" y="6702425"/>
            <a:ext cx="9615487" cy="0"/>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7175" name="Picture 7">
            <a:extLst>
              <a:ext uri="{FF2B5EF4-FFF2-40B4-BE49-F238E27FC236}">
                <a16:creationId xmlns:a16="http://schemas.microsoft.com/office/drawing/2014/main" id="{7824592E-8846-E841-1AA3-DF2F58D4518C}"/>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1237913" y="6599238"/>
            <a:ext cx="830262" cy="19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703" r:id="rId1"/>
    <p:sldLayoutId id="2147484704" r:id="rId2"/>
    <p:sldLayoutId id="2147484705" r:id="rId3"/>
  </p:sldLayoutIdLst>
  <p:transition spd="med">
    <p:fade/>
  </p:transition>
  <p:hf hdr="0" ftr="0" dt="0"/>
  <p:txStyles>
    <p:titleStyle>
      <a:lvl1pPr algn="l" rtl="0" eaLnBrk="0" fontAlgn="base" hangingPunct="0">
        <a:lnSpc>
          <a:spcPct val="110000"/>
        </a:lnSpc>
        <a:spcBef>
          <a:spcPct val="0"/>
        </a:spcBef>
        <a:spcAft>
          <a:spcPct val="0"/>
        </a:spcAft>
        <a:defRPr sz="3200" kern="1200">
          <a:solidFill>
            <a:schemeClr val="accent1"/>
          </a:solidFill>
          <a:latin typeface="+mj-lt"/>
          <a:ea typeface="+mj-ea"/>
          <a:cs typeface="+mj-cs"/>
        </a:defRPr>
      </a:lvl1pPr>
      <a:lvl2pPr algn="l" rtl="0" eaLnBrk="0" fontAlgn="base" hangingPunct="0">
        <a:lnSpc>
          <a:spcPct val="110000"/>
        </a:lnSpc>
        <a:spcBef>
          <a:spcPct val="0"/>
        </a:spcBef>
        <a:spcAft>
          <a:spcPct val="0"/>
        </a:spcAft>
        <a:defRPr sz="3200">
          <a:solidFill>
            <a:schemeClr val="accent1"/>
          </a:solidFill>
          <a:latin typeface="Arial" panose="020B0604020202020204" pitchFamily="34" charset="0"/>
        </a:defRPr>
      </a:lvl2pPr>
      <a:lvl3pPr algn="l" rtl="0" eaLnBrk="0" fontAlgn="base" hangingPunct="0">
        <a:lnSpc>
          <a:spcPct val="110000"/>
        </a:lnSpc>
        <a:spcBef>
          <a:spcPct val="0"/>
        </a:spcBef>
        <a:spcAft>
          <a:spcPct val="0"/>
        </a:spcAft>
        <a:defRPr sz="3200">
          <a:solidFill>
            <a:schemeClr val="accent1"/>
          </a:solidFill>
          <a:latin typeface="Arial" panose="020B0604020202020204" pitchFamily="34" charset="0"/>
        </a:defRPr>
      </a:lvl3pPr>
      <a:lvl4pPr algn="l" rtl="0" eaLnBrk="0" fontAlgn="base" hangingPunct="0">
        <a:lnSpc>
          <a:spcPct val="110000"/>
        </a:lnSpc>
        <a:spcBef>
          <a:spcPct val="0"/>
        </a:spcBef>
        <a:spcAft>
          <a:spcPct val="0"/>
        </a:spcAft>
        <a:defRPr sz="3200">
          <a:solidFill>
            <a:schemeClr val="accent1"/>
          </a:solidFill>
          <a:latin typeface="Arial" panose="020B0604020202020204" pitchFamily="34" charset="0"/>
        </a:defRPr>
      </a:lvl4pPr>
      <a:lvl5pPr algn="l" rtl="0" eaLnBrk="0" fontAlgn="base" hangingPunct="0">
        <a:lnSpc>
          <a:spcPct val="110000"/>
        </a:lnSpc>
        <a:spcBef>
          <a:spcPct val="0"/>
        </a:spcBef>
        <a:spcAft>
          <a:spcPct val="0"/>
        </a:spcAft>
        <a:defRPr sz="3200">
          <a:solidFill>
            <a:schemeClr val="accent1"/>
          </a:solidFill>
          <a:latin typeface="Arial" panose="020B0604020202020204" pitchFamily="34" charset="0"/>
        </a:defRPr>
      </a:lvl5pPr>
      <a:lvl6pPr marL="457200" algn="l" rtl="0" fontAlgn="base">
        <a:lnSpc>
          <a:spcPct val="110000"/>
        </a:lnSpc>
        <a:spcBef>
          <a:spcPct val="0"/>
        </a:spcBef>
        <a:spcAft>
          <a:spcPct val="0"/>
        </a:spcAft>
        <a:defRPr sz="3200">
          <a:solidFill>
            <a:schemeClr val="accent1"/>
          </a:solidFill>
          <a:latin typeface="Arial" panose="020B0604020202020204" pitchFamily="34" charset="0"/>
        </a:defRPr>
      </a:lvl6pPr>
      <a:lvl7pPr marL="914400" algn="l" rtl="0" fontAlgn="base">
        <a:lnSpc>
          <a:spcPct val="110000"/>
        </a:lnSpc>
        <a:spcBef>
          <a:spcPct val="0"/>
        </a:spcBef>
        <a:spcAft>
          <a:spcPct val="0"/>
        </a:spcAft>
        <a:defRPr sz="3200">
          <a:solidFill>
            <a:schemeClr val="accent1"/>
          </a:solidFill>
          <a:latin typeface="Arial" panose="020B0604020202020204" pitchFamily="34" charset="0"/>
        </a:defRPr>
      </a:lvl7pPr>
      <a:lvl8pPr marL="1371600" algn="l" rtl="0" fontAlgn="base">
        <a:lnSpc>
          <a:spcPct val="110000"/>
        </a:lnSpc>
        <a:spcBef>
          <a:spcPct val="0"/>
        </a:spcBef>
        <a:spcAft>
          <a:spcPct val="0"/>
        </a:spcAft>
        <a:defRPr sz="3200">
          <a:solidFill>
            <a:schemeClr val="accent1"/>
          </a:solidFill>
          <a:latin typeface="Arial" panose="020B0604020202020204" pitchFamily="34" charset="0"/>
        </a:defRPr>
      </a:lvl8pPr>
      <a:lvl9pPr marL="1828800" algn="l" rtl="0" fontAlgn="base">
        <a:lnSpc>
          <a:spcPct val="110000"/>
        </a:lnSpc>
        <a:spcBef>
          <a:spcPct val="0"/>
        </a:spcBef>
        <a:spcAft>
          <a:spcPct val="0"/>
        </a:spcAft>
        <a:defRPr sz="3200">
          <a:solidFill>
            <a:schemeClr val="accent1"/>
          </a:solidFill>
          <a:latin typeface="Arial" panose="020B0604020202020204" pitchFamily="34" charset="0"/>
        </a:defRPr>
      </a:lvl9pPr>
    </p:titleStyle>
    <p:bodyStyle>
      <a:lvl1pPr marL="228600" indent="-228600" algn="l" rtl="0" eaLnBrk="0" fontAlgn="base" hangingPunct="0">
        <a:lnSpc>
          <a:spcPct val="110000"/>
        </a:lnSpc>
        <a:spcBef>
          <a:spcPts val="900"/>
        </a:spcBef>
        <a:spcAft>
          <a:spcPct val="0"/>
        </a:spcAft>
        <a:buFont typeface="Arial" panose="020B0604020202020204" pitchFamily="34" charset="0"/>
        <a:buChar char="•"/>
        <a:defRPr sz="2800" kern="1200">
          <a:solidFill>
            <a:schemeClr val="tx2"/>
          </a:solidFill>
          <a:latin typeface="+mn-lt"/>
          <a:ea typeface="+mn-ea"/>
          <a:cs typeface="+mn-cs"/>
        </a:defRPr>
      </a:lvl1pPr>
      <a:lvl2pPr marL="685800" indent="-228600" algn="l" rtl="0" eaLnBrk="0" fontAlgn="base" hangingPunct="0">
        <a:lnSpc>
          <a:spcPct val="110000"/>
        </a:lnSpc>
        <a:spcBef>
          <a:spcPts val="900"/>
        </a:spcBef>
        <a:spcAft>
          <a:spcPct val="0"/>
        </a:spcAft>
        <a:buFont typeface="Arial" panose="020B0604020202020204" pitchFamily="34" charset="0"/>
        <a:buChar char="−"/>
        <a:defRPr sz="2400" kern="1200">
          <a:solidFill>
            <a:schemeClr val="tx2"/>
          </a:solidFill>
          <a:latin typeface="+mn-lt"/>
          <a:ea typeface="+mn-ea"/>
          <a:cs typeface="+mn-cs"/>
        </a:defRPr>
      </a:lvl2pPr>
      <a:lvl3pPr marL="1143000" indent="-228600" algn="l" rtl="0" eaLnBrk="0" fontAlgn="base" hangingPunct="0">
        <a:lnSpc>
          <a:spcPct val="110000"/>
        </a:lnSpc>
        <a:spcBef>
          <a:spcPts val="900"/>
        </a:spcBef>
        <a:spcAft>
          <a:spcPct val="0"/>
        </a:spcAft>
        <a:buFont typeface="Arial" panose="020B0604020202020204" pitchFamily="34" charset="0"/>
        <a:buChar char="•"/>
        <a:defRPr sz="2000" kern="1200">
          <a:solidFill>
            <a:schemeClr val="tx2"/>
          </a:solidFill>
          <a:latin typeface="+mn-lt"/>
          <a:ea typeface="+mn-ea"/>
          <a:cs typeface="+mn-cs"/>
        </a:defRPr>
      </a:lvl3pPr>
      <a:lvl4pPr marL="1600200" indent="-228600" algn="l" rtl="0" eaLnBrk="0" fontAlgn="base" hangingPunct="0">
        <a:lnSpc>
          <a:spcPct val="110000"/>
        </a:lnSpc>
        <a:spcBef>
          <a:spcPts val="900"/>
        </a:spcBef>
        <a:spcAft>
          <a:spcPct val="0"/>
        </a:spcAft>
        <a:buFont typeface="Arial" panose="020B0604020202020204" pitchFamily="34" charset="0"/>
        <a:buChar char="•"/>
        <a:defRPr kern="1200">
          <a:solidFill>
            <a:schemeClr val="tx2"/>
          </a:solidFill>
          <a:latin typeface="+mn-lt"/>
          <a:ea typeface="+mn-ea"/>
          <a:cs typeface="+mn-cs"/>
        </a:defRPr>
      </a:lvl4pPr>
      <a:lvl5pPr marL="2057400" indent="-228600" algn="l" rtl="0" eaLnBrk="0" fontAlgn="base" hangingPunct="0">
        <a:lnSpc>
          <a:spcPct val="110000"/>
        </a:lnSpc>
        <a:spcBef>
          <a:spcPts val="900"/>
        </a:spcBef>
        <a:spcAft>
          <a:spcPct val="0"/>
        </a:spcAft>
        <a:buFont typeface="Arial" panose="020B0604020202020204" pitchFamily="34" charset="0"/>
        <a:buChar char="•"/>
        <a:defRPr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Title Placeholder 1">
            <a:extLst>
              <a:ext uri="{FF2B5EF4-FFF2-40B4-BE49-F238E27FC236}">
                <a16:creationId xmlns:a16="http://schemas.microsoft.com/office/drawing/2014/main" id="{21E746D0-3F84-0ADE-1588-12C7178EFBB3}"/>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endParaRPr lang="zh-CN" altLang="en-US"/>
          </a:p>
        </p:txBody>
      </p:sp>
      <p:sp>
        <p:nvSpPr>
          <p:cNvPr id="10243" name="Text Placeholder 2">
            <a:extLst>
              <a:ext uri="{FF2B5EF4-FFF2-40B4-BE49-F238E27FC236}">
                <a16:creationId xmlns:a16="http://schemas.microsoft.com/office/drawing/2014/main" id="{6CC52CE3-69F0-EB7C-FD5F-EDF85A72FEA6}"/>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Date Placeholder 3">
            <a:extLst>
              <a:ext uri="{FF2B5EF4-FFF2-40B4-BE49-F238E27FC236}">
                <a16:creationId xmlns:a16="http://schemas.microsoft.com/office/drawing/2014/main" id="{4840B8C0-B435-A251-9D9A-2B88A847BA2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hangingPunct="1">
              <a:defRPr sz="1200">
                <a:solidFill>
                  <a:schemeClr val="tx1">
                    <a:tint val="82000"/>
                  </a:schemeClr>
                </a:solidFill>
              </a:defRPr>
            </a:lvl1pPr>
          </a:lstStyle>
          <a:p>
            <a:pPr>
              <a:defRPr/>
            </a:pPr>
            <a:fld id="{9D8E5E67-B031-4A3D-A209-4FADF19B5FA1}" type="datetimeFigureOut">
              <a:rPr lang="zh-CN" altLang="en-US"/>
              <a:pPr>
                <a:defRPr/>
              </a:pPr>
              <a:t>2024/10/14</a:t>
            </a:fld>
            <a:endParaRPr lang="zh-CN" altLang="en-US"/>
          </a:p>
        </p:txBody>
      </p:sp>
      <p:sp>
        <p:nvSpPr>
          <p:cNvPr id="5" name="Footer Placeholder 4">
            <a:extLst>
              <a:ext uri="{FF2B5EF4-FFF2-40B4-BE49-F238E27FC236}">
                <a16:creationId xmlns:a16="http://schemas.microsoft.com/office/drawing/2014/main" id="{E2F6E178-7F6C-013B-996F-4C37C9602A9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hangingPunct="1">
              <a:defRPr sz="1200">
                <a:solidFill>
                  <a:schemeClr val="tx1">
                    <a:tint val="82000"/>
                  </a:schemeClr>
                </a:solidFill>
              </a:defRPr>
            </a:lvl1pPr>
          </a:lstStyle>
          <a:p>
            <a:pPr>
              <a:defRPr/>
            </a:pPr>
            <a:endParaRPr lang="zh-CN" altLang="en-US"/>
          </a:p>
        </p:txBody>
      </p:sp>
      <p:sp>
        <p:nvSpPr>
          <p:cNvPr id="6" name="Slide Number Placeholder 5">
            <a:extLst>
              <a:ext uri="{FF2B5EF4-FFF2-40B4-BE49-F238E27FC236}">
                <a16:creationId xmlns:a16="http://schemas.microsoft.com/office/drawing/2014/main" id="{09B110B4-E4F9-6EED-2034-4FAF51866B9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hangingPunct="1">
              <a:defRPr sz="1200">
                <a:solidFill>
                  <a:schemeClr val="tx1">
                    <a:tint val="82000"/>
                  </a:schemeClr>
                </a:solidFill>
              </a:defRPr>
            </a:lvl1pPr>
          </a:lstStyle>
          <a:p>
            <a:pPr>
              <a:defRPr/>
            </a:pPr>
            <a:fld id="{409C7582-D293-4E8A-B76B-645F8A28FB80}" type="slidenum">
              <a:rPr lang="zh-CN" altLang="en-US"/>
              <a:pPr>
                <a:defRPr/>
              </a:pPr>
              <a:t>‹#›</a:t>
            </a:fld>
            <a:endParaRPr lang="zh-CN" altLang="en-US"/>
          </a:p>
        </p:txBody>
      </p:sp>
    </p:spTree>
  </p:cSld>
  <p:clrMap bg1="lt1" tx1="dk1" bg2="lt2" tx2="dk2" accent1="accent1" accent2="accent2" accent3="accent3" accent4="accent4" accent5="accent5" accent6="accent6" hlink="hlink" folHlink="folHlink"/>
  <p:sldLayoutIdLst>
    <p:sldLayoutId id="2147484713" r:id="rId1"/>
    <p:sldLayoutId id="2147484714" r:id="rId2"/>
    <p:sldLayoutId id="2147484715" r:id="rId3"/>
    <p:sldLayoutId id="2147484716" r:id="rId4"/>
    <p:sldLayoutId id="2147484717" r:id="rId5"/>
    <p:sldLayoutId id="2147484718" r:id="rId6"/>
    <p:sldLayoutId id="2147484719" r:id="rId7"/>
    <p:sldLayoutId id="2147484720" r:id="rId8"/>
    <p:sldLayoutId id="2147484721" r:id="rId9"/>
    <p:sldLayoutId id="2147484722" r:id="rId10"/>
    <p:sldLayoutId id="2147484723"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等线 Light" panose="02010600030101010101" pitchFamily="2" charset="-122"/>
        </a:defRPr>
      </a:lvl2pPr>
      <a:lvl3pPr algn="l" rtl="0" eaLnBrk="0" fontAlgn="base" hangingPunct="0">
        <a:lnSpc>
          <a:spcPct val="90000"/>
        </a:lnSpc>
        <a:spcBef>
          <a:spcPct val="0"/>
        </a:spcBef>
        <a:spcAft>
          <a:spcPct val="0"/>
        </a:spcAft>
        <a:defRPr sz="4400">
          <a:solidFill>
            <a:schemeClr val="tx1"/>
          </a:solidFill>
          <a:latin typeface="等线 Light" panose="02010600030101010101" pitchFamily="2" charset="-122"/>
        </a:defRPr>
      </a:lvl3pPr>
      <a:lvl4pPr algn="l" rtl="0" eaLnBrk="0" fontAlgn="base" hangingPunct="0">
        <a:lnSpc>
          <a:spcPct val="90000"/>
        </a:lnSpc>
        <a:spcBef>
          <a:spcPct val="0"/>
        </a:spcBef>
        <a:spcAft>
          <a:spcPct val="0"/>
        </a:spcAft>
        <a:defRPr sz="4400">
          <a:solidFill>
            <a:schemeClr val="tx1"/>
          </a:solidFill>
          <a:latin typeface="等线 Light" panose="02010600030101010101" pitchFamily="2" charset="-122"/>
        </a:defRPr>
      </a:lvl4pPr>
      <a:lvl5pPr algn="l" rtl="0" eaLnBrk="0" fontAlgn="base" hangingPunct="0">
        <a:lnSpc>
          <a:spcPct val="90000"/>
        </a:lnSpc>
        <a:spcBef>
          <a:spcPct val="0"/>
        </a:spcBef>
        <a:spcAft>
          <a:spcPct val="0"/>
        </a:spcAft>
        <a:defRPr sz="4400">
          <a:solidFill>
            <a:schemeClr val="tx1"/>
          </a:solidFill>
          <a:latin typeface="等线 Light" panose="02010600030101010101" pitchFamily="2" charset="-122"/>
        </a:defRPr>
      </a:lvl5pPr>
      <a:lvl6pPr marL="457200" algn="l" rtl="0" fontAlgn="base">
        <a:lnSpc>
          <a:spcPct val="90000"/>
        </a:lnSpc>
        <a:spcBef>
          <a:spcPct val="0"/>
        </a:spcBef>
        <a:spcAft>
          <a:spcPct val="0"/>
        </a:spcAft>
        <a:defRPr sz="4400">
          <a:solidFill>
            <a:schemeClr val="tx1"/>
          </a:solidFill>
          <a:latin typeface="等线 Light" panose="02010600030101010101" pitchFamily="2" charset="-122"/>
        </a:defRPr>
      </a:lvl6pPr>
      <a:lvl7pPr marL="914400" algn="l" rtl="0" fontAlgn="base">
        <a:lnSpc>
          <a:spcPct val="90000"/>
        </a:lnSpc>
        <a:spcBef>
          <a:spcPct val="0"/>
        </a:spcBef>
        <a:spcAft>
          <a:spcPct val="0"/>
        </a:spcAft>
        <a:defRPr sz="4400">
          <a:solidFill>
            <a:schemeClr val="tx1"/>
          </a:solidFill>
          <a:latin typeface="等线 Light" panose="02010600030101010101" pitchFamily="2" charset="-122"/>
        </a:defRPr>
      </a:lvl7pPr>
      <a:lvl8pPr marL="1371600" algn="l" rtl="0" fontAlgn="base">
        <a:lnSpc>
          <a:spcPct val="90000"/>
        </a:lnSpc>
        <a:spcBef>
          <a:spcPct val="0"/>
        </a:spcBef>
        <a:spcAft>
          <a:spcPct val="0"/>
        </a:spcAft>
        <a:defRPr sz="4400">
          <a:solidFill>
            <a:schemeClr val="tx1"/>
          </a:solidFill>
          <a:latin typeface="等线 Light" panose="02010600030101010101" pitchFamily="2" charset="-122"/>
        </a:defRPr>
      </a:lvl8pPr>
      <a:lvl9pPr marL="1828800" algn="l" rtl="0" fontAlgn="base">
        <a:lnSpc>
          <a:spcPct val="90000"/>
        </a:lnSpc>
        <a:spcBef>
          <a:spcPct val="0"/>
        </a:spcBef>
        <a:spcAft>
          <a:spcPct val="0"/>
        </a:spcAft>
        <a:defRPr sz="4400">
          <a:solidFill>
            <a:schemeClr val="tx1"/>
          </a:solidFill>
          <a:latin typeface="等线 Light" panose="02010600030101010101" pitchFamily="2"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73336"/>
            <a:ext cx="10515600" cy="1023710"/>
          </a:xfrm>
          <a:prstGeom prst="rect">
            <a:avLst/>
          </a:prstGeom>
        </p:spPr>
        <p:txBody>
          <a:bodyPr vert="horz" lIns="91440" tIns="45720" rIns="91440" bIns="45720" rtlCol="0" anchor="t">
            <a:noAutofit/>
          </a:bodyPr>
          <a:lstStyle/>
          <a:p>
            <a:r>
              <a:rPr lang="en-US" dirty="0"/>
              <a:t>Click to edit Master title style</a:t>
            </a:r>
          </a:p>
        </p:txBody>
      </p:sp>
      <p:sp>
        <p:nvSpPr>
          <p:cNvPr id="3" name="Text Placeholder 2"/>
          <p:cNvSpPr>
            <a:spLocks noGrp="1"/>
          </p:cNvSpPr>
          <p:nvPr>
            <p:ph type="body" idx="1"/>
          </p:nvPr>
        </p:nvSpPr>
        <p:spPr>
          <a:xfrm>
            <a:off x="838200" y="1631981"/>
            <a:ext cx="10515600" cy="4351338"/>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Box 8"/>
          <p:cNvSpPr txBox="1"/>
          <p:nvPr userDrawn="1"/>
        </p:nvSpPr>
        <p:spPr>
          <a:xfrm>
            <a:off x="265543" y="6576533"/>
            <a:ext cx="1775129" cy="246221"/>
          </a:xfrm>
          <a:prstGeom prst="rect">
            <a:avLst/>
          </a:prstGeom>
          <a:noFill/>
        </p:spPr>
        <p:txBody>
          <a:bodyPr wrap="square" rtlCol="0">
            <a:spAutoFit/>
          </a:bodyPr>
          <a:lstStyle/>
          <a:p>
            <a:r>
              <a:rPr lang="en-US" sz="1000" dirty="0">
                <a:solidFill>
                  <a:srgbClr val="0E316B"/>
                </a:solidFill>
              </a:rPr>
              <a:t>|  www.ebsco.com</a:t>
            </a:r>
          </a:p>
        </p:txBody>
      </p:sp>
      <p:sp>
        <p:nvSpPr>
          <p:cNvPr id="11" name="TextBox 10"/>
          <p:cNvSpPr txBox="1"/>
          <p:nvPr userDrawn="1"/>
        </p:nvSpPr>
        <p:spPr>
          <a:xfrm>
            <a:off x="-33453" y="6576533"/>
            <a:ext cx="450166" cy="246221"/>
          </a:xfrm>
          <a:prstGeom prst="rect">
            <a:avLst/>
          </a:prstGeom>
          <a:noFill/>
          <a:ln>
            <a:noFill/>
          </a:ln>
        </p:spPr>
        <p:txBody>
          <a:bodyPr wrap="square" rtlCol="0" anchor="ctr" anchorCtr="0">
            <a:noAutofit/>
          </a:bodyPr>
          <a:lstStyle/>
          <a:p>
            <a:pPr algn="ctr"/>
            <a:fld id="{09848EAD-0F7B-4937-B01B-BB4372B1E0EA}" type="slidenum">
              <a:rPr lang="en-US" sz="1000" smtClean="0">
                <a:solidFill>
                  <a:schemeClr val="tx2"/>
                </a:solidFill>
              </a:rPr>
              <a:pPr algn="ctr"/>
              <a:t>‹#›</a:t>
            </a:fld>
            <a:endParaRPr lang="en-US" sz="1000" dirty="0">
              <a:solidFill>
                <a:schemeClr val="tx2"/>
              </a:solidFill>
            </a:endParaRPr>
          </a:p>
        </p:txBody>
      </p:sp>
      <p:cxnSp>
        <p:nvCxnSpPr>
          <p:cNvPr id="13" name="Straight Connector 12"/>
          <p:cNvCxnSpPr/>
          <p:nvPr userDrawn="1"/>
        </p:nvCxnSpPr>
        <p:spPr>
          <a:xfrm>
            <a:off x="1538869" y="6701882"/>
            <a:ext cx="9614405" cy="0"/>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1237144" y="6599832"/>
            <a:ext cx="830889" cy="198162"/>
          </a:xfrm>
          <a:prstGeom prst="rect">
            <a:avLst/>
          </a:prstGeom>
        </p:spPr>
      </p:pic>
    </p:spTree>
    <p:extLst>
      <p:ext uri="{BB962C8B-B14F-4D97-AF65-F5344CB8AC3E}">
        <p14:creationId xmlns:p14="http://schemas.microsoft.com/office/powerpoint/2010/main" val="1965553456"/>
      </p:ext>
    </p:extLst>
  </p:cSld>
  <p:clrMap bg1="lt1" tx1="dk1" bg2="lt2" tx2="dk2" accent1="accent1" accent2="accent2" accent3="accent3" accent4="accent4" accent5="accent5" accent6="accent6" hlink="hlink" folHlink="folHlink"/>
  <p:sldLayoutIdLst>
    <p:sldLayoutId id="2147484817" r:id="rId1"/>
    <p:sldLayoutId id="2147484818" r:id="rId2"/>
    <p:sldLayoutId id="2147484819" r:id="rId3"/>
    <p:sldLayoutId id="2147484820" r:id="rId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110000"/>
        </a:lnSpc>
        <a:spcBef>
          <a:spcPct val="0"/>
        </a:spcBef>
        <a:buNone/>
        <a:defRPr sz="3200" b="0" kern="1200">
          <a:solidFill>
            <a:schemeClr val="accent1"/>
          </a:solidFill>
          <a:latin typeface="+mj-lt"/>
          <a:ea typeface="+mj-ea"/>
          <a:cs typeface="+mj-cs"/>
        </a:defRPr>
      </a:lvl1pPr>
    </p:titleStyle>
    <p:bodyStyle>
      <a:lvl1pPr marL="228600" indent="-228600" algn="l" defTabSz="914400" rtl="0" eaLnBrk="1" latinLnBrk="0" hangingPunct="1">
        <a:lnSpc>
          <a:spcPct val="110000"/>
        </a:lnSpc>
        <a:spcBef>
          <a:spcPts val="9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110000"/>
        </a:lnSpc>
        <a:spcBef>
          <a:spcPts val="9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110000"/>
        </a:lnSpc>
        <a:spcBef>
          <a:spcPts val="9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110000"/>
        </a:lnSpc>
        <a:spcBef>
          <a:spcPts val="9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110000"/>
        </a:lnSpc>
        <a:spcBef>
          <a:spcPts val="9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F492E76-432C-CC62-53EF-AC6061494E64}"/>
              </a:ext>
            </a:extLst>
          </p:cNvPr>
          <p:cNvSpPr/>
          <p:nvPr userDrawn="1"/>
        </p:nvSpPr>
        <p:spPr>
          <a:xfrm>
            <a:off x="0" y="0"/>
            <a:ext cx="12192000" cy="6319520"/>
          </a:xfrm>
          <a:prstGeom prst="rect">
            <a:avLst/>
          </a:prstGeom>
          <a:gradFill>
            <a:gsLst>
              <a:gs pos="77000">
                <a:schemeClr val="accent1"/>
              </a:gs>
              <a:gs pos="0">
                <a:schemeClr val="accent4"/>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p:cNvPicPr>
            <a:picLocks noChangeAspect="1"/>
          </p:cNvPicPr>
          <p:nvPr userDrawn="1"/>
        </p:nvPicPr>
        <p:blipFill rotWithShape="1">
          <a:blip r:embed="rId3" cstate="screen">
            <a:extLst>
              <a:ext uri="{28A0092B-C50C-407E-A947-70E740481C1C}">
                <a14:useLocalDpi xmlns:a14="http://schemas.microsoft.com/office/drawing/2010/main"/>
              </a:ext>
            </a:extLst>
          </a:blip>
          <a:srcRect l="7640" t="553" r="60298"/>
          <a:stretch/>
        </p:blipFill>
        <p:spPr>
          <a:xfrm>
            <a:off x="11274251" y="6593503"/>
            <a:ext cx="793820" cy="246221"/>
          </a:xfrm>
          <a:prstGeom prst="rect">
            <a:avLst/>
          </a:prstGeom>
        </p:spPr>
      </p:pic>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Box 7"/>
          <p:cNvSpPr txBox="1"/>
          <p:nvPr userDrawn="1"/>
        </p:nvSpPr>
        <p:spPr>
          <a:xfrm>
            <a:off x="265543" y="6576533"/>
            <a:ext cx="1775129" cy="246221"/>
          </a:xfrm>
          <a:prstGeom prst="rect">
            <a:avLst/>
          </a:prstGeom>
          <a:noFill/>
        </p:spPr>
        <p:txBody>
          <a:bodyPr wrap="square" rtlCol="0">
            <a:spAutoFit/>
          </a:bodyPr>
          <a:lstStyle/>
          <a:p>
            <a:pPr algn="l"/>
            <a:r>
              <a:rPr lang="en-US" sz="1000" err="1">
                <a:solidFill>
                  <a:schemeClr val="accent1"/>
                </a:solidFill>
              </a:rPr>
              <a:t>www.ebsco.com</a:t>
            </a:r>
            <a:endParaRPr lang="en-US" sz="1000">
              <a:solidFill>
                <a:schemeClr val="accent1"/>
              </a:solidFill>
            </a:endParaRPr>
          </a:p>
        </p:txBody>
      </p:sp>
      <p:sp>
        <p:nvSpPr>
          <p:cNvPr id="9" name="TextBox 8"/>
          <p:cNvSpPr txBox="1"/>
          <p:nvPr userDrawn="1"/>
        </p:nvSpPr>
        <p:spPr>
          <a:xfrm>
            <a:off x="-33453" y="6576533"/>
            <a:ext cx="450166" cy="246221"/>
          </a:xfrm>
          <a:prstGeom prst="rect">
            <a:avLst/>
          </a:prstGeom>
          <a:noFill/>
          <a:ln>
            <a:noFill/>
          </a:ln>
        </p:spPr>
        <p:txBody>
          <a:bodyPr wrap="square" rtlCol="0" anchor="ctr" anchorCtr="0">
            <a:noAutofit/>
          </a:bodyPr>
          <a:lstStyle/>
          <a:p>
            <a:pPr algn="ctr"/>
            <a:fld id="{09848EAD-0F7B-4937-B01B-BB4372B1E0EA}" type="slidenum">
              <a:rPr lang="en-US" sz="1000" b="0" smtClean="0">
                <a:solidFill>
                  <a:schemeClr val="tx2"/>
                </a:solidFill>
              </a:rPr>
              <a:pPr algn="ctr"/>
              <a:t>‹#›</a:t>
            </a:fld>
            <a:endParaRPr lang="en-US" sz="1000" b="0">
              <a:solidFill>
                <a:schemeClr val="tx2"/>
              </a:solidFill>
            </a:endParaRPr>
          </a:p>
        </p:txBody>
      </p:sp>
      <p:cxnSp>
        <p:nvCxnSpPr>
          <p:cNvPr id="10" name="Straight Connector 9"/>
          <p:cNvCxnSpPr>
            <a:cxnSpLocks/>
          </p:cNvCxnSpPr>
          <p:nvPr userDrawn="1"/>
        </p:nvCxnSpPr>
        <p:spPr>
          <a:xfrm>
            <a:off x="1427018" y="6701882"/>
            <a:ext cx="9736701" cy="0"/>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7" name="Picture 6" descr="Background pattern&#10;&#10;Description automatically generated">
            <a:extLst>
              <a:ext uri="{FF2B5EF4-FFF2-40B4-BE49-F238E27FC236}">
                <a16:creationId xmlns:a16="http://schemas.microsoft.com/office/drawing/2014/main" id="{EDEE9921-A690-E416-0994-906AB518EB3E}"/>
              </a:ext>
            </a:extLst>
          </p:cNvPr>
          <p:cNvPicPr>
            <a:picLocks noChangeAspect="1"/>
          </p:cNvPicPr>
          <p:nvPr userDrawn="1"/>
        </p:nvPicPr>
        <p:blipFill rotWithShape="1">
          <a:blip r:embed="rId4">
            <a:alphaModFix amt="15000"/>
          </a:blip>
          <a:srcRect b="4299"/>
          <a:stretch/>
        </p:blipFill>
        <p:spPr>
          <a:xfrm>
            <a:off x="-9045" y="5080"/>
            <a:ext cx="12201045" cy="6558280"/>
          </a:xfrm>
          <a:prstGeom prst="rect">
            <a:avLst/>
          </a:prstGeom>
        </p:spPr>
      </p:pic>
      <p:sp>
        <p:nvSpPr>
          <p:cNvPr id="14" name="Rectangle 13">
            <a:extLst>
              <a:ext uri="{FF2B5EF4-FFF2-40B4-BE49-F238E27FC236}">
                <a16:creationId xmlns:a16="http://schemas.microsoft.com/office/drawing/2014/main" id="{A30DDE29-D7A4-4CBF-B13C-F71B54CC01F5}"/>
              </a:ext>
            </a:extLst>
          </p:cNvPr>
          <p:cNvSpPr/>
          <p:nvPr userDrawn="1"/>
        </p:nvSpPr>
        <p:spPr>
          <a:xfrm>
            <a:off x="3677920" y="6319520"/>
            <a:ext cx="8514080" cy="2438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C30EC93-60F5-4DA2-9548-A447C4ED7136}"/>
              </a:ext>
            </a:extLst>
          </p:cNvPr>
          <p:cNvSpPr/>
          <p:nvPr userDrawn="1"/>
        </p:nvSpPr>
        <p:spPr>
          <a:xfrm>
            <a:off x="2413557" y="6319520"/>
            <a:ext cx="3677920" cy="24384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87794066-6491-2B17-18E6-27BBAC0F74D0}"/>
              </a:ext>
            </a:extLst>
          </p:cNvPr>
          <p:cNvSpPr/>
          <p:nvPr userDrawn="1"/>
        </p:nvSpPr>
        <p:spPr>
          <a:xfrm>
            <a:off x="-8801" y="6319520"/>
            <a:ext cx="2422358" cy="24383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20836625"/>
      </p:ext>
    </p:extLst>
  </p:cSld>
  <p:clrMap bg1="lt1" tx1="dk1" bg2="lt2" tx2="dk2" accent1="accent1" accent2="accent2" accent3="accent3" accent4="accent4" accent5="accent5" accent6="accent6" hlink="hlink" folHlink="folHlink"/>
  <p:sldLayoutIdLst>
    <p:sldLayoutId id="2147484834" r:id="rId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110000"/>
        </a:lnSpc>
        <a:spcBef>
          <a:spcPts val="90"/>
        </a:spcBef>
        <a:buNone/>
        <a:defRPr sz="3200" kern="1200">
          <a:solidFill>
            <a:schemeClr val="bg1"/>
          </a:solidFill>
          <a:latin typeface="+mj-lt"/>
          <a:ea typeface="+mj-ea"/>
          <a:cs typeface="+mj-cs"/>
        </a:defRPr>
      </a:lvl1pPr>
    </p:titleStyle>
    <p:bodyStyle>
      <a:lvl1pPr marL="228600" indent="-228600" algn="l" defTabSz="914400" rtl="0" eaLnBrk="1" latinLnBrk="0" hangingPunct="1">
        <a:lnSpc>
          <a:spcPct val="110000"/>
        </a:lnSpc>
        <a:spcBef>
          <a:spcPts val="9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110000"/>
        </a:lnSpc>
        <a:spcBef>
          <a:spcPts val="9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110000"/>
        </a:lnSpc>
        <a:spcBef>
          <a:spcPts val="9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110000"/>
        </a:lnSpc>
        <a:spcBef>
          <a:spcPts val="9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110000"/>
        </a:lnSpc>
        <a:spcBef>
          <a:spcPts val="9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73336"/>
            <a:ext cx="10515600" cy="1023710"/>
          </a:xfrm>
          <a:prstGeom prst="rect">
            <a:avLst/>
          </a:prstGeom>
        </p:spPr>
        <p:txBody>
          <a:bodyPr vert="horz" lIns="91440" tIns="45720" rIns="91440" bIns="45720" rtlCol="0" anchor="t">
            <a:noAutofit/>
          </a:bodyPr>
          <a:lstStyle/>
          <a:p>
            <a:r>
              <a:rPr lang="en-US"/>
              <a:t>Click to edit Master title style</a:t>
            </a:r>
          </a:p>
        </p:txBody>
      </p:sp>
      <p:sp>
        <p:nvSpPr>
          <p:cNvPr id="3" name="Text Placeholder 2"/>
          <p:cNvSpPr>
            <a:spLocks noGrp="1"/>
          </p:cNvSpPr>
          <p:nvPr>
            <p:ph type="body" idx="1"/>
          </p:nvPr>
        </p:nvSpPr>
        <p:spPr>
          <a:xfrm>
            <a:off x="838200" y="1631981"/>
            <a:ext cx="10515600" cy="4351338"/>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Box 9">
            <a:extLst>
              <a:ext uri="{FF2B5EF4-FFF2-40B4-BE49-F238E27FC236}">
                <a16:creationId xmlns:a16="http://schemas.microsoft.com/office/drawing/2014/main" id="{4089725C-5724-423F-B7F9-8E9021A093C9}"/>
              </a:ext>
            </a:extLst>
          </p:cNvPr>
          <p:cNvSpPr txBox="1"/>
          <p:nvPr userDrawn="1"/>
        </p:nvSpPr>
        <p:spPr>
          <a:xfrm>
            <a:off x="265543" y="6576533"/>
            <a:ext cx="1775129" cy="246221"/>
          </a:xfrm>
          <a:prstGeom prst="rect">
            <a:avLst/>
          </a:prstGeom>
          <a:noFill/>
        </p:spPr>
        <p:txBody>
          <a:bodyPr wrap="square" rtlCol="0">
            <a:spAutoFit/>
          </a:bodyPr>
          <a:lstStyle/>
          <a:p>
            <a:r>
              <a:rPr lang="en-US" sz="1000" dirty="0">
                <a:solidFill>
                  <a:srgbClr val="0E316B"/>
                </a:solidFill>
              </a:rPr>
              <a:t>|  www.ebsco.com |</a:t>
            </a:r>
          </a:p>
        </p:txBody>
      </p:sp>
      <p:sp>
        <p:nvSpPr>
          <p:cNvPr id="12" name="TextBox 11">
            <a:extLst>
              <a:ext uri="{FF2B5EF4-FFF2-40B4-BE49-F238E27FC236}">
                <a16:creationId xmlns:a16="http://schemas.microsoft.com/office/drawing/2014/main" id="{AF991A0C-026E-4AC3-8006-7B3746675E33}"/>
              </a:ext>
            </a:extLst>
          </p:cNvPr>
          <p:cNvSpPr txBox="1"/>
          <p:nvPr userDrawn="1"/>
        </p:nvSpPr>
        <p:spPr>
          <a:xfrm>
            <a:off x="-33453" y="6576533"/>
            <a:ext cx="450166" cy="246221"/>
          </a:xfrm>
          <a:prstGeom prst="rect">
            <a:avLst/>
          </a:prstGeom>
          <a:noFill/>
          <a:ln>
            <a:noFill/>
          </a:ln>
        </p:spPr>
        <p:txBody>
          <a:bodyPr wrap="square" rtlCol="0" anchor="ctr" anchorCtr="0">
            <a:noAutofit/>
          </a:bodyPr>
          <a:lstStyle/>
          <a:p>
            <a:pPr algn="ctr"/>
            <a:fld id="{09848EAD-0F7B-4937-B01B-BB4372B1E0EA}" type="slidenum">
              <a:rPr lang="en-US" sz="1000" smtClean="0">
                <a:solidFill>
                  <a:schemeClr val="tx2"/>
                </a:solidFill>
              </a:rPr>
              <a:pPr algn="ctr"/>
              <a:t>‹#›</a:t>
            </a:fld>
            <a:endParaRPr lang="en-US" sz="1000">
              <a:solidFill>
                <a:schemeClr val="tx2"/>
              </a:solidFill>
            </a:endParaRPr>
          </a:p>
        </p:txBody>
      </p:sp>
      <p:pic>
        <p:nvPicPr>
          <p:cNvPr id="15" name="Picture 14">
            <a:extLst>
              <a:ext uri="{FF2B5EF4-FFF2-40B4-BE49-F238E27FC236}">
                <a16:creationId xmlns:a16="http://schemas.microsoft.com/office/drawing/2014/main" id="{B1F8ACD3-3558-4818-BB44-D4A33ADF1EB3}"/>
              </a:ext>
            </a:extLst>
          </p:cNvPr>
          <p:cNvPicPr>
            <a:picLocks noChangeAspect="1"/>
          </p:cNvPicPr>
          <p:nvPr userDrawn="1"/>
        </p:nvPicPr>
        <p:blipFill>
          <a:blip r:embed="rId61" cstate="print">
            <a:extLst>
              <a:ext uri="{28A0092B-C50C-407E-A947-70E740481C1C}">
                <a14:useLocalDpi xmlns:a14="http://schemas.microsoft.com/office/drawing/2010/main"/>
              </a:ext>
            </a:extLst>
          </a:blip>
          <a:stretch>
            <a:fillRect/>
          </a:stretch>
        </p:blipFill>
        <p:spPr>
          <a:xfrm>
            <a:off x="1548535" y="6599832"/>
            <a:ext cx="830889" cy="198162"/>
          </a:xfrm>
          <a:prstGeom prst="rect">
            <a:avLst/>
          </a:prstGeom>
        </p:spPr>
      </p:pic>
    </p:spTree>
    <p:extLst>
      <p:ext uri="{BB962C8B-B14F-4D97-AF65-F5344CB8AC3E}">
        <p14:creationId xmlns:p14="http://schemas.microsoft.com/office/powerpoint/2010/main" val="487814851"/>
      </p:ext>
    </p:extLst>
  </p:cSld>
  <p:clrMap bg1="lt1" tx1="dk1" bg2="lt2" tx2="dk2" accent1="accent1" accent2="accent2" accent3="accent3" accent4="accent4" accent5="accent5" accent6="accent6" hlink="hlink" folHlink="folHlink"/>
  <p:sldLayoutIdLst>
    <p:sldLayoutId id="2147484836" r:id="rId1"/>
    <p:sldLayoutId id="2147484837" r:id="rId2"/>
    <p:sldLayoutId id="2147484838" r:id="rId3"/>
    <p:sldLayoutId id="2147484839" r:id="rId4"/>
    <p:sldLayoutId id="2147484840" r:id="rId5"/>
    <p:sldLayoutId id="2147484841" r:id="rId6"/>
    <p:sldLayoutId id="2147484842" r:id="rId7"/>
    <p:sldLayoutId id="2147484843" r:id="rId8"/>
    <p:sldLayoutId id="2147484844" r:id="rId9"/>
    <p:sldLayoutId id="2147484845" r:id="rId10"/>
    <p:sldLayoutId id="2147484846" r:id="rId11"/>
    <p:sldLayoutId id="2147484847" r:id="rId12"/>
    <p:sldLayoutId id="2147484848" r:id="rId13"/>
    <p:sldLayoutId id="2147484849" r:id="rId14"/>
    <p:sldLayoutId id="2147484850" r:id="rId15"/>
    <p:sldLayoutId id="2147484851" r:id="rId16"/>
    <p:sldLayoutId id="2147484852" r:id="rId17"/>
    <p:sldLayoutId id="2147484853" r:id="rId18"/>
    <p:sldLayoutId id="2147484854" r:id="rId19"/>
    <p:sldLayoutId id="2147484855" r:id="rId20"/>
    <p:sldLayoutId id="2147484856" r:id="rId21"/>
    <p:sldLayoutId id="2147484857" r:id="rId22"/>
    <p:sldLayoutId id="2147484858" r:id="rId23"/>
    <p:sldLayoutId id="2147484859" r:id="rId24"/>
    <p:sldLayoutId id="2147484860" r:id="rId25"/>
    <p:sldLayoutId id="2147484861" r:id="rId26"/>
    <p:sldLayoutId id="2147484862" r:id="rId27"/>
    <p:sldLayoutId id="2147484863" r:id="rId28"/>
    <p:sldLayoutId id="2147484864" r:id="rId29"/>
    <p:sldLayoutId id="2147484865" r:id="rId30"/>
    <p:sldLayoutId id="2147484866" r:id="rId31"/>
    <p:sldLayoutId id="2147484867" r:id="rId32"/>
    <p:sldLayoutId id="2147484868" r:id="rId33"/>
    <p:sldLayoutId id="2147484869" r:id="rId34"/>
    <p:sldLayoutId id="2147484870" r:id="rId35"/>
    <p:sldLayoutId id="2147484871" r:id="rId36"/>
    <p:sldLayoutId id="2147484872" r:id="rId37"/>
    <p:sldLayoutId id="2147484873" r:id="rId38"/>
    <p:sldLayoutId id="2147484874" r:id="rId39"/>
    <p:sldLayoutId id="2147484875" r:id="rId40"/>
    <p:sldLayoutId id="2147484876" r:id="rId41"/>
    <p:sldLayoutId id="2147484877" r:id="rId42"/>
    <p:sldLayoutId id="2147484878" r:id="rId43"/>
    <p:sldLayoutId id="2147484879" r:id="rId44"/>
    <p:sldLayoutId id="2147484880" r:id="rId45"/>
    <p:sldLayoutId id="2147484881" r:id="rId46"/>
    <p:sldLayoutId id="2147484882" r:id="rId47"/>
    <p:sldLayoutId id="2147484883" r:id="rId48"/>
    <p:sldLayoutId id="2147484884" r:id="rId49"/>
    <p:sldLayoutId id="2147484885" r:id="rId50"/>
    <p:sldLayoutId id="2147484886" r:id="rId51"/>
    <p:sldLayoutId id="2147484887" r:id="rId52"/>
    <p:sldLayoutId id="2147484888" r:id="rId53"/>
    <p:sldLayoutId id="2147484889" r:id="rId54"/>
    <p:sldLayoutId id="2147484890" r:id="rId55"/>
    <p:sldLayoutId id="2147484891" r:id="rId56"/>
    <p:sldLayoutId id="2147484892" r:id="rId57"/>
    <p:sldLayoutId id="2147484893" r:id="rId58"/>
    <p:sldLayoutId id="2147484894" r:id="rId59"/>
  </p:sldLayoutIdLst>
  <p:hf hdr="0" ftr="0" dt="0"/>
  <p:txStyles>
    <p:titleStyle>
      <a:lvl1pPr algn="l" defTabSz="914400" rtl="0" eaLnBrk="1" latinLnBrk="0" hangingPunct="1">
        <a:lnSpc>
          <a:spcPct val="110000"/>
        </a:lnSpc>
        <a:spcBef>
          <a:spcPct val="0"/>
        </a:spcBef>
        <a:buNone/>
        <a:defRPr sz="3200" b="0" kern="1200">
          <a:solidFill>
            <a:schemeClr val="accent1"/>
          </a:solidFill>
          <a:latin typeface="+mj-lt"/>
          <a:ea typeface="+mj-ea"/>
          <a:cs typeface="+mj-cs"/>
        </a:defRPr>
      </a:lvl1pPr>
    </p:titleStyle>
    <p:bodyStyle>
      <a:lvl1pPr marL="228600" indent="-228600" algn="l" defTabSz="914400" rtl="0" eaLnBrk="1" latinLnBrk="0" hangingPunct="1">
        <a:lnSpc>
          <a:spcPct val="110000"/>
        </a:lnSpc>
        <a:spcBef>
          <a:spcPts val="9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110000"/>
        </a:lnSpc>
        <a:spcBef>
          <a:spcPts val="9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110000"/>
        </a:lnSpc>
        <a:spcBef>
          <a:spcPts val="9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110000"/>
        </a:lnSpc>
        <a:spcBef>
          <a:spcPts val="9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110000"/>
        </a:lnSpc>
        <a:spcBef>
          <a:spcPts val="9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68351"/>
            <a:ext cx="10515600" cy="1028695"/>
          </a:xfrm>
          <a:prstGeom prst="rect">
            <a:avLst/>
          </a:prstGeom>
        </p:spPr>
        <p:txBody>
          <a:bodyPr vert="horz" lIns="91440" tIns="45720" rIns="91440" bIns="45720" rtlCol="0" anchor="t">
            <a:noAutofit/>
          </a:bodyPr>
          <a:lstStyle/>
          <a:p>
            <a:r>
              <a:rPr lang="en-US"/>
              <a:t>Click to edit Master title style</a:t>
            </a:r>
          </a:p>
        </p:txBody>
      </p:sp>
      <p:sp>
        <p:nvSpPr>
          <p:cNvPr id="3" name="Text Placeholder 2"/>
          <p:cNvSpPr>
            <a:spLocks noGrp="1"/>
          </p:cNvSpPr>
          <p:nvPr>
            <p:ph type="body" idx="1"/>
          </p:nvPr>
        </p:nvSpPr>
        <p:spPr>
          <a:xfrm>
            <a:off x="838200" y="1645728"/>
            <a:ext cx="10515600" cy="4337591"/>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Box 11"/>
          <p:cNvSpPr txBox="1"/>
          <p:nvPr userDrawn="1"/>
        </p:nvSpPr>
        <p:spPr>
          <a:xfrm>
            <a:off x="265543" y="6576533"/>
            <a:ext cx="1775129" cy="246221"/>
          </a:xfrm>
          <a:prstGeom prst="rect">
            <a:avLst/>
          </a:prstGeom>
          <a:noFill/>
        </p:spPr>
        <p:txBody>
          <a:bodyPr wrap="square" rtlCol="0">
            <a:spAutoFit/>
          </a:bodyPr>
          <a:lstStyle/>
          <a:p>
            <a:pPr algn="l"/>
            <a:r>
              <a:rPr lang="en-US" sz="1000">
                <a:solidFill>
                  <a:schemeClr val="accent1"/>
                </a:solidFill>
              </a:rPr>
              <a:t>|  discovery.ebsco.com</a:t>
            </a:r>
          </a:p>
        </p:txBody>
      </p:sp>
      <p:sp>
        <p:nvSpPr>
          <p:cNvPr id="14" name="TextBox 13"/>
          <p:cNvSpPr txBox="1"/>
          <p:nvPr userDrawn="1"/>
        </p:nvSpPr>
        <p:spPr>
          <a:xfrm>
            <a:off x="-33453" y="6576533"/>
            <a:ext cx="450166" cy="246221"/>
          </a:xfrm>
          <a:prstGeom prst="rect">
            <a:avLst/>
          </a:prstGeom>
          <a:noFill/>
          <a:ln>
            <a:noFill/>
          </a:ln>
        </p:spPr>
        <p:txBody>
          <a:bodyPr wrap="square" rtlCol="0" anchor="ctr" anchorCtr="0">
            <a:noAutofit/>
          </a:bodyPr>
          <a:lstStyle/>
          <a:p>
            <a:pPr algn="ctr"/>
            <a:fld id="{09848EAD-0F7B-4937-B01B-BB4372B1E0EA}" type="slidenum">
              <a:rPr lang="en-US" sz="1000" b="0" smtClean="0">
                <a:solidFill>
                  <a:schemeClr val="tx2"/>
                </a:solidFill>
              </a:rPr>
              <a:pPr algn="ctr"/>
              <a:t>‹#›</a:t>
            </a:fld>
            <a:endParaRPr lang="en-US" sz="1000" b="0">
              <a:solidFill>
                <a:schemeClr val="tx2"/>
              </a:solidFill>
            </a:endParaRPr>
          </a:p>
        </p:txBody>
      </p:sp>
      <p:cxnSp>
        <p:nvCxnSpPr>
          <p:cNvPr id="15" name="Straight Connector 14"/>
          <p:cNvCxnSpPr/>
          <p:nvPr userDrawn="1"/>
        </p:nvCxnSpPr>
        <p:spPr>
          <a:xfrm>
            <a:off x="1769165" y="6701882"/>
            <a:ext cx="7732644" cy="0"/>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16" name="Picture 15"/>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597940" y="6592136"/>
            <a:ext cx="2475880" cy="247588"/>
          </a:xfrm>
          <a:prstGeom prst="rect">
            <a:avLst/>
          </a:prstGeom>
        </p:spPr>
      </p:pic>
      <p:sp>
        <p:nvSpPr>
          <p:cNvPr id="8" name="Rectangle 7">
            <a:hlinkClick r:id="rId5" action="ppaction://hlinksldjump"/>
          </p:cNvPr>
          <p:cNvSpPr/>
          <p:nvPr userDrawn="1"/>
        </p:nvSpPr>
        <p:spPr>
          <a:xfrm>
            <a:off x="9448800" y="6553200"/>
            <a:ext cx="2743200" cy="30480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Tree>
    <p:extLst>
      <p:ext uri="{BB962C8B-B14F-4D97-AF65-F5344CB8AC3E}">
        <p14:creationId xmlns:p14="http://schemas.microsoft.com/office/powerpoint/2010/main" val="1365971509"/>
      </p:ext>
    </p:extLst>
  </p:cSld>
  <p:clrMap bg1="lt1" tx1="dk1" bg2="lt2" tx2="dk2" accent1="accent1" accent2="accent2" accent3="accent3" accent4="accent4" accent5="accent5" accent6="accent6" hlink="hlink" folHlink="folHlink"/>
  <p:sldLayoutIdLst>
    <p:sldLayoutId id="2147484896" r:id="rId1"/>
    <p:sldLayoutId id="2147484897" r:id="rId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110000"/>
        </a:lnSpc>
        <a:spcBef>
          <a:spcPct val="0"/>
        </a:spcBef>
        <a:buNone/>
        <a:defRPr sz="3200" b="0" kern="1200">
          <a:solidFill>
            <a:schemeClr val="accent1"/>
          </a:solidFill>
          <a:latin typeface="+mj-lt"/>
          <a:ea typeface="+mj-ea"/>
          <a:cs typeface="+mj-cs"/>
        </a:defRPr>
      </a:lvl1pPr>
    </p:titleStyle>
    <p:bodyStyle>
      <a:lvl1pPr marL="228600" indent="-228600" algn="l" defTabSz="914400" rtl="0" eaLnBrk="1" latinLnBrk="0" hangingPunct="1">
        <a:lnSpc>
          <a:spcPct val="110000"/>
        </a:lnSpc>
        <a:spcBef>
          <a:spcPts val="9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110000"/>
        </a:lnSpc>
        <a:spcBef>
          <a:spcPts val="9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110000"/>
        </a:lnSpc>
        <a:spcBef>
          <a:spcPts val="9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110000"/>
        </a:lnSpc>
        <a:spcBef>
          <a:spcPts val="9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110000"/>
        </a:lnSpc>
        <a:spcBef>
          <a:spcPts val="9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1.xml"/><Relationship Id="rId1" Type="http://schemas.openxmlformats.org/officeDocument/2006/relationships/slideLayout" Target="../slideLayouts/slideLayout53.xml"/><Relationship Id="rId6" Type="http://schemas.openxmlformats.org/officeDocument/2006/relationships/image" Target="../media/image136.png"/><Relationship Id="rId5" Type="http://schemas.openxmlformats.org/officeDocument/2006/relationships/image" Target="../media/image135.emf"/><Relationship Id="rId4" Type="http://schemas.openxmlformats.org/officeDocument/2006/relationships/image" Target="../media/image134.emf"/></Relationships>
</file>

<file path=ppt/slides/_rels/slide10.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7.xml"/><Relationship Id="rId1" Type="http://schemas.openxmlformats.org/officeDocument/2006/relationships/slideLayout" Target="../slideLayouts/slideLayout276.xml"/></Relationships>
</file>

<file path=ppt/slides/_rels/slide100.xml.rels><?xml version="1.0" encoding="UTF-8" standalone="yes"?>
<Relationships xmlns="http://schemas.openxmlformats.org/package/2006/relationships"><Relationship Id="rId3" Type="http://schemas.openxmlformats.org/officeDocument/2006/relationships/image" Target="../media/image188.jpeg"/><Relationship Id="rId2" Type="http://schemas.openxmlformats.org/officeDocument/2006/relationships/image" Target="../media/image187.jpeg"/><Relationship Id="rId1" Type="http://schemas.openxmlformats.org/officeDocument/2006/relationships/slideLayout" Target="../slideLayouts/slideLayout27.xml"/></Relationships>
</file>

<file path=ppt/slides/_rels/slide101.xml.rels><?xml version="1.0" encoding="UTF-8" standalone="yes"?>
<Relationships xmlns="http://schemas.openxmlformats.org/package/2006/relationships"><Relationship Id="rId2" Type="http://schemas.openxmlformats.org/officeDocument/2006/relationships/image" Target="../media/image246.png"/><Relationship Id="rId1" Type="http://schemas.openxmlformats.org/officeDocument/2006/relationships/slideLayout" Target="../slideLayouts/slideLayout263.xml"/></Relationships>
</file>

<file path=ppt/slides/_rels/slide102.xml.rels><?xml version="1.0" encoding="UTF-8" standalone="yes"?>
<Relationships xmlns="http://schemas.openxmlformats.org/package/2006/relationships"><Relationship Id="rId3" Type="http://schemas.openxmlformats.org/officeDocument/2006/relationships/image" Target="../media/image248.png"/><Relationship Id="rId2" Type="http://schemas.openxmlformats.org/officeDocument/2006/relationships/image" Target="../media/image247.png"/><Relationship Id="rId1" Type="http://schemas.openxmlformats.org/officeDocument/2006/relationships/slideLayout" Target="../slideLayouts/slideLayout263.xml"/></Relationships>
</file>

<file path=ppt/slides/_rels/slide103.xml.rels><?xml version="1.0" encoding="UTF-8" standalone="yes"?>
<Relationships xmlns="http://schemas.openxmlformats.org/package/2006/relationships"><Relationship Id="rId3" Type="http://schemas.openxmlformats.org/officeDocument/2006/relationships/image" Target="../media/image249.png"/><Relationship Id="rId2" Type="http://schemas.openxmlformats.org/officeDocument/2006/relationships/slideLayout" Target="../slideLayouts/slideLayout263.xml"/><Relationship Id="rId1" Type="http://schemas.openxmlformats.org/officeDocument/2006/relationships/themeOverride" Target="../theme/themeOverride4.xml"/><Relationship Id="rId4" Type="http://schemas.openxmlformats.org/officeDocument/2006/relationships/image" Target="../media/image250.png"/></Relationships>
</file>

<file path=ppt/slides/_rels/slide104.xml.rels><?xml version="1.0" encoding="UTF-8" standalone="yes"?>
<Relationships xmlns="http://schemas.openxmlformats.org/package/2006/relationships"><Relationship Id="rId3" Type="http://schemas.openxmlformats.org/officeDocument/2006/relationships/image" Target="../media/image251.png"/><Relationship Id="rId2" Type="http://schemas.openxmlformats.org/officeDocument/2006/relationships/slideLayout" Target="../slideLayouts/slideLayout263.xml"/><Relationship Id="rId1" Type="http://schemas.openxmlformats.org/officeDocument/2006/relationships/themeOverride" Target="../theme/themeOverride5.xml"/><Relationship Id="rId4" Type="http://schemas.openxmlformats.org/officeDocument/2006/relationships/image" Target="../media/image252.png"/></Relationships>
</file>

<file path=ppt/slides/_rels/slide105.xml.rels><?xml version="1.0" encoding="UTF-8" standalone="yes"?>
<Relationships xmlns="http://schemas.openxmlformats.org/package/2006/relationships"><Relationship Id="rId3" Type="http://schemas.openxmlformats.org/officeDocument/2006/relationships/image" Target="../media/image254.png"/><Relationship Id="rId2" Type="http://schemas.openxmlformats.org/officeDocument/2006/relationships/image" Target="../media/image253.png"/><Relationship Id="rId1" Type="http://schemas.openxmlformats.org/officeDocument/2006/relationships/slideLayout" Target="../slideLayouts/slideLayout78.xml"/></Relationships>
</file>

<file path=ppt/slides/_rels/slide106.xml.rels><?xml version="1.0" encoding="UTF-8" standalone="yes"?>
<Relationships xmlns="http://schemas.openxmlformats.org/package/2006/relationships"><Relationship Id="rId3" Type="http://schemas.openxmlformats.org/officeDocument/2006/relationships/image" Target="../media/image188.jpeg"/><Relationship Id="rId2" Type="http://schemas.openxmlformats.org/officeDocument/2006/relationships/image" Target="../media/image187.jpeg"/><Relationship Id="rId1" Type="http://schemas.openxmlformats.org/officeDocument/2006/relationships/slideLayout" Target="../slideLayouts/slideLayout27.xml"/></Relationships>
</file>

<file path=ppt/slides/_rels/slide107.xml.rels><?xml version="1.0" encoding="UTF-8" standalone="yes"?>
<Relationships xmlns="http://schemas.openxmlformats.org/package/2006/relationships"><Relationship Id="rId3" Type="http://schemas.openxmlformats.org/officeDocument/2006/relationships/image" Target="../media/image233.png"/><Relationship Id="rId2" Type="http://schemas.openxmlformats.org/officeDocument/2006/relationships/notesSlide" Target="../notesSlides/notesSlide57.xml"/><Relationship Id="rId1" Type="http://schemas.openxmlformats.org/officeDocument/2006/relationships/slideLayout" Target="../slideLayouts/slideLayout30.xml"/><Relationship Id="rId4" Type="http://schemas.openxmlformats.org/officeDocument/2006/relationships/image" Target="../media/image255.png"/></Relationships>
</file>

<file path=ppt/slides/_rels/slide108.xml.rels><?xml version="1.0" encoding="UTF-8" standalone="yes"?>
<Relationships xmlns="http://schemas.openxmlformats.org/package/2006/relationships"><Relationship Id="rId3" Type="http://schemas.openxmlformats.org/officeDocument/2006/relationships/image" Target="../media/image256.png"/><Relationship Id="rId2" Type="http://schemas.openxmlformats.org/officeDocument/2006/relationships/notesSlide" Target="../notesSlides/notesSlide58.xml"/><Relationship Id="rId1" Type="http://schemas.openxmlformats.org/officeDocument/2006/relationships/slideLayout" Target="../slideLayouts/slideLayout30.xml"/></Relationships>
</file>

<file path=ppt/slides/_rels/slide109.xml.rels><?xml version="1.0" encoding="UTF-8" standalone="yes"?>
<Relationships xmlns="http://schemas.openxmlformats.org/package/2006/relationships"><Relationship Id="rId3" Type="http://schemas.openxmlformats.org/officeDocument/2006/relationships/image" Target="../media/image257.png"/><Relationship Id="rId2" Type="http://schemas.openxmlformats.org/officeDocument/2006/relationships/notesSlide" Target="../notesSlides/notesSlide59.xml"/><Relationship Id="rId1" Type="http://schemas.openxmlformats.org/officeDocument/2006/relationships/slideLayout" Target="../slideLayouts/slideLayout30.xml"/><Relationship Id="rId4" Type="http://schemas.openxmlformats.org/officeDocument/2006/relationships/image" Target="../media/image190.png"/></Relationships>
</file>

<file path=ppt/slides/_rels/slide11.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8.xml"/><Relationship Id="rId1" Type="http://schemas.openxmlformats.org/officeDocument/2006/relationships/slideLayout" Target="../slideLayouts/slideLayout276.xml"/></Relationships>
</file>

<file path=ppt/slides/_rels/slide110.xml.rels><?xml version="1.0" encoding="UTF-8" standalone="yes"?>
<Relationships xmlns="http://schemas.openxmlformats.org/package/2006/relationships"><Relationship Id="rId3" Type="http://schemas.openxmlformats.org/officeDocument/2006/relationships/image" Target="../media/image258.png"/><Relationship Id="rId2" Type="http://schemas.openxmlformats.org/officeDocument/2006/relationships/notesSlide" Target="../notesSlides/notesSlide60.xml"/><Relationship Id="rId1" Type="http://schemas.openxmlformats.org/officeDocument/2006/relationships/slideLayout" Target="../slideLayouts/slideLayout30.xml"/><Relationship Id="rId4" Type="http://schemas.openxmlformats.org/officeDocument/2006/relationships/image" Target="../media/image190.png"/></Relationships>
</file>

<file path=ppt/slides/_rels/slide111.xml.rels><?xml version="1.0" encoding="UTF-8" standalone="yes"?>
<Relationships xmlns="http://schemas.openxmlformats.org/package/2006/relationships"><Relationship Id="rId3" Type="http://schemas.openxmlformats.org/officeDocument/2006/relationships/image" Target="../media/image259.png"/><Relationship Id="rId2" Type="http://schemas.openxmlformats.org/officeDocument/2006/relationships/notesSlide" Target="../notesSlides/notesSlide61.xml"/><Relationship Id="rId1" Type="http://schemas.openxmlformats.org/officeDocument/2006/relationships/slideLayout" Target="../slideLayouts/slideLayout30.xml"/><Relationship Id="rId4" Type="http://schemas.openxmlformats.org/officeDocument/2006/relationships/image" Target="../media/image190.png"/></Relationships>
</file>

<file path=ppt/slides/_rels/slide112.xml.rels><?xml version="1.0" encoding="UTF-8" standalone="yes"?>
<Relationships xmlns="http://schemas.openxmlformats.org/package/2006/relationships"><Relationship Id="rId3" Type="http://schemas.openxmlformats.org/officeDocument/2006/relationships/image" Target="../media/image188.jpeg"/><Relationship Id="rId2" Type="http://schemas.openxmlformats.org/officeDocument/2006/relationships/image" Target="../media/image187.jpeg"/><Relationship Id="rId1" Type="http://schemas.openxmlformats.org/officeDocument/2006/relationships/slideLayout" Target="../slideLayouts/slideLayout27.xml"/></Relationships>
</file>

<file path=ppt/slides/_rels/slide113.xml.rels><?xml version="1.0" encoding="UTF-8" standalone="yes"?>
<Relationships xmlns="http://schemas.openxmlformats.org/package/2006/relationships"><Relationship Id="rId2" Type="http://schemas.openxmlformats.org/officeDocument/2006/relationships/image" Target="../media/image185.png"/><Relationship Id="rId1" Type="http://schemas.openxmlformats.org/officeDocument/2006/relationships/slideLayout" Target="../slideLayouts/slideLayout30.xml"/></Relationships>
</file>

<file path=ppt/slides/_rels/slide114.xml.rels><?xml version="1.0" encoding="UTF-8" standalone="yes"?>
<Relationships xmlns="http://schemas.openxmlformats.org/package/2006/relationships"><Relationship Id="rId2" Type="http://schemas.openxmlformats.org/officeDocument/2006/relationships/image" Target="../media/image260.png"/><Relationship Id="rId1" Type="http://schemas.openxmlformats.org/officeDocument/2006/relationships/slideLayout" Target="../slideLayouts/slideLayout30.xml"/></Relationships>
</file>

<file path=ppt/slides/_rels/slide115.xml.rels><?xml version="1.0" encoding="UTF-8" standalone="yes"?>
<Relationships xmlns="http://schemas.openxmlformats.org/package/2006/relationships"><Relationship Id="rId2" Type="http://schemas.openxmlformats.org/officeDocument/2006/relationships/image" Target="../media/image186.png"/><Relationship Id="rId1" Type="http://schemas.openxmlformats.org/officeDocument/2006/relationships/slideLayout" Target="../slideLayouts/slideLayout30.xml"/></Relationships>
</file>

<file path=ppt/slides/_rels/slide116.xml.rels><?xml version="1.0" encoding="UTF-8" standalone="yes"?>
<Relationships xmlns="http://schemas.openxmlformats.org/package/2006/relationships"><Relationship Id="rId2" Type="http://schemas.openxmlformats.org/officeDocument/2006/relationships/image" Target="../media/image261.png"/><Relationship Id="rId1" Type="http://schemas.openxmlformats.org/officeDocument/2006/relationships/slideLayout" Target="../slideLayouts/slideLayout30.xml"/></Relationships>
</file>

<file path=ppt/slides/_rels/slide117.xml.rels><?xml version="1.0" encoding="UTF-8" standalone="yes"?>
<Relationships xmlns="http://schemas.openxmlformats.org/package/2006/relationships"><Relationship Id="rId3" Type="http://schemas.openxmlformats.org/officeDocument/2006/relationships/image" Target="../media/image262.png"/><Relationship Id="rId2" Type="http://schemas.openxmlformats.org/officeDocument/2006/relationships/notesSlide" Target="../notesSlides/notesSlide62.xml"/><Relationship Id="rId1" Type="http://schemas.openxmlformats.org/officeDocument/2006/relationships/slideLayout" Target="../slideLayouts/slideLayout30.xml"/><Relationship Id="rId4" Type="http://schemas.openxmlformats.org/officeDocument/2006/relationships/image" Target="../media/image190.png"/></Relationships>
</file>

<file path=ppt/slides/_rels/slide118.xml.rels><?xml version="1.0" encoding="UTF-8" standalone="yes"?>
<Relationships xmlns="http://schemas.openxmlformats.org/package/2006/relationships"><Relationship Id="rId3" Type="http://schemas.openxmlformats.org/officeDocument/2006/relationships/image" Target="../media/image263.png"/><Relationship Id="rId2" Type="http://schemas.openxmlformats.org/officeDocument/2006/relationships/notesSlide" Target="../notesSlides/notesSlide63.xml"/><Relationship Id="rId1" Type="http://schemas.openxmlformats.org/officeDocument/2006/relationships/slideLayout" Target="../slideLayouts/slideLayout30.xml"/><Relationship Id="rId4" Type="http://schemas.openxmlformats.org/officeDocument/2006/relationships/image" Target="../media/image190.png"/></Relationships>
</file>

<file path=ppt/slides/_rels/slide119.xml.rels><?xml version="1.0" encoding="UTF-8" standalone="yes"?>
<Relationships xmlns="http://schemas.openxmlformats.org/package/2006/relationships"><Relationship Id="rId3" Type="http://schemas.openxmlformats.org/officeDocument/2006/relationships/image" Target="../media/image264.jpeg"/><Relationship Id="rId2" Type="http://schemas.openxmlformats.org/officeDocument/2006/relationships/image" Target="../media/image187.jpeg"/><Relationship Id="rId1" Type="http://schemas.openxmlformats.org/officeDocument/2006/relationships/slideLayout" Target="../slideLayouts/slideLayout384.xml"/></Relationships>
</file>

<file path=ppt/slides/_rels/slide12.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9.xml"/><Relationship Id="rId1" Type="http://schemas.openxmlformats.org/officeDocument/2006/relationships/slideLayout" Target="../slideLayouts/slideLayout276.xml"/></Relationships>
</file>

<file path=ppt/slides/_rels/slide120.xml.rels><?xml version="1.0" encoding="UTF-8" standalone="yes"?>
<Relationships xmlns="http://schemas.openxmlformats.org/package/2006/relationships"><Relationship Id="rId3" Type="http://schemas.openxmlformats.org/officeDocument/2006/relationships/image" Target="../media/image265.svg"/><Relationship Id="rId2" Type="http://schemas.openxmlformats.org/officeDocument/2006/relationships/image" Target="../media/image204.png"/><Relationship Id="rId1" Type="http://schemas.openxmlformats.org/officeDocument/2006/relationships/slideLayout" Target="../slideLayouts/slideLayout410.xml"/></Relationships>
</file>

<file path=ppt/slides/_rels/slide121.xml.rels><?xml version="1.0" encoding="UTF-8" standalone="yes"?>
<Relationships xmlns="http://schemas.openxmlformats.org/package/2006/relationships"><Relationship Id="rId3" Type="http://schemas.openxmlformats.org/officeDocument/2006/relationships/image" Target="../media/image233.png"/><Relationship Id="rId2" Type="http://schemas.openxmlformats.org/officeDocument/2006/relationships/notesSlide" Target="../notesSlides/notesSlide64.xml"/><Relationship Id="rId1" Type="http://schemas.openxmlformats.org/officeDocument/2006/relationships/slideLayout" Target="../slideLayouts/slideLayout387.xml"/><Relationship Id="rId4" Type="http://schemas.openxmlformats.org/officeDocument/2006/relationships/image" Target="../media/image266.png"/></Relationships>
</file>

<file path=ppt/slides/_rels/slide122.xml.rels><?xml version="1.0" encoding="UTF-8" standalone="yes"?>
<Relationships xmlns="http://schemas.openxmlformats.org/package/2006/relationships"><Relationship Id="rId3" Type="http://schemas.openxmlformats.org/officeDocument/2006/relationships/image" Target="../media/image233.png"/><Relationship Id="rId2" Type="http://schemas.openxmlformats.org/officeDocument/2006/relationships/notesSlide" Target="../notesSlides/notesSlide65.xml"/><Relationship Id="rId1" Type="http://schemas.openxmlformats.org/officeDocument/2006/relationships/slideLayout" Target="../slideLayouts/slideLayout387.xml"/><Relationship Id="rId6" Type="http://schemas.openxmlformats.org/officeDocument/2006/relationships/image" Target="../media/image269.png"/><Relationship Id="rId5" Type="http://schemas.openxmlformats.org/officeDocument/2006/relationships/image" Target="../media/image268.png"/><Relationship Id="rId4" Type="http://schemas.openxmlformats.org/officeDocument/2006/relationships/image" Target="../media/image267.png"/></Relationships>
</file>

<file path=ppt/slides/_rels/slide123.xml.rels><?xml version="1.0" encoding="UTF-8" standalone="yes"?>
<Relationships xmlns="http://schemas.openxmlformats.org/package/2006/relationships"><Relationship Id="rId3" Type="http://schemas.openxmlformats.org/officeDocument/2006/relationships/image" Target="../media/image233.png"/><Relationship Id="rId2" Type="http://schemas.openxmlformats.org/officeDocument/2006/relationships/notesSlide" Target="../notesSlides/notesSlide66.xml"/><Relationship Id="rId1" Type="http://schemas.openxmlformats.org/officeDocument/2006/relationships/slideLayout" Target="../slideLayouts/slideLayout419.xml"/><Relationship Id="rId6" Type="http://schemas.openxmlformats.org/officeDocument/2006/relationships/image" Target="../media/image272.svg"/><Relationship Id="rId5" Type="http://schemas.openxmlformats.org/officeDocument/2006/relationships/image" Target="../media/image271.png"/><Relationship Id="rId4" Type="http://schemas.openxmlformats.org/officeDocument/2006/relationships/image" Target="../media/image270.png"/></Relationships>
</file>

<file path=ppt/slides/_rels/slide124.xml.rels><?xml version="1.0" encoding="UTF-8" standalone="yes"?>
<Relationships xmlns="http://schemas.openxmlformats.org/package/2006/relationships"><Relationship Id="rId3" Type="http://schemas.openxmlformats.org/officeDocument/2006/relationships/image" Target="../media/image240.png"/><Relationship Id="rId2" Type="http://schemas.openxmlformats.org/officeDocument/2006/relationships/image" Target="../media/image273.png"/><Relationship Id="rId1" Type="http://schemas.openxmlformats.org/officeDocument/2006/relationships/slideLayout" Target="../slideLayouts/slideLayout419.xml"/></Relationships>
</file>

<file path=ppt/slides/_rels/slide125.xml.rels><?xml version="1.0" encoding="UTF-8" standalone="yes"?>
<Relationships xmlns="http://schemas.openxmlformats.org/package/2006/relationships"><Relationship Id="rId3" Type="http://schemas.openxmlformats.org/officeDocument/2006/relationships/image" Target="../media/image233.png"/><Relationship Id="rId2" Type="http://schemas.openxmlformats.org/officeDocument/2006/relationships/notesSlide" Target="../notesSlides/notesSlide67.xml"/><Relationship Id="rId1" Type="http://schemas.openxmlformats.org/officeDocument/2006/relationships/slideLayout" Target="../slideLayouts/slideLayout419.xml"/><Relationship Id="rId6" Type="http://schemas.openxmlformats.org/officeDocument/2006/relationships/image" Target="../media/image272.svg"/><Relationship Id="rId5" Type="http://schemas.openxmlformats.org/officeDocument/2006/relationships/image" Target="../media/image271.png"/><Relationship Id="rId4" Type="http://schemas.openxmlformats.org/officeDocument/2006/relationships/image" Target="../media/image274.png"/></Relationships>
</file>

<file path=ppt/slides/_rels/slide126.xml.rels><?xml version="1.0" encoding="UTF-8" standalone="yes"?>
<Relationships xmlns="http://schemas.openxmlformats.org/package/2006/relationships"><Relationship Id="rId3" Type="http://schemas.openxmlformats.org/officeDocument/2006/relationships/image" Target="../media/image240.png"/><Relationship Id="rId2" Type="http://schemas.openxmlformats.org/officeDocument/2006/relationships/image" Target="../media/image275.png"/><Relationship Id="rId1" Type="http://schemas.openxmlformats.org/officeDocument/2006/relationships/slideLayout" Target="../slideLayouts/slideLayout419.xml"/></Relationships>
</file>

<file path=ppt/slides/_rels/slide127.xml.rels><?xml version="1.0" encoding="UTF-8" standalone="yes"?>
<Relationships xmlns="http://schemas.openxmlformats.org/package/2006/relationships"><Relationship Id="rId3" Type="http://schemas.openxmlformats.org/officeDocument/2006/relationships/image" Target="../media/image135.emf"/><Relationship Id="rId2" Type="http://schemas.openxmlformats.org/officeDocument/2006/relationships/notesSlide" Target="../notesSlides/notesSlide68.xml"/><Relationship Id="rId1" Type="http://schemas.openxmlformats.org/officeDocument/2006/relationships/slideLayout" Target="../slideLayouts/slideLayout35.xml"/><Relationship Id="rId4" Type="http://schemas.openxmlformats.org/officeDocument/2006/relationships/image" Target="../media/image276.png"/></Relationships>
</file>

<file path=ppt/slides/_rels/slide128.xml.rels><?xml version="1.0" encoding="UTF-8" standalone="yes"?>
<Relationships xmlns="http://schemas.openxmlformats.org/package/2006/relationships"><Relationship Id="rId3" Type="http://schemas.openxmlformats.org/officeDocument/2006/relationships/image" Target="../media/image278.png"/><Relationship Id="rId2" Type="http://schemas.openxmlformats.org/officeDocument/2006/relationships/image" Target="../media/image277.png"/><Relationship Id="rId1" Type="http://schemas.openxmlformats.org/officeDocument/2006/relationships/slideLayout" Target="../slideLayouts/slideLayout30.xml"/><Relationship Id="rId4" Type="http://schemas.openxmlformats.org/officeDocument/2006/relationships/image" Target="../media/image279.png"/></Relationships>
</file>

<file path=ppt/slides/_rels/slide129.xml.rels><?xml version="1.0" encoding="UTF-8" standalone="yes"?>
<Relationships xmlns="http://schemas.openxmlformats.org/package/2006/relationships"><Relationship Id="rId3" Type="http://schemas.openxmlformats.org/officeDocument/2006/relationships/image" Target="../media/image280.png"/><Relationship Id="rId2" Type="http://schemas.openxmlformats.org/officeDocument/2006/relationships/notesSlide" Target="../notesSlides/notesSlide69.xml"/><Relationship Id="rId1" Type="http://schemas.openxmlformats.org/officeDocument/2006/relationships/slideLayout" Target="../slideLayouts/slideLayout30.xml"/><Relationship Id="rId6" Type="http://schemas.openxmlformats.org/officeDocument/2006/relationships/image" Target="../media/image283.png"/><Relationship Id="rId5" Type="http://schemas.openxmlformats.org/officeDocument/2006/relationships/image" Target="../media/image282.PNG"/><Relationship Id="rId4" Type="http://schemas.openxmlformats.org/officeDocument/2006/relationships/image" Target="../media/image281.png"/></Relationships>
</file>

<file path=ppt/slides/_rels/slide13.xml.rels><?xml version="1.0" encoding="UTF-8" standalone="yes"?>
<Relationships xmlns="http://schemas.openxmlformats.org/package/2006/relationships"><Relationship Id="rId3" Type="http://schemas.openxmlformats.org/officeDocument/2006/relationships/image" Target="../media/image150.jpg"/><Relationship Id="rId2" Type="http://schemas.openxmlformats.org/officeDocument/2006/relationships/image" Target="../media/image149.png"/><Relationship Id="rId1" Type="http://schemas.openxmlformats.org/officeDocument/2006/relationships/slideLayout" Target="../slideLayouts/slideLayout274.xml"/></Relationships>
</file>

<file path=ppt/slides/_rels/slide130.xml.rels><?xml version="1.0" encoding="UTF-8" standalone="yes"?>
<Relationships xmlns="http://schemas.openxmlformats.org/package/2006/relationships"><Relationship Id="rId3" Type="http://schemas.openxmlformats.org/officeDocument/2006/relationships/image" Target="../media/image284.emf"/><Relationship Id="rId2" Type="http://schemas.openxmlformats.org/officeDocument/2006/relationships/notesSlide" Target="../notesSlides/notesSlide70.xml"/><Relationship Id="rId1" Type="http://schemas.openxmlformats.org/officeDocument/2006/relationships/slideLayout" Target="../slideLayouts/slideLayout30.xml"/><Relationship Id="rId5" Type="http://schemas.openxmlformats.org/officeDocument/2006/relationships/image" Target="../media/image286.png"/><Relationship Id="rId4" Type="http://schemas.openxmlformats.org/officeDocument/2006/relationships/image" Target="../media/image285.png"/></Relationships>
</file>

<file path=ppt/slides/_rels/slide131.xml.rels><?xml version="1.0" encoding="UTF-8" standalone="yes"?>
<Relationships xmlns="http://schemas.openxmlformats.org/package/2006/relationships"><Relationship Id="rId3" Type="http://schemas.openxmlformats.org/officeDocument/2006/relationships/image" Target="../media/image284.emf"/><Relationship Id="rId2" Type="http://schemas.openxmlformats.org/officeDocument/2006/relationships/notesSlide" Target="../notesSlides/notesSlide71.xml"/><Relationship Id="rId1" Type="http://schemas.openxmlformats.org/officeDocument/2006/relationships/slideLayout" Target="../slideLayouts/slideLayout30.xml"/><Relationship Id="rId4" Type="http://schemas.openxmlformats.org/officeDocument/2006/relationships/image" Target="../media/image287.png"/></Relationships>
</file>

<file path=ppt/slides/_rels/slide132.xml.rels><?xml version="1.0" encoding="UTF-8" standalone="yes"?>
<Relationships xmlns="http://schemas.openxmlformats.org/package/2006/relationships"><Relationship Id="rId3" Type="http://schemas.openxmlformats.org/officeDocument/2006/relationships/image" Target="../media/image284.emf"/><Relationship Id="rId2" Type="http://schemas.openxmlformats.org/officeDocument/2006/relationships/notesSlide" Target="../notesSlides/notesSlide72.xml"/><Relationship Id="rId1" Type="http://schemas.openxmlformats.org/officeDocument/2006/relationships/slideLayout" Target="../slideLayouts/slideLayout30.xml"/><Relationship Id="rId5" Type="http://schemas.openxmlformats.org/officeDocument/2006/relationships/image" Target="../media/image289.png"/><Relationship Id="rId4" Type="http://schemas.openxmlformats.org/officeDocument/2006/relationships/image" Target="../media/image288.png"/></Relationships>
</file>

<file path=ppt/slides/_rels/slide133.xml.rels><?xml version="1.0" encoding="UTF-8" standalone="yes"?>
<Relationships xmlns="http://schemas.openxmlformats.org/package/2006/relationships"><Relationship Id="rId3" Type="http://schemas.openxmlformats.org/officeDocument/2006/relationships/image" Target="../media/image284.emf"/><Relationship Id="rId2" Type="http://schemas.openxmlformats.org/officeDocument/2006/relationships/notesSlide" Target="../notesSlides/notesSlide73.xml"/><Relationship Id="rId1" Type="http://schemas.openxmlformats.org/officeDocument/2006/relationships/slideLayout" Target="../slideLayouts/slideLayout30.xml"/><Relationship Id="rId5" Type="http://schemas.openxmlformats.org/officeDocument/2006/relationships/image" Target="../media/image291.png"/><Relationship Id="rId4" Type="http://schemas.openxmlformats.org/officeDocument/2006/relationships/image" Target="../media/image290.png"/></Relationships>
</file>

<file path=ppt/slides/_rels/slide134.xml.rels><?xml version="1.0" encoding="UTF-8" standalone="yes"?>
<Relationships xmlns="http://schemas.openxmlformats.org/package/2006/relationships"><Relationship Id="rId3" Type="http://schemas.openxmlformats.org/officeDocument/2006/relationships/image" Target="../media/image292.png"/><Relationship Id="rId2" Type="http://schemas.openxmlformats.org/officeDocument/2006/relationships/notesSlide" Target="../notesSlides/notesSlide74.xml"/><Relationship Id="rId1" Type="http://schemas.openxmlformats.org/officeDocument/2006/relationships/slideLayout" Target="../slideLayouts/slideLayout30.xml"/><Relationship Id="rId4" Type="http://schemas.openxmlformats.org/officeDocument/2006/relationships/image" Target="../media/image284.emf"/></Relationships>
</file>

<file path=ppt/slides/_rels/slide135.xml.rels><?xml version="1.0" encoding="UTF-8" standalone="yes"?>
<Relationships xmlns="http://schemas.openxmlformats.org/package/2006/relationships"><Relationship Id="rId3" Type="http://schemas.openxmlformats.org/officeDocument/2006/relationships/image" Target="../media/image284.emf"/><Relationship Id="rId2" Type="http://schemas.openxmlformats.org/officeDocument/2006/relationships/notesSlide" Target="../notesSlides/notesSlide75.xml"/><Relationship Id="rId1" Type="http://schemas.openxmlformats.org/officeDocument/2006/relationships/slideLayout" Target="../slideLayouts/slideLayout30.xml"/><Relationship Id="rId5" Type="http://schemas.openxmlformats.org/officeDocument/2006/relationships/image" Target="../media/image294.png"/><Relationship Id="rId4" Type="http://schemas.openxmlformats.org/officeDocument/2006/relationships/image" Target="../media/image293.png"/></Relationships>
</file>

<file path=ppt/slides/_rels/slide136.xml.rels><?xml version="1.0" encoding="UTF-8" standalone="yes"?>
<Relationships xmlns="http://schemas.openxmlformats.org/package/2006/relationships"><Relationship Id="rId3" Type="http://schemas.openxmlformats.org/officeDocument/2006/relationships/image" Target="../media/image295.png"/><Relationship Id="rId2" Type="http://schemas.openxmlformats.org/officeDocument/2006/relationships/notesSlide" Target="../notesSlides/notesSlide76.xml"/><Relationship Id="rId1" Type="http://schemas.openxmlformats.org/officeDocument/2006/relationships/slideLayout" Target="../slideLayouts/slideLayout30.xml"/><Relationship Id="rId4" Type="http://schemas.openxmlformats.org/officeDocument/2006/relationships/image" Target="../media/image284.emf"/></Relationships>
</file>

<file path=ppt/slides/_rels/slide137.xml.rels><?xml version="1.0" encoding="UTF-8" standalone="yes"?>
<Relationships xmlns="http://schemas.openxmlformats.org/package/2006/relationships"><Relationship Id="rId3" Type="http://schemas.openxmlformats.org/officeDocument/2006/relationships/image" Target="../media/image135.emf"/><Relationship Id="rId2" Type="http://schemas.openxmlformats.org/officeDocument/2006/relationships/notesSlide" Target="../notesSlides/notesSlide77.xml"/><Relationship Id="rId1" Type="http://schemas.openxmlformats.org/officeDocument/2006/relationships/slideLayout" Target="../slideLayouts/slideLayout35.xml"/><Relationship Id="rId4" Type="http://schemas.openxmlformats.org/officeDocument/2006/relationships/image" Target="../media/image296.png"/></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42.xml"/></Relationships>
</file>

<file path=ppt/slides/_rels/slide139.xml.rels><?xml version="1.0" encoding="UTF-8" standalone="yes"?>
<Relationships xmlns="http://schemas.openxmlformats.org/package/2006/relationships"><Relationship Id="rId3" Type="http://schemas.openxmlformats.org/officeDocument/2006/relationships/image" Target="../media/image298.png"/><Relationship Id="rId2" Type="http://schemas.openxmlformats.org/officeDocument/2006/relationships/image" Target="../media/image297.png"/><Relationship Id="rId1" Type="http://schemas.openxmlformats.org/officeDocument/2006/relationships/slideLayout" Target="../slideLayouts/slideLayout4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76.xml"/></Relationships>
</file>

<file path=ppt/slides/_rels/slide140.xml.rels><?xml version="1.0" encoding="UTF-8" standalone="yes"?>
<Relationships xmlns="http://schemas.openxmlformats.org/package/2006/relationships"><Relationship Id="rId3" Type="http://schemas.openxmlformats.org/officeDocument/2006/relationships/image" Target="../media/image299.png"/><Relationship Id="rId2" Type="http://schemas.openxmlformats.org/officeDocument/2006/relationships/notesSlide" Target="../notesSlides/notesSlide79.xml"/><Relationship Id="rId1" Type="http://schemas.openxmlformats.org/officeDocument/2006/relationships/slideLayout" Target="../slideLayouts/slideLayout43.xml"/><Relationship Id="rId5" Type="http://schemas.openxmlformats.org/officeDocument/2006/relationships/image" Target="../media/image300.png"/><Relationship Id="rId4" Type="http://schemas.openxmlformats.org/officeDocument/2006/relationships/image" Target="../media/image298.png"/></Relationships>
</file>

<file path=ppt/slides/_rels/slide141.xml.rels><?xml version="1.0" encoding="UTF-8" standalone="yes"?>
<Relationships xmlns="http://schemas.openxmlformats.org/package/2006/relationships"><Relationship Id="rId3" Type="http://schemas.openxmlformats.org/officeDocument/2006/relationships/image" Target="../media/image301.png"/><Relationship Id="rId2" Type="http://schemas.openxmlformats.org/officeDocument/2006/relationships/notesSlide" Target="../notesSlides/notesSlide80.xml"/><Relationship Id="rId1" Type="http://schemas.openxmlformats.org/officeDocument/2006/relationships/slideLayout" Target="../slideLayouts/slideLayout43.xml"/><Relationship Id="rId4" Type="http://schemas.openxmlformats.org/officeDocument/2006/relationships/image" Target="../media/image298.png"/></Relationships>
</file>

<file path=ppt/slides/_rels/slide142.xml.rels><?xml version="1.0" encoding="UTF-8" standalone="yes"?>
<Relationships xmlns="http://schemas.openxmlformats.org/package/2006/relationships"><Relationship Id="rId3" Type="http://schemas.openxmlformats.org/officeDocument/2006/relationships/image" Target="../media/image303.png"/><Relationship Id="rId7" Type="http://schemas.openxmlformats.org/officeDocument/2006/relationships/image" Target="../media/image307.png"/><Relationship Id="rId2" Type="http://schemas.openxmlformats.org/officeDocument/2006/relationships/image" Target="../media/image302.png"/><Relationship Id="rId1" Type="http://schemas.openxmlformats.org/officeDocument/2006/relationships/slideLayout" Target="../slideLayouts/slideLayout66.xml"/><Relationship Id="rId6" Type="http://schemas.openxmlformats.org/officeDocument/2006/relationships/image" Target="../media/image306.png"/><Relationship Id="rId5" Type="http://schemas.openxmlformats.org/officeDocument/2006/relationships/image" Target="../media/image305.png"/><Relationship Id="rId4" Type="http://schemas.openxmlformats.org/officeDocument/2006/relationships/image" Target="../media/image304.png"/></Relationships>
</file>

<file path=ppt/slides/_rels/slide143.xml.rels><?xml version="1.0" encoding="UTF-8" standalone="yes"?>
<Relationships xmlns="http://schemas.openxmlformats.org/package/2006/relationships"><Relationship Id="rId3" Type="http://schemas.openxmlformats.org/officeDocument/2006/relationships/image" Target="../media/image309.png"/><Relationship Id="rId2" Type="http://schemas.openxmlformats.org/officeDocument/2006/relationships/image" Target="../media/image308.jpeg"/><Relationship Id="rId1" Type="http://schemas.openxmlformats.org/officeDocument/2006/relationships/slideLayout" Target="../slideLayouts/slideLayout30.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76.xml"/></Relationships>
</file>

<file path=ppt/slides/_rels/slide16.xml.rels><?xml version="1.0" encoding="UTF-8" standalone="yes"?>
<Relationships xmlns="http://schemas.openxmlformats.org/package/2006/relationships"><Relationship Id="rId2" Type="http://schemas.openxmlformats.org/officeDocument/2006/relationships/image" Target="../media/image151.emf"/><Relationship Id="rId1" Type="http://schemas.openxmlformats.org/officeDocument/2006/relationships/slideLayout" Target="../slideLayouts/slideLayout267.xml"/></Relationships>
</file>

<file path=ppt/slides/_rels/slide17.xml.rels><?xml version="1.0" encoding="UTF-8" standalone="yes"?>
<Relationships xmlns="http://schemas.openxmlformats.org/package/2006/relationships"><Relationship Id="rId2" Type="http://schemas.openxmlformats.org/officeDocument/2006/relationships/image" Target="../media/image152.emf"/><Relationship Id="rId1" Type="http://schemas.openxmlformats.org/officeDocument/2006/relationships/slideLayout" Target="../slideLayouts/slideLayout295.xml"/></Relationships>
</file>

<file path=ppt/slides/_rels/slide18.xml.rels><?xml version="1.0" encoding="UTF-8" standalone="yes"?>
<Relationships xmlns="http://schemas.openxmlformats.org/package/2006/relationships"><Relationship Id="rId3" Type="http://schemas.openxmlformats.org/officeDocument/2006/relationships/image" Target="../media/image153.emf"/><Relationship Id="rId2" Type="http://schemas.openxmlformats.org/officeDocument/2006/relationships/notesSlide" Target="../notesSlides/notesSlide12.xml"/><Relationship Id="rId1" Type="http://schemas.openxmlformats.org/officeDocument/2006/relationships/slideLayout" Target="../slideLayouts/slideLayout81.xml"/></Relationships>
</file>

<file path=ppt/slides/_rels/slide19.xml.rels><?xml version="1.0" encoding="UTF-8" standalone="yes"?>
<Relationships xmlns="http://schemas.openxmlformats.org/package/2006/relationships"><Relationship Id="rId3" Type="http://schemas.openxmlformats.org/officeDocument/2006/relationships/image" Target="../media/image155.svg"/><Relationship Id="rId2" Type="http://schemas.openxmlformats.org/officeDocument/2006/relationships/image" Target="../media/image154.png"/><Relationship Id="rId1" Type="http://schemas.openxmlformats.org/officeDocument/2006/relationships/slideLayout" Target="../slideLayouts/slideLayout116.xml"/></Relationships>
</file>

<file path=ppt/slides/_rels/slide2.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7.png"/><Relationship Id="rId1" Type="http://schemas.openxmlformats.org/officeDocument/2006/relationships/slideLayout" Target="../slideLayouts/slideLayout65.xml"/><Relationship Id="rId5" Type="http://schemas.openxmlformats.org/officeDocument/2006/relationships/image" Target="../media/image140.png"/><Relationship Id="rId4" Type="http://schemas.openxmlformats.org/officeDocument/2006/relationships/image" Target="../media/image139.png"/></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141.xml"/><Relationship Id="rId1" Type="http://schemas.openxmlformats.org/officeDocument/2006/relationships/themeOverride" Target="../theme/themeOverride1.xml"/></Relationships>
</file>

<file path=ppt/slides/_rels/slide21.xml.rels><?xml version="1.0" encoding="UTF-8" standalone="yes"?>
<Relationships xmlns="http://schemas.openxmlformats.org/package/2006/relationships"><Relationship Id="rId3" Type="http://schemas.openxmlformats.org/officeDocument/2006/relationships/image" Target="../media/image155.svg"/><Relationship Id="rId2" Type="http://schemas.openxmlformats.org/officeDocument/2006/relationships/image" Target="../media/image154.png"/><Relationship Id="rId1" Type="http://schemas.openxmlformats.org/officeDocument/2006/relationships/slideLayout" Target="../slideLayouts/slideLayout179.xml"/></Relationships>
</file>

<file path=ppt/slides/_rels/slide22.xml.rels><?xml version="1.0" encoding="UTF-8" standalone="yes"?>
<Relationships xmlns="http://schemas.openxmlformats.org/package/2006/relationships"><Relationship Id="rId8" Type="http://schemas.openxmlformats.org/officeDocument/2006/relationships/image" Target="../media/image154.png"/><Relationship Id="rId3" Type="http://schemas.openxmlformats.org/officeDocument/2006/relationships/image" Target="../media/image157.svg"/><Relationship Id="rId7" Type="http://schemas.openxmlformats.org/officeDocument/2006/relationships/image" Target="../media/image161.svg"/><Relationship Id="rId2" Type="http://schemas.openxmlformats.org/officeDocument/2006/relationships/image" Target="../media/image156.png"/><Relationship Id="rId1" Type="http://schemas.openxmlformats.org/officeDocument/2006/relationships/slideLayout" Target="../slideLayouts/slideLayout238.xml"/><Relationship Id="rId6" Type="http://schemas.openxmlformats.org/officeDocument/2006/relationships/image" Target="../media/image160.png"/><Relationship Id="rId5" Type="http://schemas.openxmlformats.org/officeDocument/2006/relationships/image" Target="../media/image159.svg"/><Relationship Id="rId4" Type="http://schemas.openxmlformats.org/officeDocument/2006/relationships/image" Target="../media/image158.png"/><Relationship Id="rId9" Type="http://schemas.openxmlformats.org/officeDocument/2006/relationships/image" Target="../media/image155.svg"/></Relationships>
</file>

<file path=ppt/slides/_rels/slide23.xml.rels><?xml version="1.0" encoding="UTF-8" standalone="yes"?>
<Relationships xmlns="http://schemas.openxmlformats.org/package/2006/relationships"><Relationship Id="rId3" Type="http://schemas.openxmlformats.org/officeDocument/2006/relationships/image" Target="../media/image155.svg"/><Relationship Id="rId2" Type="http://schemas.openxmlformats.org/officeDocument/2006/relationships/image" Target="../media/image154.png"/><Relationship Id="rId1" Type="http://schemas.openxmlformats.org/officeDocument/2006/relationships/slideLayout" Target="../slideLayouts/slideLayout179.xml"/></Relationships>
</file>

<file path=ppt/slides/_rels/slide24.xml.rels><?xml version="1.0" encoding="UTF-8" standalone="yes"?>
<Relationships xmlns="http://schemas.openxmlformats.org/package/2006/relationships"><Relationship Id="rId3" Type="http://schemas.openxmlformats.org/officeDocument/2006/relationships/image" Target="../media/image163.svg"/><Relationship Id="rId2" Type="http://schemas.openxmlformats.org/officeDocument/2006/relationships/image" Target="../media/image162.png"/><Relationship Id="rId1" Type="http://schemas.openxmlformats.org/officeDocument/2006/relationships/slideLayout" Target="../slideLayouts/slideLayout179.xml"/><Relationship Id="rId5" Type="http://schemas.openxmlformats.org/officeDocument/2006/relationships/image" Target="../media/image155.svg"/><Relationship Id="rId4" Type="http://schemas.openxmlformats.org/officeDocument/2006/relationships/image" Target="../media/image154.png"/></Relationships>
</file>

<file path=ppt/slides/_rels/slide25.xml.rels><?xml version="1.0" encoding="UTF-8" standalone="yes"?>
<Relationships xmlns="http://schemas.openxmlformats.org/package/2006/relationships"><Relationship Id="rId3" Type="http://schemas.openxmlformats.org/officeDocument/2006/relationships/image" Target="../media/image155.svg"/><Relationship Id="rId2" Type="http://schemas.openxmlformats.org/officeDocument/2006/relationships/image" Target="../media/image154.png"/><Relationship Id="rId1" Type="http://schemas.openxmlformats.org/officeDocument/2006/relationships/slideLayout" Target="../slideLayouts/slideLayout179.xml"/></Relationships>
</file>

<file path=ppt/slides/_rels/slide26.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64.jpg"/><Relationship Id="rId1" Type="http://schemas.openxmlformats.org/officeDocument/2006/relationships/slideLayout" Target="../slideLayouts/slideLayout80.xml"/><Relationship Id="rId5" Type="http://schemas.openxmlformats.org/officeDocument/2006/relationships/image" Target="../media/image166.png"/><Relationship Id="rId4" Type="http://schemas.openxmlformats.org/officeDocument/2006/relationships/image" Target="../media/image165.png"/></Relationships>
</file>

<file path=ppt/slides/_rels/slide27.xml.rels><?xml version="1.0" encoding="UTF-8" standalone="yes"?>
<Relationships xmlns="http://schemas.openxmlformats.org/package/2006/relationships"><Relationship Id="rId2" Type="http://schemas.openxmlformats.org/officeDocument/2006/relationships/image" Target="../media/image167.png"/><Relationship Id="rId1" Type="http://schemas.openxmlformats.org/officeDocument/2006/relationships/slideLayout" Target="../slideLayouts/slideLayout78.xml"/></Relationships>
</file>

<file path=ppt/slides/_rels/slide28.xml.rels><?xml version="1.0" encoding="UTF-8" standalone="yes"?>
<Relationships xmlns="http://schemas.openxmlformats.org/package/2006/relationships"><Relationship Id="rId2" Type="http://schemas.openxmlformats.org/officeDocument/2006/relationships/image" Target="../media/image168.png"/><Relationship Id="rId1" Type="http://schemas.openxmlformats.org/officeDocument/2006/relationships/slideLayout" Target="../slideLayouts/slideLayout78.xml"/></Relationships>
</file>

<file path=ppt/slides/_rels/slide29.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13.xml"/><Relationship Id="rId1" Type="http://schemas.openxmlformats.org/officeDocument/2006/relationships/slideLayout" Target="../slideLayouts/slideLayout78.xml"/></Relationships>
</file>

<file path=ppt/slides/_rels/slide3.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64.xml"/></Relationships>
</file>

<file path=ppt/slides/_rels/slide30.xml.rels><?xml version="1.0" encoding="UTF-8" standalone="yes"?>
<Relationships xmlns="http://schemas.openxmlformats.org/package/2006/relationships"><Relationship Id="rId3" Type="http://schemas.openxmlformats.org/officeDocument/2006/relationships/image" Target="../media/image169.jpeg"/><Relationship Id="rId2" Type="http://schemas.openxmlformats.org/officeDocument/2006/relationships/image" Target="../media/image168.png"/><Relationship Id="rId1" Type="http://schemas.openxmlformats.org/officeDocument/2006/relationships/slideLayout" Target="../slideLayouts/slideLayout78.xml"/><Relationship Id="rId6" Type="http://schemas.openxmlformats.org/officeDocument/2006/relationships/image" Target="../media/image172.jpeg"/><Relationship Id="rId5" Type="http://schemas.openxmlformats.org/officeDocument/2006/relationships/image" Target="../media/image171.jpeg"/><Relationship Id="rId4" Type="http://schemas.openxmlformats.org/officeDocument/2006/relationships/image" Target="../media/image170.png"/></Relationships>
</file>

<file path=ppt/slides/_rels/slide31.xml.rels><?xml version="1.0" encoding="UTF-8" standalone="yes"?>
<Relationships xmlns="http://schemas.openxmlformats.org/package/2006/relationships"><Relationship Id="rId3" Type="http://schemas.openxmlformats.org/officeDocument/2006/relationships/image" Target="../media/image173.jpeg"/><Relationship Id="rId2" Type="http://schemas.openxmlformats.org/officeDocument/2006/relationships/image" Target="../media/image168.png"/><Relationship Id="rId1" Type="http://schemas.openxmlformats.org/officeDocument/2006/relationships/slideLayout" Target="../slideLayouts/slideLayout78.xml"/><Relationship Id="rId6" Type="http://schemas.openxmlformats.org/officeDocument/2006/relationships/image" Target="../media/image176.jpeg"/><Relationship Id="rId5" Type="http://schemas.openxmlformats.org/officeDocument/2006/relationships/image" Target="../media/image175.jpeg"/><Relationship Id="rId4" Type="http://schemas.openxmlformats.org/officeDocument/2006/relationships/image" Target="../media/image174.png"/></Relationships>
</file>

<file path=ppt/slides/_rels/slide32.xml.rels><?xml version="1.0" encoding="UTF-8" standalone="yes"?>
<Relationships xmlns="http://schemas.openxmlformats.org/package/2006/relationships"><Relationship Id="rId2" Type="http://schemas.openxmlformats.org/officeDocument/2006/relationships/image" Target="../media/image177.png"/><Relationship Id="rId1" Type="http://schemas.openxmlformats.org/officeDocument/2006/relationships/slideLayout" Target="../slideLayouts/slideLayout328.xml"/></Relationships>
</file>

<file path=ppt/slides/_rels/slide33.xml.rels><?xml version="1.0" encoding="UTF-8" standalone="yes"?>
<Relationships xmlns="http://schemas.openxmlformats.org/package/2006/relationships"><Relationship Id="rId2" Type="http://schemas.openxmlformats.org/officeDocument/2006/relationships/image" Target="../media/image178.png"/><Relationship Id="rId1" Type="http://schemas.openxmlformats.org/officeDocument/2006/relationships/slideLayout" Target="../slideLayouts/slideLayout328.xml"/></Relationships>
</file>

<file path=ppt/slides/_rels/slide34.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79.jpg"/><Relationship Id="rId1" Type="http://schemas.openxmlformats.org/officeDocument/2006/relationships/slideLayout" Target="../slideLayouts/slideLayout345.xml"/><Relationship Id="rId4" Type="http://schemas.openxmlformats.org/officeDocument/2006/relationships/image" Target="../media/image168.png"/></Relationships>
</file>

<file path=ppt/slides/_rels/slide35.xml.rels><?xml version="1.0" encoding="UTF-8" standalone="yes"?>
<Relationships xmlns="http://schemas.openxmlformats.org/package/2006/relationships"><Relationship Id="rId3" Type="http://schemas.openxmlformats.org/officeDocument/2006/relationships/hyperlink" Target="http://eric.ed.gov/" TargetMode="External"/><Relationship Id="rId2" Type="http://schemas.openxmlformats.org/officeDocument/2006/relationships/notesSlide" Target="../notesSlides/notesSlide14.xml"/><Relationship Id="rId1" Type="http://schemas.openxmlformats.org/officeDocument/2006/relationships/slideLayout" Target="../slideLayouts/slideLayout319.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7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2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61.xml"/></Relationships>
</file>

<file path=ppt/slides/_rels/slide39.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notesSlide" Target="../notesSlides/notesSlide16.xml"/><Relationship Id="rId1" Type="http://schemas.openxmlformats.org/officeDocument/2006/relationships/slideLayout" Target="../slideLayouts/slideLayout321.xml"/></Relationships>
</file>

<file path=ppt/slides/_rels/slide4.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2.xml"/><Relationship Id="rId1" Type="http://schemas.openxmlformats.org/officeDocument/2006/relationships/slideLayout" Target="../slideLayouts/slideLayout63.xml"/></Relationships>
</file>

<file path=ppt/slides/_rels/slide40.xml.rels><?xml version="1.0" encoding="UTF-8" standalone="yes"?>
<Relationships xmlns="http://schemas.openxmlformats.org/package/2006/relationships"><Relationship Id="rId2" Type="http://schemas.openxmlformats.org/officeDocument/2006/relationships/image" Target="../media/image181.png"/><Relationship Id="rId1" Type="http://schemas.openxmlformats.org/officeDocument/2006/relationships/slideLayout" Target="../slideLayouts/slideLayout321.xml"/></Relationships>
</file>

<file path=ppt/slides/_rels/slide41.xml.rels><?xml version="1.0" encoding="UTF-8" standalone="yes"?>
<Relationships xmlns="http://schemas.openxmlformats.org/package/2006/relationships"><Relationship Id="rId2" Type="http://schemas.openxmlformats.org/officeDocument/2006/relationships/image" Target="../media/image182.png"/><Relationship Id="rId1" Type="http://schemas.openxmlformats.org/officeDocument/2006/relationships/slideLayout" Target="../slideLayouts/slideLayout328.xml"/></Relationships>
</file>

<file path=ppt/slides/_rels/slide42.xml.rels><?xml version="1.0" encoding="UTF-8" standalone="yes"?>
<Relationships xmlns="http://schemas.openxmlformats.org/package/2006/relationships"><Relationship Id="rId2" Type="http://schemas.openxmlformats.org/officeDocument/2006/relationships/image" Target="../media/image183.png"/><Relationship Id="rId1" Type="http://schemas.openxmlformats.org/officeDocument/2006/relationships/slideLayout" Target="../slideLayouts/slideLayout328.xml"/></Relationships>
</file>

<file path=ppt/slides/_rels/slide43.xml.rels><?xml version="1.0" encoding="UTF-8" standalone="yes"?>
<Relationships xmlns="http://schemas.openxmlformats.org/package/2006/relationships"><Relationship Id="rId3" Type="http://schemas.openxmlformats.org/officeDocument/2006/relationships/image" Target="../media/image135.emf"/><Relationship Id="rId2" Type="http://schemas.openxmlformats.org/officeDocument/2006/relationships/notesSlide" Target="../notesSlides/notesSlide17.xml"/><Relationship Id="rId1" Type="http://schemas.openxmlformats.org/officeDocument/2006/relationships/slideLayout" Target="../slideLayouts/slideLayout35.xml"/><Relationship Id="rId4" Type="http://schemas.openxmlformats.org/officeDocument/2006/relationships/image" Target="../media/image184.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45.xml.rels><?xml version="1.0" encoding="UTF-8" standalone="yes"?>
<Relationships xmlns="http://schemas.openxmlformats.org/package/2006/relationships"><Relationship Id="rId2" Type="http://schemas.openxmlformats.org/officeDocument/2006/relationships/image" Target="../media/image185.png"/><Relationship Id="rId1" Type="http://schemas.openxmlformats.org/officeDocument/2006/relationships/slideLayout" Target="../slideLayouts/slideLayout30.xml"/></Relationships>
</file>

<file path=ppt/slides/_rels/slide46.xml.rels><?xml version="1.0" encoding="UTF-8" standalone="yes"?>
<Relationships xmlns="http://schemas.openxmlformats.org/package/2006/relationships"><Relationship Id="rId2" Type="http://schemas.openxmlformats.org/officeDocument/2006/relationships/image" Target="../media/image186.png"/><Relationship Id="rId1" Type="http://schemas.openxmlformats.org/officeDocument/2006/relationships/slideLayout" Target="../slideLayouts/slideLayout30.xml"/></Relationships>
</file>

<file path=ppt/slides/_rels/slide47.xml.rels><?xml version="1.0" encoding="UTF-8" standalone="yes"?>
<Relationships xmlns="http://schemas.openxmlformats.org/package/2006/relationships"><Relationship Id="rId3" Type="http://schemas.openxmlformats.org/officeDocument/2006/relationships/image" Target="../media/image188.jpeg"/><Relationship Id="rId2" Type="http://schemas.openxmlformats.org/officeDocument/2006/relationships/image" Target="../media/image187.jpeg"/><Relationship Id="rId1" Type="http://schemas.openxmlformats.org/officeDocument/2006/relationships/slideLayout" Target="../slideLayouts/slideLayout27.xml"/></Relationships>
</file>

<file path=ppt/slides/_rels/slide48.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notesSlide" Target="../notesSlides/notesSlide18.xml"/><Relationship Id="rId1" Type="http://schemas.openxmlformats.org/officeDocument/2006/relationships/slideLayout" Target="../slideLayouts/slideLayout30.xml"/><Relationship Id="rId4" Type="http://schemas.openxmlformats.org/officeDocument/2006/relationships/image" Target="../media/image190.png"/></Relationships>
</file>

<file path=ppt/slides/_rels/slide49.xml.rels><?xml version="1.0" encoding="UTF-8" standalone="yes"?>
<Relationships xmlns="http://schemas.openxmlformats.org/package/2006/relationships"><Relationship Id="rId3" Type="http://schemas.openxmlformats.org/officeDocument/2006/relationships/image" Target="../media/image191.png"/><Relationship Id="rId2" Type="http://schemas.openxmlformats.org/officeDocument/2006/relationships/notesSlide" Target="../notesSlides/notesSlide19.xml"/><Relationship Id="rId1" Type="http://schemas.openxmlformats.org/officeDocument/2006/relationships/slideLayout" Target="../slideLayouts/slideLayout30.xml"/><Relationship Id="rId4" Type="http://schemas.openxmlformats.org/officeDocument/2006/relationships/image" Target="../media/image190.png"/></Relationships>
</file>

<file path=ppt/slides/_rels/slide5.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3.xml"/><Relationship Id="rId1" Type="http://schemas.openxmlformats.org/officeDocument/2006/relationships/slideLayout" Target="../slideLayouts/slideLayout65.xml"/><Relationship Id="rId4" Type="http://schemas.openxmlformats.org/officeDocument/2006/relationships/image" Target="../media/image143.png"/></Relationships>
</file>

<file path=ppt/slides/_rels/slide50.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notesSlide" Target="../notesSlides/notesSlide20.xml"/><Relationship Id="rId1" Type="http://schemas.openxmlformats.org/officeDocument/2006/relationships/slideLayout" Target="../slideLayouts/slideLayout30.xml"/><Relationship Id="rId4" Type="http://schemas.openxmlformats.org/officeDocument/2006/relationships/image" Target="../media/image190.png"/></Relationships>
</file>

<file path=ppt/slides/_rels/slide51.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notesSlide" Target="../notesSlides/notesSlide21.xml"/><Relationship Id="rId1" Type="http://schemas.openxmlformats.org/officeDocument/2006/relationships/slideLayout" Target="../slideLayouts/slideLayout30.xml"/><Relationship Id="rId4" Type="http://schemas.openxmlformats.org/officeDocument/2006/relationships/image" Target="../media/image190.png"/></Relationships>
</file>

<file path=ppt/slides/_rels/slide52.xml.rels><?xml version="1.0" encoding="UTF-8" standalone="yes"?>
<Relationships xmlns="http://schemas.openxmlformats.org/package/2006/relationships"><Relationship Id="rId3" Type="http://schemas.openxmlformats.org/officeDocument/2006/relationships/image" Target="../media/image194.png"/><Relationship Id="rId2" Type="http://schemas.openxmlformats.org/officeDocument/2006/relationships/notesSlide" Target="../notesSlides/notesSlide22.xml"/><Relationship Id="rId1" Type="http://schemas.openxmlformats.org/officeDocument/2006/relationships/slideLayout" Target="../slideLayouts/slideLayout30.xml"/><Relationship Id="rId4" Type="http://schemas.openxmlformats.org/officeDocument/2006/relationships/image" Target="../media/image190.png"/></Relationships>
</file>

<file path=ppt/slides/_rels/slide53.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notesSlide" Target="../notesSlides/notesSlide23.xml"/><Relationship Id="rId1" Type="http://schemas.openxmlformats.org/officeDocument/2006/relationships/slideLayout" Target="../slideLayouts/slideLayout30.xml"/><Relationship Id="rId5" Type="http://schemas.openxmlformats.org/officeDocument/2006/relationships/image" Target="../media/image196.png"/><Relationship Id="rId4" Type="http://schemas.openxmlformats.org/officeDocument/2006/relationships/image" Target="../media/image190.png"/></Relationships>
</file>

<file path=ppt/slides/_rels/slide54.xml.rels><?xml version="1.0" encoding="UTF-8" standalone="yes"?>
<Relationships xmlns="http://schemas.openxmlformats.org/package/2006/relationships"><Relationship Id="rId3" Type="http://schemas.openxmlformats.org/officeDocument/2006/relationships/image" Target="../media/image188.jpeg"/><Relationship Id="rId2" Type="http://schemas.openxmlformats.org/officeDocument/2006/relationships/image" Target="../media/image187.jpeg"/><Relationship Id="rId1" Type="http://schemas.openxmlformats.org/officeDocument/2006/relationships/slideLayout" Target="../slideLayouts/slideLayout27.xml"/></Relationships>
</file>

<file path=ppt/slides/_rels/slide55.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notesSlide" Target="../notesSlides/notesSlide24.xml"/><Relationship Id="rId1" Type="http://schemas.openxmlformats.org/officeDocument/2006/relationships/slideLayout" Target="../slideLayouts/slideLayout30.xml"/><Relationship Id="rId4" Type="http://schemas.openxmlformats.org/officeDocument/2006/relationships/image" Target="../media/image190.png"/></Relationships>
</file>

<file path=ppt/slides/_rels/slide56.xml.rels><?xml version="1.0" encoding="UTF-8" standalone="yes"?>
<Relationships xmlns="http://schemas.openxmlformats.org/package/2006/relationships"><Relationship Id="rId3" Type="http://schemas.openxmlformats.org/officeDocument/2006/relationships/image" Target="../media/image197.png"/><Relationship Id="rId2" Type="http://schemas.openxmlformats.org/officeDocument/2006/relationships/notesSlide" Target="../notesSlides/notesSlide25.xml"/><Relationship Id="rId1" Type="http://schemas.openxmlformats.org/officeDocument/2006/relationships/slideLayout" Target="../slideLayouts/slideLayout30.xml"/><Relationship Id="rId4" Type="http://schemas.openxmlformats.org/officeDocument/2006/relationships/image" Target="../media/image190.png"/></Relationships>
</file>

<file path=ppt/slides/_rels/slide57.xml.rels><?xml version="1.0" encoding="UTF-8" standalone="yes"?>
<Relationships xmlns="http://schemas.openxmlformats.org/package/2006/relationships"><Relationship Id="rId3" Type="http://schemas.openxmlformats.org/officeDocument/2006/relationships/image" Target="../media/image198.png"/><Relationship Id="rId2" Type="http://schemas.openxmlformats.org/officeDocument/2006/relationships/notesSlide" Target="../notesSlides/notesSlide26.xml"/><Relationship Id="rId1" Type="http://schemas.openxmlformats.org/officeDocument/2006/relationships/slideLayout" Target="../slideLayouts/slideLayout30.xml"/><Relationship Id="rId4" Type="http://schemas.openxmlformats.org/officeDocument/2006/relationships/image" Target="../media/image190.png"/></Relationships>
</file>

<file path=ppt/slides/_rels/slide58.xml.rels><?xml version="1.0" encoding="UTF-8" standalone="yes"?>
<Relationships xmlns="http://schemas.openxmlformats.org/package/2006/relationships"><Relationship Id="rId2" Type="http://schemas.openxmlformats.org/officeDocument/2006/relationships/image" Target="../media/image199.png"/><Relationship Id="rId1" Type="http://schemas.openxmlformats.org/officeDocument/2006/relationships/slideLayout" Target="../slideLayouts/slideLayout30.xml"/></Relationships>
</file>

<file path=ppt/slides/_rels/slide59.xml.rels><?xml version="1.0" encoding="UTF-8" standalone="yes"?>
<Relationships xmlns="http://schemas.openxmlformats.org/package/2006/relationships"><Relationship Id="rId2" Type="http://schemas.openxmlformats.org/officeDocument/2006/relationships/image" Target="../media/image199.png"/><Relationship Id="rId1" Type="http://schemas.openxmlformats.org/officeDocument/2006/relationships/slideLayout" Target="../slideLayouts/slideLayout30.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1.xml"/></Relationships>
</file>

<file path=ppt/slides/_rels/slide60.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notesSlide" Target="../notesSlides/notesSlide27.xml"/><Relationship Id="rId1" Type="http://schemas.openxmlformats.org/officeDocument/2006/relationships/slideLayout" Target="../slideLayouts/slideLayout20.xml"/><Relationship Id="rId6" Type="http://schemas.openxmlformats.org/officeDocument/2006/relationships/image" Target="../media/image203.png"/><Relationship Id="rId5" Type="http://schemas.openxmlformats.org/officeDocument/2006/relationships/image" Target="../media/image202.png"/><Relationship Id="rId4" Type="http://schemas.openxmlformats.org/officeDocument/2006/relationships/image" Target="../media/image201.png"/></Relationships>
</file>

<file path=ppt/slides/_rels/slide61.xml.rels><?xml version="1.0" encoding="UTF-8" standalone="yes"?>
<Relationships xmlns="http://schemas.openxmlformats.org/package/2006/relationships"><Relationship Id="rId2" Type="http://schemas.openxmlformats.org/officeDocument/2006/relationships/image" Target="../media/image204.png"/><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3" Type="http://schemas.openxmlformats.org/officeDocument/2006/relationships/image" Target="../media/image205.png"/><Relationship Id="rId2" Type="http://schemas.openxmlformats.org/officeDocument/2006/relationships/notesSlide" Target="../notesSlides/notesSlide28.xml"/><Relationship Id="rId1" Type="http://schemas.openxmlformats.org/officeDocument/2006/relationships/slideLayout" Target="../slideLayouts/slideLayout30.xml"/><Relationship Id="rId4" Type="http://schemas.openxmlformats.org/officeDocument/2006/relationships/image" Target="../media/image190.png"/></Relationships>
</file>

<file path=ppt/slides/_rels/slide63.xml.rels><?xml version="1.0" encoding="UTF-8" standalone="yes"?>
<Relationships xmlns="http://schemas.openxmlformats.org/package/2006/relationships"><Relationship Id="rId3" Type="http://schemas.openxmlformats.org/officeDocument/2006/relationships/image" Target="../media/image206.png"/><Relationship Id="rId2" Type="http://schemas.openxmlformats.org/officeDocument/2006/relationships/notesSlide" Target="../notesSlides/notesSlide29.xml"/><Relationship Id="rId1" Type="http://schemas.openxmlformats.org/officeDocument/2006/relationships/slideLayout" Target="../slideLayouts/slideLayout30.xml"/><Relationship Id="rId4" Type="http://schemas.openxmlformats.org/officeDocument/2006/relationships/image" Target="../media/image190.png"/></Relationships>
</file>

<file path=ppt/slides/_rels/slide64.xml.rels><?xml version="1.0" encoding="UTF-8" standalone="yes"?>
<Relationships xmlns="http://schemas.openxmlformats.org/package/2006/relationships"><Relationship Id="rId3" Type="http://schemas.openxmlformats.org/officeDocument/2006/relationships/image" Target="../media/image207.png"/><Relationship Id="rId2" Type="http://schemas.openxmlformats.org/officeDocument/2006/relationships/notesSlide" Target="../notesSlides/notesSlide30.xml"/><Relationship Id="rId1" Type="http://schemas.openxmlformats.org/officeDocument/2006/relationships/slideLayout" Target="../slideLayouts/slideLayout30.xml"/><Relationship Id="rId4" Type="http://schemas.openxmlformats.org/officeDocument/2006/relationships/image" Target="../media/image190.png"/></Relationships>
</file>

<file path=ppt/slides/_rels/slide65.xml.rels><?xml version="1.0" encoding="UTF-8" standalone="yes"?>
<Relationships xmlns="http://schemas.openxmlformats.org/package/2006/relationships"><Relationship Id="rId3" Type="http://schemas.openxmlformats.org/officeDocument/2006/relationships/image" Target="../media/image208.png"/><Relationship Id="rId2" Type="http://schemas.openxmlformats.org/officeDocument/2006/relationships/notesSlide" Target="../notesSlides/notesSlide31.xml"/><Relationship Id="rId1" Type="http://schemas.openxmlformats.org/officeDocument/2006/relationships/slideLayout" Target="../slideLayouts/slideLayout30.xml"/><Relationship Id="rId4" Type="http://schemas.openxmlformats.org/officeDocument/2006/relationships/image" Target="../media/image190.png"/></Relationships>
</file>

<file path=ppt/slides/_rels/slide66.xml.rels><?xml version="1.0" encoding="UTF-8" standalone="yes"?>
<Relationships xmlns="http://schemas.openxmlformats.org/package/2006/relationships"><Relationship Id="rId3" Type="http://schemas.openxmlformats.org/officeDocument/2006/relationships/image" Target="../media/image209.png"/><Relationship Id="rId2" Type="http://schemas.openxmlformats.org/officeDocument/2006/relationships/notesSlide" Target="../notesSlides/notesSlide32.xml"/><Relationship Id="rId1" Type="http://schemas.openxmlformats.org/officeDocument/2006/relationships/slideLayout" Target="../slideLayouts/slideLayout30.xml"/><Relationship Id="rId4" Type="http://schemas.openxmlformats.org/officeDocument/2006/relationships/image" Target="../media/image190.png"/></Relationships>
</file>

<file path=ppt/slides/_rels/slide67.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notesSlide" Target="../notesSlides/notesSlide33.xml"/><Relationship Id="rId1" Type="http://schemas.openxmlformats.org/officeDocument/2006/relationships/slideLayout" Target="../slideLayouts/slideLayout30.xml"/><Relationship Id="rId4" Type="http://schemas.openxmlformats.org/officeDocument/2006/relationships/image" Target="../media/image190.png"/></Relationships>
</file>

<file path=ppt/slides/_rels/slide68.xml.rels><?xml version="1.0" encoding="UTF-8" standalone="yes"?>
<Relationships xmlns="http://schemas.openxmlformats.org/package/2006/relationships"><Relationship Id="rId3" Type="http://schemas.openxmlformats.org/officeDocument/2006/relationships/image" Target="../media/image211.jpeg"/><Relationship Id="rId2" Type="http://schemas.openxmlformats.org/officeDocument/2006/relationships/notesSlide" Target="../notesSlides/notesSlide34.xml"/><Relationship Id="rId1" Type="http://schemas.openxmlformats.org/officeDocument/2006/relationships/slideLayout" Target="../slideLayouts/slideLayout30.xml"/><Relationship Id="rId5" Type="http://schemas.openxmlformats.org/officeDocument/2006/relationships/image" Target="../media/image212.png"/><Relationship Id="rId4" Type="http://schemas.openxmlformats.org/officeDocument/2006/relationships/image" Target="../media/image190.png"/></Relationships>
</file>

<file path=ppt/slides/_rels/slide69.xml.rels><?xml version="1.0" encoding="UTF-8" standalone="yes"?>
<Relationships xmlns="http://schemas.openxmlformats.org/package/2006/relationships"><Relationship Id="rId3" Type="http://schemas.openxmlformats.org/officeDocument/2006/relationships/image" Target="../media/image213.png"/><Relationship Id="rId2" Type="http://schemas.openxmlformats.org/officeDocument/2006/relationships/notesSlide" Target="../notesSlides/notesSlide35.xml"/><Relationship Id="rId1" Type="http://schemas.openxmlformats.org/officeDocument/2006/relationships/slideLayout" Target="../slideLayouts/slideLayout30.xml"/><Relationship Id="rId5" Type="http://schemas.openxmlformats.org/officeDocument/2006/relationships/image" Target="../media/image214.png"/><Relationship Id="rId4" Type="http://schemas.openxmlformats.org/officeDocument/2006/relationships/image" Target="../media/image190.png"/></Relationships>
</file>

<file path=ppt/slides/_rels/slide7.xml.rels><?xml version="1.0" encoding="UTF-8" standalone="yes"?>
<Relationships xmlns="http://schemas.openxmlformats.org/package/2006/relationships"><Relationship Id="rId3" Type="http://schemas.openxmlformats.org/officeDocument/2006/relationships/image" Target="../media/image135.emf"/><Relationship Id="rId2" Type="http://schemas.openxmlformats.org/officeDocument/2006/relationships/notesSlide" Target="../notesSlides/notesSlide5.xml"/><Relationship Id="rId1" Type="http://schemas.openxmlformats.org/officeDocument/2006/relationships/slideLayout" Target="../slideLayouts/slideLayout35.xml"/><Relationship Id="rId4" Type="http://schemas.openxmlformats.org/officeDocument/2006/relationships/image" Target="../media/image144.png"/></Relationships>
</file>

<file path=ppt/slides/_rels/slide70.xml.rels><?xml version="1.0" encoding="UTF-8" standalone="yes"?>
<Relationships xmlns="http://schemas.openxmlformats.org/package/2006/relationships"><Relationship Id="rId3" Type="http://schemas.openxmlformats.org/officeDocument/2006/relationships/image" Target="../media/image188.jpeg"/><Relationship Id="rId2" Type="http://schemas.openxmlformats.org/officeDocument/2006/relationships/image" Target="../media/image187.jpeg"/><Relationship Id="rId1" Type="http://schemas.openxmlformats.org/officeDocument/2006/relationships/slideLayout" Target="../slideLayouts/slideLayout27.xml"/></Relationships>
</file>

<file path=ppt/slides/_rels/slide71.xml.rels><?xml version="1.0" encoding="UTF-8" standalone="yes"?>
<Relationships xmlns="http://schemas.openxmlformats.org/package/2006/relationships"><Relationship Id="rId3" Type="http://schemas.openxmlformats.org/officeDocument/2006/relationships/image" Target="../media/image215.png"/><Relationship Id="rId2" Type="http://schemas.openxmlformats.org/officeDocument/2006/relationships/notesSlide" Target="../notesSlides/notesSlide36.xml"/><Relationship Id="rId1" Type="http://schemas.openxmlformats.org/officeDocument/2006/relationships/slideLayout" Target="../slideLayouts/slideLayout30.xml"/><Relationship Id="rId4" Type="http://schemas.openxmlformats.org/officeDocument/2006/relationships/image" Target="../media/image190.png"/></Relationships>
</file>

<file path=ppt/slides/_rels/slide72.xml.rels><?xml version="1.0" encoding="UTF-8" standalone="yes"?>
<Relationships xmlns="http://schemas.openxmlformats.org/package/2006/relationships"><Relationship Id="rId3" Type="http://schemas.openxmlformats.org/officeDocument/2006/relationships/image" Target="../media/image216.png"/><Relationship Id="rId2" Type="http://schemas.openxmlformats.org/officeDocument/2006/relationships/notesSlide" Target="../notesSlides/notesSlide37.xml"/><Relationship Id="rId1" Type="http://schemas.openxmlformats.org/officeDocument/2006/relationships/slideLayout" Target="../slideLayouts/slideLayout30.xml"/><Relationship Id="rId4" Type="http://schemas.openxmlformats.org/officeDocument/2006/relationships/image" Target="../media/image190.png"/></Relationships>
</file>

<file path=ppt/slides/_rels/slide73.xml.rels><?xml version="1.0" encoding="UTF-8" standalone="yes"?>
<Relationships xmlns="http://schemas.openxmlformats.org/package/2006/relationships"><Relationship Id="rId3" Type="http://schemas.openxmlformats.org/officeDocument/2006/relationships/image" Target="../media/image217.png"/><Relationship Id="rId2" Type="http://schemas.openxmlformats.org/officeDocument/2006/relationships/notesSlide" Target="../notesSlides/notesSlide38.xml"/><Relationship Id="rId1" Type="http://schemas.openxmlformats.org/officeDocument/2006/relationships/slideLayout" Target="../slideLayouts/slideLayout30.xml"/><Relationship Id="rId4" Type="http://schemas.openxmlformats.org/officeDocument/2006/relationships/image" Target="../media/image190.png"/></Relationships>
</file>

<file path=ppt/slides/_rels/slide74.xml.rels><?xml version="1.0" encoding="UTF-8" standalone="yes"?>
<Relationships xmlns="http://schemas.openxmlformats.org/package/2006/relationships"><Relationship Id="rId3" Type="http://schemas.openxmlformats.org/officeDocument/2006/relationships/image" Target="../media/image218.png"/><Relationship Id="rId2" Type="http://schemas.openxmlformats.org/officeDocument/2006/relationships/notesSlide" Target="../notesSlides/notesSlide39.xml"/><Relationship Id="rId1" Type="http://schemas.openxmlformats.org/officeDocument/2006/relationships/slideLayout" Target="../slideLayouts/slideLayout30.xml"/><Relationship Id="rId4" Type="http://schemas.openxmlformats.org/officeDocument/2006/relationships/image" Target="../media/image190.png"/></Relationships>
</file>

<file path=ppt/slides/_rels/slide75.xml.rels><?xml version="1.0" encoding="UTF-8" standalone="yes"?>
<Relationships xmlns="http://schemas.openxmlformats.org/package/2006/relationships"><Relationship Id="rId3" Type="http://schemas.openxmlformats.org/officeDocument/2006/relationships/image" Target="../media/image219.png"/><Relationship Id="rId2" Type="http://schemas.openxmlformats.org/officeDocument/2006/relationships/notesSlide" Target="../notesSlides/notesSlide40.xml"/><Relationship Id="rId1" Type="http://schemas.openxmlformats.org/officeDocument/2006/relationships/slideLayout" Target="../slideLayouts/slideLayout30.xml"/><Relationship Id="rId5" Type="http://schemas.openxmlformats.org/officeDocument/2006/relationships/image" Target="../media/image220.png"/><Relationship Id="rId4" Type="http://schemas.openxmlformats.org/officeDocument/2006/relationships/image" Target="../media/image190.png"/></Relationships>
</file>

<file path=ppt/slides/_rels/slide76.xml.rels><?xml version="1.0" encoding="UTF-8" standalone="yes"?>
<Relationships xmlns="http://schemas.openxmlformats.org/package/2006/relationships"><Relationship Id="rId3" Type="http://schemas.openxmlformats.org/officeDocument/2006/relationships/image" Target="../media/image221.png"/><Relationship Id="rId2" Type="http://schemas.openxmlformats.org/officeDocument/2006/relationships/notesSlide" Target="../notesSlides/notesSlide41.xml"/><Relationship Id="rId1" Type="http://schemas.openxmlformats.org/officeDocument/2006/relationships/slideLayout" Target="../slideLayouts/slideLayout30.xml"/><Relationship Id="rId4" Type="http://schemas.openxmlformats.org/officeDocument/2006/relationships/image" Target="../media/image190.png"/></Relationships>
</file>

<file path=ppt/slides/_rels/slide77.xml.rels><?xml version="1.0" encoding="UTF-8" standalone="yes"?>
<Relationships xmlns="http://schemas.openxmlformats.org/package/2006/relationships"><Relationship Id="rId3" Type="http://schemas.openxmlformats.org/officeDocument/2006/relationships/image" Target="../media/image188.jpeg"/><Relationship Id="rId2" Type="http://schemas.openxmlformats.org/officeDocument/2006/relationships/image" Target="../media/image187.jpeg"/><Relationship Id="rId1" Type="http://schemas.openxmlformats.org/officeDocument/2006/relationships/slideLayout" Target="../slideLayouts/slideLayout27.xml"/></Relationships>
</file>

<file path=ppt/slides/_rels/slide78.xml.rels><?xml version="1.0" encoding="UTF-8" standalone="yes"?>
<Relationships xmlns="http://schemas.openxmlformats.org/package/2006/relationships"><Relationship Id="rId3" Type="http://schemas.openxmlformats.org/officeDocument/2006/relationships/image" Target="../media/image222.png"/><Relationship Id="rId2" Type="http://schemas.openxmlformats.org/officeDocument/2006/relationships/notesSlide" Target="../notesSlides/notesSlide42.xml"/><Relationship Id="rId1" Type="http://schemas.openxmlformats.org/officeDocument/2006/relationships/slideLayout" Target="../slideLayouts/slideLayout30.xml"/><Relationship Id="rId4" Type="http://schemas.openxmlformats.org/officeDocument/2006/relationships/image" Target="../media/image190.png"/></Relationships>
</file>

<file path=ppt/slides/_rels/slide79.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notesSlide" Target="../notesSlides/notesSlide43.xml"/><Relationship Id="rId1" Type="http://schemas.openxmlformats.org/officeDocument/2006/relationships/slideLayout" Target="../slideLayouts/slideLayout30.xml"/><Relationship Id="rId5" Type="http://schemas.openxmlformats.org/officeDocument/2006/relationships/image" Target="../media/image223.jpeg"/><Relationship Id="rId4" Type="http://schemas.openxmlformats.org/officeDocument/2006/relationships/image" Target="../media/image189.png"/></Relationships>
</file>

<file path=ppt/slides/_rels/slide8.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6.xml"/><Relationship Id="rId1" Type="http://schemas.openxmlformats.org/officeDocument/2006/relationships/slideLayout" Target="../slideLayouts/slideLayout264.xml"/><Relationship Id="rId6" Type="http://schemas.openxmlformats.org/officeDocument/2006/relationships/image" Target="../media/image148.png"/><Relationship Id="rId5" Type="http://schemas.openxmlformats.org/officeDocument/2006/relationships/image" Target="../media/image147.png"/><Relationship Id="rId4" Type="http://schemas.openxmlformats.org/officeDocument/2006/relationships/image" Target="../media/image146.png"/></Relationships>
</file>

<file path=ppt/slides/_rels/slide80.xml.rels><?xml version="1.0" encoding="UTF-8" standalone="yes"?>
<Relationships xmlns="http://schemas.openxmlformats.org/package/2006/relationships"><Relationship Id="rId3" Type="http://schemas.openxmlformats.org/officeDocument/2006/relationships/image" Target="../media/image188.jpeg"/><Relationship Id="rId2" Type="http://schemas.openxmlformats.org/officeDocument/2006/relationships/image" Target="../media/image187.jpeg"/><Relationship Id="rId1" Type="http://schemas.openxmlformats.org/officeDocument/2006/relationships/slideLayout" Target="../slideLayouts/slideLayout27.xml"/></Relationships>
</file>

<file path=ppt/slides/_rels/slide81.xml.rels><?xml version="1.0" encoding="UTF-8" standalone="yes"?>
<Relationships xmlns="http://schemas.openxmlformats.org/package/2006/relationships"><Relationship Id="rId3" Type="http://schemas.openxmlformats.org/officeDocument/2006/relationships/image" Target="../media/image224.png"/><Relationship Id="rId2" Type="http://schemas.openxmlformats.org/officeDocument/2006/relationships/notesSlide" Target="../notesSlides/notesSlide44.xml"/><Relationship Id="rId1" Type="http://schemas.openxmlformats.org/officeDocument/2006/relationships/slideLayout" Target="../slideLayouts/slideLayout30.xml"/><Relationship Id="rId4" Type="http://schemas.openxmlformats.org/officeDocument/2006/relationships/image" Target="../media/image190.png"/></Relationships>
</file>

<file path=ppt/slides/_rels/slide82.xml.rels><?xml version="1.0" encoding="UTF-8" standalone="yes"?>
<Relationships xmlns="http://schemas.openxmlformats.org/package/2006/relationships"><Relationship Id="rId3" Type="http://schemas.openxmlformats.org/officeDocument/2006/relationships/image" Target="../media/image225.png"/><Relationship Id="rId2" Type="http://schemas.openxmlformats.org/officeDocument/2006/relationships/notesSlide" Target="../notesSlides/notesSlide45.xml"/><Relationship Id="rId1" Type="http://schemas.openxmlformats.org/officeDocument/2006/relationships/slideLayout" Target="../slideLayouts/slideLayout30.xml"/><Relationship Id="rId4" Type="http://schemas.openxmlformats.org/officeDocument/2006/relationships/image" Target="../media/image190.png"/></Relationships>
</file>

<file path=ppt/slides/_rels/slide83.xml.rels><?xml version="1.0" encoding="UTF-8" standalone="yes"?>
<Relationships xmlns="http://schemas.openxmlformats.org/package/2006/relationships"><Relationship Id="rId3" Type="http://schemas.openxmlformats.org/officeDocument/2006/relationships/image" Target="../media/image226.png"/><Relationship Id="rId2" Type="http://schemas.openxmlformats.org/officeDocument/2006/relationships/notesSlide" Target="../notesSlides/notesSlide46.xml"/><Relationship Id="rId1" Type="http://schemas.openxmlformats.org/officeDocument/2006/relationships/slideLayout" Target="../slideLayouts/slideLayout30.xml"/><Relationship Id="rId4" Type="http://schemas.openxmlformats.org/officeDocument/2006/relationships/image" Target="../media/image190.png"/></Relationships>
</file>

<file path=ppt/slides/_rels/slide84.xml.rels><?xml version="1.0" encoding="UTF-8" standalone="yes"?>
<Relationships xmlns="http://schemas.openxmlformats.org/package/2006/relationships"><Relationship Id="rId3" Type="http://schemas.openxmlformats.org/officeDocument/2006/relationships/image" Target="../media/image227.png"/><Relationship Id="rId2" Type="http://schemas.openxmlformats.org/officeDocument/2006/relationships/notesSlide" Target="../notesSlides/notesSlide47.xml"/><Relationship Id="rId1" Type="http://schemas.openxmlformats.org/officeDocument/2006/relationships/slideLayout" Target="../slideLayouts/slideLayout30.xml"/><Relationship Id="rId4" Type="http://schemas.openxmlformats.org/officeDocument/2006/relationships/image" Target="../media/image190.png"/></Relationships>
</file>

<file path=ppt/slides/_rels/slide85.xml.rels><?xml version="1.0" encoding="UTF-8" standalone="yes"?>
<Relationships xmlns="http://schemas.openxmlformats.org/package/2006/relationships"><Relationship Id="rId3" Type="http://schemas.openxmlformats.org/officeDocument/2006/relationships/image" Target="../media/image228.png"/><Relationship Id="rId2" Type="http://schemas.openxmlformats.org/officeDocument/2006/relationships/notesSlide" Target="../notesSlides/notesSlide48.xml"/><Relationship Id="rId1" Type="http://schemas.openxmlformats.org/officeDocument/2006/relationships/slideLayout" Target="../slideLayouts/slideLayout30.xml"/><Relationship Id="rId4" Type="http://schemas.openxmlformats.org/officeDocument/2006/relationships/image" Target="../media/image190.png"/></Relationships>
</file>

<file path=ppt/slides/_rels/slide86.xml.rels><?xml version="1.0" encoding="UTF-8" standalone="yes"?>
<Relationships xmlns="http://schemas.openxmlformats.org/package/2006/relationships"><Relationship Id="rId2" Type="http://schemas.openxmlformats.org/officeDocument/2006/relationships/image" Target="../media/image204.png"/><Relationship Id="rId1" Type="http://schemas.openxmlformats.org/officeDocument/2006/relationships/slideLayout" Target="../slideLayouts/slideLayout4.xml"/></Relationships>
</file>

<file path=ppt/slides/_rels/slide87.xml.rels><?xml version="1.0" encoding="UTF-8" standalone="yes"?>
<Relationships xmlns="http://schemas.openxmlformats.org/package/2006/relationships"><Relationship Id="rId3" Type="http://schemas.openxmlformats.org/officeDocument/2006/relationships/image" Target="../media/image229.png"/><Relationship Id="rId2" Type="http://schemas.openxmlformats.org/officeDocument/2006/relationships/notesSlide" Target="../notesSlides/notesSlide49.xml"/><Relationship Id="rId1" Type="http://schemas.openxmlformats.org/officeDocument/2006/relationships/slideLayout" Target="../slideLayouts/slideLayout30.xml"/><Relationship Id="rId4" Type="http://schemas.openxmlformats.org/officeDocument/2006/relationships/image" Target="../media/image190.png"/></Relationships>
</file>

<file path=ppt/slides/_rels/slide88.xml.rels><?xml version="1.0" encoding="UTF-8" standalone="yes"?>
<Relationships xmlns="http://schemas.openxmlformats.org/package/2006/relationships"><Relationship Id="rId3" Type="http://schemas.openxmlformats.org/officeDocument/2006/relationships/image" Target="../media/image230.png"/><Relationship Id="rId2" Type="http://schemas.openxmlformats.org/officeDocument/2006/relationships/slideLayout" Target="../slideLayouts/slideLayout141.xml"/><Relationship Id="rId1" Type="http://schemas.openxmlformats.org/officeDocument/2006/relationships/themeOverride" Target="../theme/themeOverride2.xml"/></Relationships>
</file>

<file path=ppt/slides/_rels/slide89.xml.rels><?xml version="1.0" encoding="UTF-8" standalone="yes"?>
<Relationships xmlns="http://schemas.openxmlformats.org/package/2006/relationships"><Relationship Id="rId3" Type="http://schemas.openxmlformats.org/officeDocument/2006/relationships/image" Target="../media/image230.png"/><Relationship Id="rId2" Type="http://schemas.openxmlformats.org/officeDocument/2006/relationships/slideLayout" Target="../slideLayouts/slideLayout141.xml"/><Relationship Id="rId1" Type="http://schemas.openxmlformats.org/officeDocument/2006/relationships/themeOverride" Target="../theme/themeOverride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95.xml"/></Relationships>
</file>

<file path=ppt/slides/_rels/slide90.xml.rels><?xml version="1.0" encoding="UTF-8" standalone="yes"?>
<Relationships xmlns="http://schemas.openxmlformats.org/package/2006/relationships"><Relationship Id="rId3" Type="http://schemas.openxmlformats.org/officeDocument/2006/relationships/image" Target="../media/image231.png"/><Relationship Id="rId2" Type="http://schemas.openxmlformats.org/officeDocument/2006/relationships/notesSlide" Target="../notesSlides/notesSlide50.xml"/><Relationship Id="rId1" Type="http://schemas.openxmlformats.org/officeDocument/2006/relationships/slideLayout" Target="../slideLayouts/slideLayout30.xml"/><Relationship Id="rId4" Type="http://schemas.openxmlformats.org/officeDocument/2006/relationships/image" Target="../media/image190.png"/></Relationships>
</file>

<file path=ppt/slides/_rels/slide91.xml.rels><?xml version="1.0" encoding="UTF-8" standalone="yes"?>
<Relationships xmlns="http://schemas.openxmlformats.org/package/2006/relationships"><Relationship Id="rId3" Type="http://schemas.openxmlformats.org/officeDocument/2006/relationships/image" Target="../media/image231.png"/><Relationship Id="rId2" Type="http://schemas.openxmlformats.org/officeDocument/2006/relationships/notesSlide" Target="../notesSlides/notesSlide51.xml"/><Relationship Id="rId1" Type="http://schemas.openxmlformats.org/officeDocument/2006/relationships/slideLayout" Target="../slideLayouts/slideLayout30.xml"/><Relationship Id="rId5" Type="http://schemas.openxmlformats.org/officeDocument/2006/relationships/image" Target="../media/image232.png"/><Relationship Id="rId4" Type="http://schemas.openxmlformats.org/officeDocument/2006/relationships/image" Target="../media/image190.png"/></Relationships>
</file>

<file path=ppt/slides/_rels/slide92.xml.rels><?xml version="1.0" encoding="UTF-8" standalone="yes"?>
<Relationships xmlns="http://schemas.openxmlformats.org/package/2006/relationships"><Relationship Id="rId3" Type="http://schemas.openxmlformats.org/officeDocument/2006/relationships/image" Target="../media/image234.png"/><Relationship Id="rId2" Type="http://schemas.openxmlformats.org/officeDocument/2006/relationships/image" Target="../media/image233.png"/><Relationship Id="rId1" Type="http://schemas.openxmlformats.org/officeDocument/2006/relationships/slideLayout" Target="../slideLayouts/slideLayout17.xml"/></Relationships>
</file>

<file path=ppt/slides/_rels/slide93.xml.rels><?xml version="1.0" encoding="UTF-8" standalone="yes"?>
<Relationships xmlns="http://schemas.openxmlformats.org/package/2006/relationships"><Relationship Id="rId3" Type="http://schemas.openxmlformats.org/officeDocument/2006/relationships/image" Target="../media/image235.png"/><Relationship Id="rId2" Type="http://schemas.openxmlformats.org/officeDocument/2006/relationships/notesSlide" Target="../notesSlides/notesSlide52.xml"/><Relationship Id="rId1" Type="http://schemas.openxmlformats.org/officeDocument/2006/relationships/slideLayout" Target="../slideLayouts/slideLayout4.xml"/><Relationship Id="rId5" Type="http://schemas.openxmlformats.org/officeDocument/2006/relationships/image" Target="../media/image236.png"/><Relationship Id="rId4" Type="http://schemas.openxmlformats.org/officeDocument/2006/relationships/image" Target="../media/image233.png"/></Relationships>
</file>

<file path=ppt/slides/_rels/slide94.xml.rels><?xml version="1.0" encoding="UTF-8" standalone="yes"?>
<Relationships xmlns="http://schemas.openxmlformats.org/package/2006/relationships"><Relationship Id="rId3" Type="http://schemas.openxmlformats.org/officeDocument/2006/relationships/image" Target="../media/image235.png"/><Relationship Id="rId2" Type="http://schemas.openxmlformats.org/officeDocument/2006/relationships/notesSlide" Target="../notesSlides/notesSlide53.xml"/><Relationship Id="rId1" Type="http://schemas.openxmlformats.org/officeDocument/2006/relationships/slideLayout" Target="../slideLayouts/slideLayout4.xml"/><Relationship Id="rId5" Type="http://schemas.openxmlformats.org/officeDocument/2006/relationships/image" Target="../media/image237.png"/><Relationship Id="rId4" Type="http://schemas.openxmlformats.org/officeDocument/2006/relationships/image" Target="../media/image233.png"/></Relationships>
</file>

<file path=ppt/slides/_rels/slide95.xml.rels><?xml version="1.0" encoding="UTF-8" standalone="yes"?>
<Relationships xmlns="http://schemas.openxmlformats.org/package/2006/relationships"><Relationship Id="rId3" Type="http://schemas.openxmlformats.org/officeDocument/2006/relationships/image" Target="../media/image235.png"/><Relationship Id="rId2" Type="http://schemas.openxmlformats.org/officeDocument/2006/relationships/notesSlide" Target="../notesSlides/notesSlide54.xml"/><Relationship Id="rId1" Type="http://schemas.openxmlformats.org/officeDocument/2006/relationships/slideLayout" Target="../slideLayouts/slideLayout4.xml"/><Relationship Id="rId5" Type="http://schemas.openxmlformats.org/officeDocument/2006/relationships/image" Target="../media/image238.png"/><Relationship Id="rId4" Type="http://schemas.openxmlformats.org/officeDocument/2006/relationships/image" Target="../media/image233.png"/></Relationships>
</file>

<file path=ppt/slides/_rels/slide96.xml.rels><?xml version="1.0" encoding="UTF-8" standalone="yes"?>
<Relationships xmlns="http://schemas.openxmlformats.org/package/2006/relationships"><Relationship Id="rId3" Type="http://schemas.openxmlformats.org/officeDocument/2006/relationships/image" Target="../media/image240.png"/><Relationship Id="rId2" Type="http://schemas.openxmlformats.org/officeDocument/2006/relationships/image" Target="../media/image239.png"/><Relationship Id="rId1" Type="http://schemas.openxmlformats.org/officeDocument/2006/relationships/slideLayout" Target="../slideLayouts/slideLayout4.xml"/></Relationships>
</file>

<file path=ppt/slides/_rels/slide97.xml.rels><?xml version="1.0" encoding="UTF-8" standalone="yes"?>
<Relationships xmlns="http://schemas.openxmlformats.org/package/2006/relationships"><Relationship Id="rId3" Type="http://schemas.openxmlformats.org/officeDocument/2006/relationships/image" Target="../media/image242.png"/><Relationship Id="rId2" Type="http://schemas.openxmlformats.org/officeDocument/2006/relationships/image" Target="../media/image241.png"/><Relationship Id="rId1" Type="http://schemas.openxmlformats.org/officeDocument/2006/relationships/slideLayout" Target="../slideLayouts/slideLayout4.xml"/><Relationship Id="rId5" Type="http://schemas.openxmlformats.org/officeDocument/2006/relationships/image" Target="../media/image240.png"/><Relationship Id="rId4" Type="http://schemas.openxmlformats.org/officeDocument/2006/relationships/image" Target="../media/image243.png"/></Relationships>
</file>

<file path=ppt/slides/_rels/slide98.xml.rels><?xml version="1.0" encoding="UTF-8" standalone="yes"?>
<Relationships xmlns="http://schemas.openxmlformats.org/package/2006/relationships"><Relationship Id="rId3" Type="http://schemas.openxmlformats.org/officeDocument/2006/relationships/image" Target="../media/image233.png"/><Relationship Id="rId2" Type="http://schemas.openxmlformats.org/officeDocument/2006/relationships/notesSlide" Target="../notesSlides/notesSlide55.xml"/><Relationship Id="rId1" Type="http://schemas.openxmlformats.org/officeDocument/2006/relationships/slideLayout" Target="../slideLayouts/slideLayout4.xml"/><Relationship Id="rId5" Type="http://schemas.openxmlformats.org/officeDocument/2006/relationships/image" Target="../media/image235.png"/><Relationship Id="rId4" Type="http://schemas.openxmlformats.org/officeDocument/2006/relationships/image" Target="../media/image244.png"/></Relationships>
</file>

<file path=ppt/slides/_rels/slide99.xml.rels><?xml version="1.0" encoding="UTF-8" standalone="yes"?>
<Relationships xmlns="http://schemas.openxmlformats.org/package/2006/relationships"><Relationship Id="rId3" Type="http://schemas.openxmlformats.org/officeDocument/2006/relationships/image" Target="../media/image233.png"/><Relationship Id="rId2" Type="http://schemas.openxmlformats.org/officeDocument/2006/relationships/notesSlide" Target="../notesSlides/notesSlide56.xml"/><Relationship Id="rId1" Type="http://schemas.openxmlformats.org/officeDocument/2006/relationships/slideLayout" Target="../slideLayouts/slideLayout4.xml"/><Relationship Id="rId5" Type="http://schemas.openxmlformats.org/officeDocument/2006/relationships/image" Target="../media/image235.png"/><Relationship Id="rId4" Type="http://schemas.openxmlformats.org/officeDocument/2006/relationships/image" Target="../media/image24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a:extLst>
              <a:ext uri="{FF2B5EF4-FFF2-40B4-BE49-F238E27FC236}">
                <a16:creationId xmlns:a16="http://schemas.microsoft.com/office/drawing/2014/main" id="{25A28EE4-F205-DC64-4E83-DE2B723B252D}"/>
              </a:ext>
            </a:extLst>
          </p:cNvPr>
          <p:cNvSpPr>
            <a:spLocks noGrp="1" noChangeArrowheads="1"/>
          </p:cNvSpPr>
          <p:nvPr>
            <p:ph type="ctrTitle"/>
          </p:nvPr>
        </p:nvSpPr>
        <p:spPr>
          <a:xfrm>
            <a:off x="366713" y="1465263"/>
            <a:ext cx="6199187" cy="2132012"/>
          </a:xfrm>
        </p:spPr>
        <p:txBody>
          <a:bodyPr/>
          <a:lstStyle/>
          <a:p>
            <a:pPr eaLnBrk="1" hangingPunct="1"/>
            <a:r>
              <a:rPr lang="zh-CN" altLang="en-US" sz="3600" dirty="0">
                <a:solidFill>
                  <a:srgbClr val="FFFFFF"/>
                </a:solidFill>
                <a:latin typeface="思源黑体" panose="020B0500000000000000" pitchFamily="34" charset="-122"/>
                <a:ea typeface="思源黑体" panose="020B0500000000000000" pitchFamily="34" charset="-122"/>
              </a:rPr>
              <a:t>学术科研好帮手</a:t>
            </a:r>
            <a:br>
              <a:rPr lang="en-US" altLang="zh-CN" sz="3600" dirty="0">
                <a:solidFill>
                  <a:srgbClr val="FFFFFF"/>
                </a:solidFill>
                <a:latin typeface="思源黑体" panose="020B0500000000000000" pitchFamily="34" charset="-122"/>
                <a:ea typeface="思源黑体" panose="020B0500000000000000" pitchFamily="34" charset="-122"/>
              </a:rPr>
            </a:br>
            <a:r>
              <a:rPr lang="en-US" altLang="zh-CN" sz="4000" dirty="0">
                <a:solidFill>
                  <a:srgbClr val="FFFFFF"/>
                </a:solidFill>
                <a:latin typeface="思源黑体" panose="020B0500000000000000" pitchFamily="34" charset="-122"/>
                <a:ea typeface="思源黑体" panose="020B0500000000000000" pitchFamily="34" charset="-122"/>
              </a:rPr>
              <a:t>——</a:t>
            </a:r>
            <a:r>
              <a:rPr lang="en-US" altLang="zh-CN" sz="2800" dirty="0">
                <a:solidFill>
                  <a:srgbClr val="FFFFFF"/>
                </a:solidFill>
                <a:latin typeface="思源黑体" panose="020B0500000000000000" pitchFamily="34" charset="-122"/>
                <a:ea typeface="思源黑体" panose="020B0500000000000000" pitchFamily="34" charset="-122"/>
              </a:rPr>
              <a:t>EBSCO</a:t>
            </a:r>
            <a:r>
              <a:rPr lang="zh-CN" altLang="en-US" sz="2800" dirty="0">
                <a:solidFill>
                  <a:srgbClr val="FFFFFF"/>
                </a:solidFill>
                <a:latin typeface="思源黑体" panose="020B0500000000000000" pitchFamily="34" charset="-122"/>
                <a:ea typeface="思源黑体" panose="020B0500000000000000" pitchFamily="34" charset="-122"/>
              </a:rPr>
              <a:t>数据库权威外文资源获取</a:t>
            </a:r>
            <a:endParaRPr lang="en-US" altLang="en-US" sz="3200" dirty="0">
              <a:solidFill>
                <a:srgbClr val="FFFFFF"/>
              </a:solidFill>
              <a:latin typeface="思源黑体" panose="020B0500000000000000" pitchFamily="34" charset="-122"/>
              <a:ea typeface="思源黑体" panose="020B0500000000000000" pitchFamily="34" charset="-122"/>
              <a:cs typeface="Arial" panose="020B0604020202020204" pitchFamily="34" charset="0"/>
            </a:endParaRPr>
          </a:p>
        </p:txBody>
      </p:sp>
      <p:pic>
        <p:nvPicPr>
          <p:cNvPr id="50179" name="Picture 24">
            <a:extLst>
              <a:ext uri="{FF2B5EF4-FFF2-40B4-BE49-F238E27FC236}">
                <a16:creationId xmlns:a16="http://schemas.microsoft.com/office/drawing/2014/main" id="{066C6D85-1622-B974-B8F6-23BA7E77EE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81225" y="882650"/>
            <a:ext cx="2743200" cy="58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0" name="Subtitle 2">
            <a:extLst>
              <a:ext uri="{FF2B5EF4-FFF2-40B4-BE49-F238E27FC236}">
                <a16:creationId xmlns:a16="http://schemas.microsoft.com/office/drawing/2014/main" id="{24910E9B-F93D-B3CB-B03D-A51524F9D78E}"/>
              </a:ext>
            </a:extLst>
          </p:cNvPr>
          <p:cNvSpPr>
            <a:spLocks noGrp="1" noChangeArrowheads="1"/>
          </p:cNvSpPr>
          <p:nvPr>
            <p:ph type="subTitle" idx="1"/>
          </p:nvPr>
        </p:nvSpPr>
        <p:spPr>
          <a:xfrm>
            <a:off x="334963" y="4457700"/>
            <a:ext cx="6188075" cy="617538"/>
          </a:xfrm>
        </p:spPr>
        <p:txBody>
          <a:bodyPr/>
          <a:lstStyle/>
          <a:p>
            <a:pPr eaLnBrk="1" hangingPunct="1"/>
            <a:r>
              <a:rPr lang="en-US" altLang="zh-CN" sz="2800" dirty="0">
                <a:solidFill>
                  <a:srgbClr val="D7E2F4"/>
                </a:solidFill>
                <a:latin typeface="思源黑体" panose="020B0500000000000000" pitchFamily="34" charset="-122"/>
                <a:ea typeface="思源黑体" panose="020B0500000000000000" pitchFamily="34" charset="-122"/>
                <a:cs typeface="Calibri" panose="020F0502020204030204" pitchFamily="34" charset="0"/>
              </a:rPr>
              <a:t>EBSCO</a:t>
            </a:r>
            <a:r>
              <a:rPr lang="zh-CN" altLang="en-US" sz="2800" dirty="0">
                <a:solidFill>
                  <a:srgbClr val="D7E2F4"/>
                </a:solidFill>
                <a:latin typeface="思源黑体" panose="020B0500000000000000" pitchFamily="34" charset="-122"/>
                <a:ea typeface="思源黑体" panose="020B0500000000000000" pitchFamily="34" charset="-122"/>
                <a:cs typeface="Calibri" panose="020F0502020204030204" pitchFamily="34" charset="0"/>
              </a:rPr>
              <a:t>培训师 董丽萍</a:t>
            </a:r>
            <a:endParaRPr lang="en-US" altLang="en-US" sz="2800" dirty="0">
              <a:solidFill>
                <a:srgbClr val="D7E2F4"/>
              </a:solidFill>
              <a:latin typeface="思源黑体" panose="020B0500000000000000" pitchFamily="34" charset="-122"/>
              <a:ea typeface="思源黑体" panose="020B0500000000000000" pitchFamily="34" charset="-122"/>
              <a:cs typeface="Calibri" panose="020F0502020204030204" pitchFamily="34" charset="0"/>
            </a:endParaRPr>
          </a:p>
        </p:txBody>
      </p:sp>
      <p:sp>
        <p:nvSpPr>
          <p:cNvPr id="28" name="Rectangle 27">
            <a:extLst>
              <a:ext uri="{FF2B5EF4-FFF2-40B4-BE49-F238E27FC236}">
                <a16:creationId xmlns:a16="http://schemas.microsoft.com/office/drawing/2014/main" id="{AF6C33A9-8819-2F7B-5802-B3BB848F3327}"/>
              </a:ext>
            </a:extLst>
          </p:cNvPr>
          <p:cNvSpPr/>
          <p:nvPr/>
        </p:nvSpPr>
        <p:spPr>
          <a:xfrm>
            <a:off x="6608763" y="320675"/>
            <a:ext cx="292100" cy="4460875"/>
          </a:xfrm>
          <a:prstGeom prst="rect">
            <a:avLst/>
          </a:prstGeom>
          <a:solidFill>
            <a:srgbClr val="F78B1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endParaRPr lang="en-US" sz="1400">
              <a:solidFill>
                <a:srgbClr val="FFFFFF"/>
              </a:solidFill>
            </a:endParaRPr>
          </a:p>
        </p:txBody>
      </p:sp>
      <p:sp>
        <p:nvSpPr>
          <p:cNvPr id="29" name="Rectangle 28">
            <a:extLst>
              <a:ext uri="{FF2B5EF4-FFF2-40B4-BE49-F238E27FC236}">
                <a16:creationId xmlns:a16="http://schemas.microsoft.com/office/drawing/2014/main" id="{D4CC894A-6A7A-DF11-88C1-3697092D0D1C}"/>
              </a:ext>
            </a:extLst>
          </p:cNvPr>
          <p:cNvSpPr/>
          <p:nvPr/>
        </p:nvSpPr>
        <p:spPr>
          <a:xfrm>
            <a:off x="6608763" y="4373563"/>
            <a:ext cx="292100" cy="2149475"/>
          </a:xfrm>
          <a:prstGeom prst="rect">
            <a:avLst/>
          </a:prstGeom>
          <a:solidFill>
            <a:srgbClr val="FAB73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endParaRPr lang="en-US" sz="1400">
              <a:solidFill>
                <a:srgbClr val="FFFFFF"/>
              </a:solidFill>
            </a:endParaRPr>
          </a:p>
        </p:txBody>
      </p:sp>
      <p:pic>
        <p:nvPicPr>
          <p:cNvPr id="50183" name="Picture 4">
            <a:extLst>
              <a:ext uri="{FF2B5EF4-FFF2-40B4-BE49-F238E27FC236}">
                <a16:creationId xmlns:a16="http://schemas.microsoft.com/office/drawing/2014/main" id="{C8D07F91-552E-002C-95C8-7551BC40BA8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8" r="39285" b="28487"/>
          <a:stretch>
            <a:fillRect/>
          </a:stretch>
        </p:blipFill>
        <p:spPr bwMode="auto">
          <a:xfrm>
            <a:off x="430213" y="5408613"/>
            <a:ext cx="6492875" cy="95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7A3D5924-00C6-538B-1DDF-2761E95D3774}"/>
              </a:ext>
            </a:extLst>
          </p:cNvPr>
          <p:cNvSpPr/>
          <p:nvPr/>
        </p:nvSpPr>
        <p:spPr>
          <a:xfrm>
            <a:off x="6896100" y="320675"/>
            <a:ext cx="4991100" cy="6202363"/>
          </a:xfrm>
          <a:prstGeom prst="rect">
            <a:avLst/>
          </a:prstGeom>
          <a:solidFill>
            <a:srgbClr val="D7E2F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endParaRPr lang="en-US" sz="1400">
              <a:solidFill>
                <a:srgbClr val="FFFFFF"/>
              </a:solidFill>
            </a:endParaRPr>
          </a:p>
        </p:txBody>
      </p:sp>
      <p:pic>
        <p:nvPicPr>
          <p:cNvPr id="50185" name="Picture 12">
            <a:extLst>
              <a:ext uri="{FF2B5EF4-FFF2-40B4-BE49-F238E27FC236}">
                <a16:creationId xmlns:a16="http://schemas.microsoft.com/office/drawing/2014/main" id="{226F2DA1-2AB8-79AC-A2B5-98B2AFB862E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2" r="53812" b="25044"/>
          <a:stretch>
            <a:fillRect/>
          </a:stretch>
        </p:blipFill>
        <p:spPr bwMode="auto">
          <a:xfrm>
            <a:off x="7064375" y="5438775"/>
            <a:ext cx="4846638" cy="98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6" name="Picture 7">
            <a:extLst>
              <a:ext uri="{FF2B5EF4-FFF2-40B4-BE49-F238E27FC236}">
                <a16:creationId xmlns:a16="http://schemas.microsoft.com/office/drawing/2014/main" id="{4FA69FE8-0A60-82FB-F77E-0F236755034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50150" y="1689100"/>
            <a:ext cx="4102100" cy="294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0EED77C-3DDE-4048-943B-35CDFC4E2834}"/>
              </a:ext>
            </a:extLst>
          </p:cNvPr>
          <p:cNvSpPr/>
          <p:nvPr/>
        </p:nvSpPr>
        <p:spPr>
          <a:xfrm>
            <a:off x="441434" y="2133599"/>
            <a:ext cx="11430526" cy="4400623"/>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1" u="none" strike="noStrike" kern="1200" cap="none" spc="0" normalizeH="0" baseline="0" noProof="0" dirty="0">
              <a:ln>
                <a:noFill/>
              </a:ln>
              <a:solidFill>
                <a:prstClr val="white"/>
              </a:solidFill>
              <a:effectLst/>
              <a:uLnTx/>
              <a:uFillTx/>
              <a:latin typeface="思源黑体" panose="020B0500000000000000" pitchFamily="34" charset="-122"/>
              <a:ea typeface="+mn-ea"/>
              <a:cs typeface="+mn-cs"/>
            </a:endParaRPr>
          </a:p>
        </p:txBody>
      </p:sp>
      <p:pic>
        <p:nvPicPr>
          <p:cNvPr id="6" name="Picture 5">
            <a:extLst>
              <a:ext uri="{FF2B5EF4-FFF2-40B4-BE49-F238E27FC236}">
                <a16:creationId xmlns:a16="http://schemas.microsoft.com/office/drawing/2014/main" id="{09AF17D2-EEC8-6041-88B6-425BDE851CF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621" t="31110" r="2625" b="4714"/>
          <a:stretch/>
        </p:blipFill>
        <p:spPr>
          <a:xfrm>
            <a:off x="441434" y="2133599"/>
            <a:ext cx="11430526" cy="4400623"/>
          </a:xfrm>
          <a:prstGeom prst="rect">
            <a:avLst/>
          </a:prstGeom>
        </p:spPr>
      </p:pic>
      <p:sp>
        <p:nvSpPr>
          <p:cNvPr id="4" name="Title 3"/>
          <p:cNvSpPr>
            <a:spLocks noGrp="1"/>
          </p:cNvSpPr>
          <p:nvPr>
            <p:ph type="title"/>
          </p:nvPr>
        </p:nvSpPr>
        <p:spPr/>
        <p:txBody>
          <a:bodyPr/>
          <a:lstStyle/>
          <a:p>
            <a:pPr lvl="0"/>
            <a:r>
              <a:rPr lang="zh-CN" altLang="en-US" dirty="0"/>
              <a:t>内容</a:t>
            </a:r>
            <a:endParaRPr lang="en-US" dirty="0"/>
          </a:p>
        </p:txBody>
      </p:sp>
      <p:sp>
        <p:nvSpPr>
          <p:cNvPr id="3" name="Text Placeholder 2">
            <a:extLst>
              <a:ext uri="{FF2B5EF4-FFF2-40B4-BE49-F238E27FC236}">
                <a16:creationId xmlns:a16="http://schemas.microsoft.com/office/drawing/2014/main" id="{005BC5F0-EC43-47DF-B325-09E84507AC78}"/>
              </a:ext>
            </a:extLst>
          </p:cNvPr>
          <p:cNvSpPr>
            <a:spLocks noGrp="1"/>
          </p:cNvSpPr>
          <p:nvPr>
            <p:ph type="body" sz="quarter" idx="10"/>
          </p:nvPr>
        </p:nvSpPr>
        <p:spPr>
          <a:xfrm>
            <a:off x="838200" y="1420788"/>
            <a:ext cx="10515600" cy="667555"/>
          </a:xfrm>
        </p:spPr>
        <p:txBody>
          <a:bodyPr/>
          <a:lstStyle/>
          <a:p>
            <a:r>
              <a:rPr lang="zh-CN" altLang="en-US" sz="2800" dirty="0"/>
              <a:t>超过</a:t>
            </a:r>
            <a:r>
              <a:rPr kumimoji="0" lang="en-US" sz="2800" b="1" i="0" u="none" strike="noStrike" kern="1200" cap="none" spc="0" normalizeH="0" baseline="0" noProof="0" dirty="0">
                <a:ln>
                  <a:noFill/>
                </a:ln>
                <a:solidFill>
                  <a:srgbClr val="3E75CF"/>
                </a:solidFill>
                <a:effectLst/>
                <a:uLnTx/>
                <a:uFillTx/>
                <a:ea typeface="+mj-ea"/>
                <a:cs typeface="+mj-cs"/>
              </a:rPr>
              <a:t>1</a:t>
            </a:r>
            <a:r>
              <a:rPr lang="en-US" sz="2800" b="1" dirty="0">
                <a:solidFill>
                  <a:srgbClr val="3E75CF"/>
                </a:solidFill>
              </a:rPr>
              <a:t>16</a:t>
            </a:r>
            <a:r>
              <a:rPr kumimoji="0" lang="en-US" sz="2800" b="1" i="0" u="none" strike="noStrike" kern="1200" cap="none" spc="0" normalizeH="0" baseline="0" noProof="0" dirty="0">
                <a:ln>
                  <a:noFill/>
                </a:ln>
                <a:solidFill>
                  <a:srgbClr val="3E75CF"/>
                </a:solidFill>
                <a:effectLst/>
                <a:uLnTx/>
                <a:uFillTx/>
                <a:ea typeface="+mj-ea"/>
                <a:cs typeface="+mj-cs"/>
              </a:rPr>
              <a:t>,</a:t>
            </a:r>
            <a:r>
              <a:rPr lang="en-US" sz="2800" b="1" dirty="0">
                <a:solidFill>
                  <a:srgbClr val="3E75CF"/>
                </a:solidFill>
              </a:rPr>
              <a:t>0</a:t>
            </a:r>
            <a:r>
              <a:rPr kumimoji="0" lang="en-US" sz="2800" b="1" i="0" u="none" strike="noStrike" kern="1200" cap="none" spc="0" normalizeH="0" baseline="0" noProof="0" dirty="0">
                <a:ln>
                  <a:noFill/>
                </a:ln>
                <a:solidFill>
                  <a:srgbClr val="3E75CF"/>
                </a:solidFill>
                <a:effectLst/>
                <a:uLnTx/>
                <a:uFillTx/>
                <a:ea typeface="+mj-ea"/>
                <a:cs typeface="+mj-cs"/>
              </a:rPr>
              <a:t>00</a:t>
            </a:r>
            <a:r>
              <a:rPr lang="zh-CN" altLang="en-US" sz="2800" dirty="0"/>
              <a:t>首经典和当代诗歌，包括：</a:t>
            </a:r>
            <a:endParaRPr lang="en-US" sz="2800" dirty="0"/>
          </a:p>
          <a:p>
            <a:endParaRPr lang="en-US" dirty="0"/>
          </a:p>
        </p:txBody>
      </p:sp>
      <p:sp>
        <p:nvSpPr>
          <p:cNvPr id="5" name="Rectangle 4">
            <a:extLst>
              <a:ext uri="{FF2B5EF4-FFF2-40B4-BE49-F238E27FC236}">
                <a16:creationId xmlns:a16="http://schemas.microsoft.com/office/drawing/2014/main" id="{1A2CE5E2-8DB1-1F40-9883-854552A2F31C}"/>
              </a:ext>
            </a:extLst>
          </p:cNvPr>
          <p:cNvSpPr/>
          <p:nvPr/>
        </p:nvSpPr>
        <p:spPr>
          <a:xfrm>
            <a:off x="838200" y="2438400"/>
            <a:ext cx="10668000" cy="37620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1" u="none" strike="noStrike" kern="1200" cap="none" spc="0" normalizeH="0" baseline="0" noProof="0" dirty="0">
              <a:ln>
                <a:noFill/>
              </a:ln>
              <a:solidFill>
                <a:prstClr val="white"/>
              </a:solidFill>
              <a:effectLst/>
              <a:uLnTx/>
              <a:uFillTx/>
              <a:latin typeface="思源黑体" panose="020B0500000000000000" pitchFamily="34" charset="-122"/>
              <a:ea typeface="+mn-ea"/>
              <a:cs typeface="+mn-cs"/>
            </a:endParaRPr>
          </a:p>
        </p:txBody>
      </p:sp>
      <p:sp>
        <p:nvSpPr>
          <p:cNvPr id="12" name="Content Placeholder 11">
            <a:extLst>
              <a:ext uri="{FF2B5EF4-FFF2-40B4-BE49-F238E27FC236}">
                <a16:creationId xmlns:a16="http://schemas.microsoft.com/office/drawing/2014/main" id="{17F80B43-D93E-4BFD-9E3F-E4A67A80B9C7}"/>
              </a:ext>
            </a:extLst>
          </p:cNvPr>
          <p:cNvSpPr>
            <a:spLocks noGrp="1"/>
          </p:cNvSpPr>
          <p:nvPr>
            <p:ph sz="half" idx="1"/>
          </p:nvPr>
        </p:nvSpPr>
        <p:spPr>
          <a:xfrm>
            <a:off x="990600" y="2720228"/>
            <a:ext cx="5181600" cy="3859250"/>
          </a:xfrm>
        </p:spPr>
        <p:txBody>
          <a:bodyPr/>
          <a:lstStyle/>
          <a:p>
            <a:r>
              <a:rPr lang="en-US" sz="2400" i="1" dirty="0"/>
              <a:t>A Supermarket in California</a:t>
            </a:r>
            <a:r>
              <a:rPr lang="en-US" sz="2400" dirty="0"/>
              <a:t> by Allen Ginsberg</a:t>
            </a:r>
          </a:p>
          <a:p>
            <a:r>
              <a:rPr lang="en-US" sz="2400" i="1" dirty="0"/>
              <a:t>The Border: A Double Sonnet</a:t>
            </a:r>
            <a:r>
              <a:rPr lang="en-US" sz="2400" dirty="0"/>
              <a:t> by Alberto Ríos</a:t>
            </a:r>
          </a:p>
          <a:p>
            <a:r>
              <a:rPr lang="en-US" sz="2400" i="1" dirty="0"/>
              <a:t>The Charge of the Light Brigade</a:t>
            </a:r>
            <a:r>
              <a:rPr lang="en-US" sz="2400" dirty="0"/>
              <a:t> by Alfred, Lord Tennyson</a:t>
            </a:r>
          </a:p>
          <a:p>
            <a:r>
              <a:rPr lang="en-US" sz="2400" i="1" dirty="0"/>
              <a:t>Still I Rise</a:t>
            </a:r>
            <a:r>
              <a:rPr lang="en-US" sz="2400" dirty="0"/>
              <a:t> by Maya Angelou</a:t>
            </a:r>
          </a:p>
          <a:p>
            <a:endParaRPr lang="en-US" dirty="0"/>
          </a:p>
        </p:txBody>
      </p:sp>
      <p:sp>
        <p:nvSpPr>
          <p:cNvPr id="13" name="Content Placeholder 12">
            <a:extLst>
              <a:ext uri="{FF2B5EF4-FFF2-40B4-BE49-F238E27FC236}">
                <a16:creationId xmlns:a16="http://schemas.microsoft.com/office/drawing/2014/main" id="{A17B2133-B13E-428D-BB47-8927452A3E53}"/>
              </a:ext>
            </a:extLst>
          </p:cNvPr>
          <p:cNvSpPr>
            <a:spLocks noGrp="1"/>
          </p:cNvSpPr>
          <p:nvPr>
            <p:ph sz="half" idx="2"/>
          </p:nvPr>
        </p:nvSpPr>
        <p:spPr>
          <a:xfrm>
            <a:off x="6324600" y="2720228"/>
            <a:ext cx="5181600" cy="3859250"/>
          </a:xfrm>
        </p:spPr>
        <p:txBody>
          <a:bodyPr/>
          <a:lstStyle/>
          <a:p>
            <a:r>
              <a:rPr lang="en-US" sz="2400" i="1" dirty="0"/>
              <a:t>Red Brocade</a:t>
            </a:r>
            <a:r>
              <a:rPr lang="en-US" sz="2400" dirty="0"/>
              <a:t> by Naomi Shihab Nye</a:t>
            </a:r>
          </a:p>
          <a:p>
            <a:r>
              <a:rPr lang="en-US" sz="2400" i="1" dirty="0"/>
              <a:t>I Wandered Lonely as a Cloud</a:t>
            </a:r>
            <a:r>
              <a:rPr lang="en-US" sz="2400" dirty="0"/>
              <a:t> by William Wordsworth</a:t>
            </a:r>
          </a:p>
          <a:p>
            <a:r>
              <a:rPr lang="en-US" sz="2400" i="1" dirty="0"/>
              <a:t>Up-hill</a:t>
            </a:r>
            <a:r>
              <a:rPr lang="en-US" sz="2400" dirty="0"/>
              <a:t> by Christina Rossetti</a:t>
            </a:r>
          </a:p>
          <a:p>
            <a:r>
              <a:rPr lang="en-US" sz="2400" i="1" dirty="0"/>
              <a:t>Hope is the thing with feathers</a:t>
            </a:r>
            <a:r>
              <a:rPr lang="en-US" sz="2400" dirty="0"/>
              <a:t> by Emily Dickinson</a:t>
            </a:r>
          </a:p>
        </p:txBody>
      </p:sp>
    </p:spTree>
    <p:extLst>
      <p:ext uri="{BB962C8B-B14F-4D97-AF65-F5344CB8AC3E}">
        <p14:creationId xmlns:p14="http://schemas.microsoft.com/office/powerpoint/2010/main" val="155714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2" name="Picture 8" descr="A drawing of a light bulb with yellow crumpled paper as its light">
            <a:extLst>
              <a:ext uri="{FF2B5EF4-FFF2-40B4-BE49-F238E27FC236}">
                <a16:creationId xmlns:a16="http://schemas.microsoft.com/office/drawing/2014/main" id="{549D8B44-A7AC-B6B1-FDEF-C13E1ECFDB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7330" b="11156"/>
          <a:stretch>
            <a:fillRect/>
          </a:stretch>
        </p:blipFill>
        <p:spPr bwMode="auto">
          <a:xfrm>
            <a:off x="7772400" y="4170363"/>
            <a:ext cx="4419600" cy="2401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8243" name="Picture 7" descr="A drawing of a light bulb with yellow crumpled paper as its light">
            <a:extLst>
              <a:ext uri="{FF2B5EF4-FFF2-40B4-BE49-F238E27FC236}">
                <a16:creationId xmlns:a16="http://schemas.microsoft.com/office/drawing/2014/main" id="{7756E217-E7B7-C7C5-C6D6-2A289E3342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1156" b="7330"/>
          <a:stretch>
            <a:fillRect/>
          </a:stretch>
        </p:blipFill>
        <p:spPr bwMode="auto">
          <a:xfrm>
            <a:off x="0" y="19050"/>
            <a:ext cx="5138738" cy="279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8244" name="Title 1">
            <a:extLst>
              <a:ext uri="{FF2B5EF4-FFF2-40B4-BE49-F238E27FC236}">
                <a16:creationId xmlns:a16="http://schemas.microsoft.com/office/drawing/2014/main" id="{A00BC9DB-C77C-CF85-7292-4FCEE7776B38}"/>
              </a:ext>
            </a:extLst>
          </p:cNvPr>
          <p:cNvSpPr>
            <a:spLocks noGrp="1" noChangeArrowheads="1"/>
          </p:cNvSpPr>
          <p:nvPr>
            <p:ph type="ctrTitle"/>
          </p:nvPr>
        </p:nvSpPr>
        <p:spPr>
          <a:xfrm>
            <a:off x="914400" y="1905000"/>
            <a:ext cx="10363200" cy="1812925"/>
          </a:xfrm>
        </p:spPr>
        <p:txBody>
          <a:bodyPr/>
          <a:lstStyle/>
          <a:p>
            <a:pPr eaLnBrk="1" hangingPunct="1"/>
            <a:r>
              <a:rPr lang="zh-CN" altLang="en-US" sz="4400" b="1">
                <a:solidFill>
                  <a:schemeClr val="tx2"/>
                </a:solidFill>
                <a:cs typeface="Open Sans" panose="020B0606030504020204" pitchFamily="34" charset="0"/>
              </a:rPr>
              <a:t>出版物检索及设定期刊提醒</a:t>
            </a:r>
          </a:p>
        </p:txBody>
      </p:sp>
    </p:spTree>
  </p:cSld>
  <p:clrMapOvr>
    <a:masterClrMapping/>
  </p:clrMapOvr>
  <p:transition spd="med">
    <p:fade/>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796A8A35-A928-9728-C5D1-494A394283E9}"/>
              </a:ext>
            </a:extLst>
          </p:cNvPr>
          <p:cNvPicPr>
            <a:picLocks noChangeAspect="1"/>
          </p:cNvPicPr>
          <p:nvPr/>
        </p:nvPicPr>
        <p:blipFill>
          <a:blip r:embed="rId2"/>
          <a:stretch>
            <a:fillRect/>
          </a:stretch>
        </p:blipFill>
        <p:spPr>
          <a:xfrm>
            <a:off x="879074" y="28281"/>
            <a:ext cx="10433851" cy="6281952"/>
          </a:xfrm>
          <a:prstGeom prst="rect">
            <a:avLst/>
          </a:prstGeom>
        </p:spPr>
      </p:pic>
      <p:cxnSp>
        <p:nvCxnSpPr>
          <p:cNvPr id="6" name="直接箭头连接符 5">
            <a:extLst>
              <a:ext uri="{FF2B5EF4-FFF2-40B4-BE49-F238E27FC236}">
                <a16:creationId xmlns:a16="http://schemas.microsoft.com/office/drawing/2014/main" id="{00957F67-B520-40A9-A65F-6CD86C0EEE4B}"/>
              </a:ext>
            </a:extLst>
          </p:cNvPr>
          <p:cNvCxnSpPr/>
          <p:nvPr/>
        </p:nvCxnSpPr>
        <p:spPr bwMode="auto">
          <a:xfrm flipH="1" flipV="1">
            <a:off x="2604147" y="443683"/>
            <a:ext cx="357809" cy="1099930"/>
          </a:xfrm>
          <a:prstGeom prst="straightConnector1">
            <a:avLst/>
          </a:prstGeom>
          <a:solidFill>
            <a:schemeClr val="accent1"/>
          </a:solidFill>
          <a:ln w="76200" cap="flat" cmpd="sng" algn="ctr">
            <a:solidFill>
              <a:srgbClr val="FF0000"/>
            </a:solidFill>
            <a:prstDash val="solid"/>
            <a:round/>
            <a:headEnd type="none" w="med" len="med"/>
            <a:tailEnd type="triangle"/>
          </a:ln>
          <a:effectLst/>
        </p:spPr>
      </p:cxnSp>
      <p:cxnSp>
        <p:nvCxnSpPr>
          <p:cNvPr id="4" name="直接箭头连接符 3">
            <a:extLst>
              <a:ext uri="{FF2B5EF4-FFF2-40B4-BE49-F238E27FC236}">
                <a16:creationId xmlns:a16="http://schemas.microsoft.com/office/drawing/2014/main" id="{CF046245-9792-C7C8-A71A-6832879A3D69}"/>
              </a:ext>
            </a:extLst>
          </p:cNvPr>
          <p:cNvCxnSpPr/>
          <p:nvPr/>
        </p:nvCxnSpPr>
        <p:spPr bwMode="auto">
          <a:xfrm flipH="1" flipV="1">
            <a:off x="3284448" y="3895464"/>
            <a:ext cx="357809" cy="1099930"/>
          </a:xfrm>
          <a:prstGeom prst="straightConnector1">
            <a:avLst/>
          </a:prstGeom>
          <a:solidFill>
            <a:schemeClr val="accent1"/>
          </a:solidFill>
          <a:ln w="76200" cap="flat" cmpd="sng" algn="ctr">
            <a:solidFill>
              <a:srgbClr val="FF0000"/>
            </a:solidFill>
            <a:prstDash val="solid"/>
            <a:round/>
            <a:headEnd type="none" w="med" len="med"/>
            <a:tailEnd type="triangle"/>
          </a:ln>
          <a:effectLst/>
        </p:spPr>
      </p:cxnSp>
    </p:spTree>
    <p:extLst>
      <p:ext uri="{BB962C8B-B14F-4D97-AF65-F5344CB8AC3E}">
        <p14:creationId xmlns:p14="http://schemas.microsoft.com/office/powerpoint/2010/main" val="1221382118"/>
      </p:ext>
    </p:extLst>
  </p:cSld>
  <p:clrMapOvr>
    <a:masterClrMapping/>
  </p:clrMapOvr>
  <p:transition>
    <p:fade/>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8BD6E239-27FE-D788-0A90-4A7DA1A03823}"/>
              </a:ext>
            </a:extLst>
          </p:cNvPr>
          <p:cNvPicPr>
            <a:picLocks noChangeAspect="1"/>
          </p:cNvPicPr>
          <p:nvPr/>
        </p:nvPicPr>
        <p:blipFill>
          <a:blip r:embed="rId2"/>
          <a:stretch>
            <a:fillRect/>
          </a:stretch>
        </p:blipFill>
        <p:spPr>
          <a:xfrm>
            <a:off x="1055803" y="0"/>
            <a:ext cx="10259452" cy="6307455"/>
          </a:xfrm>
          <a:prstGeom prst="rect">
            <a:avLst/>
          </a:prstGeom>
        </p:spPr>
      </p:pic>
      <p:sp>
        <p:nvSpPr>
          <p:cNvPr id="119814" name="Rectangle 2"/>
          <p:cNvSpPr>
            <a:spLocks noChangeArrowheads="1"/>
          </p:cNvSpPr>
          <p:nvPr/>
        </p:nvSpPr>
        <p:spPr bwMode="auto">
          <a:xfrm>
            <a:off x="5197380" y="88880"/>
            <a:ext cx="6117875" cy="923330"/>
          </a:xfrm>
          <a:prstGeom prst="rect">
            <a:avLst/>
          </a:prstGeom>
          <a:solidFill>
            <a:srgbClr val="D7E2F4"/>
          </a:solidFill>
          <a:ln w="38100">
            <a:solidFill>
              <a:srgbClr val="FF0000"/>
            </a:solidFill>
          </a:ln>
        </p:spPr>
        <p:txBody>
          <a:bodyPr wrap="squar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0" cap="none" spc="0" normalizeH="0" baseline="0" noProof="0" dirty="0">
                <a:ln>
                  <a:noFill/>
                </a:ln>
                <a:solidFill>
                  <a:srgbClr val="000000"/>
                </a:solidFill>
                <a:effectLst/>
                <a:uLnTx/>
                <a:uFillTx/>
                <a:latin typeface="思源黑体" panose="020B0500000000000000" pitchFamily="34" charset="-122"/>
                <a:ea typeface="思源黑体" panose="020B0500000000000000" pitchFamily="34" charset="-122"/>
                <a:cs typeface="+mn-cs"/>
              </a:rPr>
              <a:t>用户可以按照专业学科查看学术期刊，例如语言与语言学相关的期刊有</a:t>
            </a:r>
            <a:r>
              <a:rPr kumimoji="0" lang="en-US" altLang="zh-CN" sz="1800" b="0" i="0" u="none" strike="noStrike" kern="0" cap="none" spc="0" normalizeH="0" baseline="0" noProof="0" dirty="0">
                <a:ln>
                  <a:noFill/>
                </a:ln>
                <a:solidFill>
                  <a:srgbClr val="000000"/>
                </a:solidFill>
                <a:effectLst/>
                <a:uLnTx/>
                <a:uFillTx/>
                <a:latin typeface="思源黑体" panose="020B0500000000000000" pitchFamily="34" charset="-122"/>
                <a:ea typeface="思源黑体" panose="020B0500000000000000" pitchFamily="34" charset="-122"/>
                <a:cs typeface="+mn-cs"/>
              </a:rPr>
              <a:t>1077</a:t>
            </a:r>
            <a:r>
              <a:rPr kumimoji="0" lang="zh-CN" altLang="en-US" sz="1800" b="0" i="0" u="none" strike="noStrike" kern="0" cap="none" spc="0" normalizeH="0" baseline="0" noProof="0" dirty="0">
                <a:ln>
                  <a:noFill/>
                </a:ln>
                <a:solidFill>
                  <a:srgbClr val="000000"/>
                </a:solidFill>
                <a:effectLst/>
                <a:uLnTx/>
                <a:uFillTx/>
                <a:latin typeface="思源黑体" panose="020B0500000000000000" pitchFamily="34" charset="-122"/>
                <a:ea typeface="思源黑体" panose="020B0500000000000000" pitchFamily="34" charset="-122"/>
                <a:cs typeface="+mn-cs"/>
              </a:rPr>
              <a:t>种，人文社会科学有</a:t>
            </a:r>
            <a:r>
              <a:rPr lang="en-US" altLang="zh-CN" sz="1800" kern="0" dirty="0">
                <a:solidFill>
                  <a:srgbClr val="000000"/>
                </a:solidFill>
                <a:latin typeface="思源黑体" panose="020B0500000000000000" pitchFamily="34" charset="-122"/>
                <a:ea typeface="思源黑体" panose="020B0500000000000000" pitchFamily="34" charset="-122"/>
              </a:rPr>
              <a:t>3401</a:t>
            </a:r>
            <a:r>
              <a:rPr kumimoji="0" lang="zh-CN" altLang="en-US" sz="1800" b="0" i="0" u="none" strike="noStrike" kern="0" cap="none" spc="0" normalizeH="0" baseline="0" noProof="0" dirty="0">
                <a:ln>
                  <a:noFill/>
                </a:ln>
                <a:solidFill>
                  <a:srgbClr val="000000"/>
                </a:solidFill>
                <a:effectLst/>
                <a:uLnTx/>
                <a:uFillTx/>
                <a:latin typeface="思源黑体" panose="020B0500000000000000" pitchFamily="34" charset="-122"/>
                <a:ea typeface="思源黑体" panose="020B0500000000000000" pitchFamily="34" charset="-122"/>
                <a:cs typeface="+mn-cs"/>
              </a:rPr>
              <a:t>种，也可以在检索框内输入刊名搜索需要的期刊。</a:t>
            </a:r>
            <a:endParaRPr kumimoji="0" lang="en-US" altLang="en-US" sz="1800" b="0" i="0" u="none" strike="noStrike" kern="0" cap="none" spc="0" normalizeH="0" baseline="0" noProof="0" dirty="0">
              <a:ln>
                <a:noFill/>
              </a:ln>
              <a:solidFill>
                <a:srgbClr val="000000"/>
              </a:solidFill>
              <a:effectLst/>
              <a:uLnTx/>
              <a:uFillTx/>
              <a:latin typeface="思源黑体" panose="020B0500000000000000" pitchFamily="34" charset="-122"/>
              <a:ea typeface="思源黑体" panose="020B0500000000000000" pitchFamily="34" charset="-122"/>
              <a:cs typeface="+mn-cs"/>
            </a:endParaRPr>
          </a:p>
        </p:txBody>
      </p:sp>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23868" y="4402551"/>
            <a:ext cx="1320800" cy="1062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17839" y="1191003"/>
            <a:ext cx="1320800" cy="1062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76605465"/>
      </p:ext>
    </p:extLst>
  </p:cSld>
  <p:clrMapOvr>
    <a:masterClrMapping/>
  </p:clrMapOvr>
  <p:transition>
    <p:fade/>
  </p:transition>
</p:sld>
</file>

<file path=ppt/slides/slide10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E653BE5D-6F6E-87E9-AF0B-946DBB850A68}"/>
              </a:ext>
            </a:extLst>
          </p:cNvPr>
          <p:cNvPicPr>
            <a:picLocks noChangeAspect="1"/>
          </p:cNvPicPr>
          <p:nvPr/>
        </p:nvPicPr>
        <p:blipFill>
          <a:blip r:embed="rId3"/>
          <a:stretch>
            <a:fillRect/>
          </a:stretch>
        </p:blipFill>
        <p:spPr>
          <a:xfrm>
            <a:off x="1002839" y="0"/>
            <a:ext cx="10186322" cy="6399174"/>
          </a:xfrm>
          <a:prstGeom prst="rect">
            <a:avLst/>
          </a:prstGeom>
        </p:spPr>
      </p:pic>
      <p:sp>
        <p:nvSpPr>
          <p:cNvPr id="6" name="矩形 5">
            <a:extLst>
              <a:ext uri="{FF2B5EF4-FFF2-40B4-BE49-F238E27FC236}">
                <a16:creationId xmlns:a16="http://schemas.microsoft.com/office/drawing/2014/main" id="{342AE10C-84BA-1A91-848E-6BD2AC123630}"/>
              </a:ext>
            </a:extLst>
          </p:cNvPr>
          <p:cNvSpPr/>
          <p:nvPr/>
        </p:nvSpPr>
        <p:spPr>
          <a:xfrm>
            <a:off x="1002839" y="2714440"/>
            <a:ext cx="931177" cy="396379"/>
          </a:xfrm>
          <a:prstGeom prst="rect">
            <a:avLst/>
          </a:prstGeom>
          <a:noFill/>
          <a:ln w="38100">
            <a:solidFill>
              <a:srgbClr val="FF0000"/>
            </a:solidFill>
            <a:headEnd type="none" w="med" len="med"/>
            <a:tailEnd type="none" w="med" len="med"/>
          </a:ln>
          <a:effectLst/>
        </p:spPr>
        <p:style>
          <a:lnRef idx="0">
            <a:schemeClr val="accent3"/>
          </a:lnRef>
          <a:fillRef idx="3">
            <a:schemeClr val="accent3"/>
          </a:fillRef>
          <a:effectRef idx="3">
            <a:schemeClr val="accent3"/>
          </a:effectRef>
          <a:fontRef idx="minor">
            <a:schemeClr val="lt1"/>
          </a:fontRef>
        </p:style>
        <p:txBody>
          <a:bodyPr vert="horz" wrap="square" lIns="91436" tIns="45718" rIns="91436" bIns="45718" numCol="1" rtlCol="0" anchor="ctr" anchorCtr="0" compatLnSpc="1">
            <a:prstTxWarp prst="textNoShape">
              <a:avLst/>
            </a:prstTxWarp>
          </a:bodyPr>
          <a:lstStyle/>
          <a:p>
            <a:pPr marL="0" marR="0" lvl="0" indent="0" algn="ctr" defTabSz="914099" rtl="0" eaLnBrk="1" fontAlgn="auto" latinLnBrk="0" hangingPunct="1">
              <a:lnSpc>
                <a:spcPct val="100000"/>
              </a:lnSpc>
              <a:spcBef>
                <a:spcPts val="1800"/>
              </a:spcBef>
              <a:spcAft>
                <a:spcPts val="0"/>
              </a:spcAft>
              <a:buClrTx/>
              <a:buSzTx/>
              <a:buFontTx/>
              <a:buNone/>
              <a:tabLst/>
              <a:defRPr/>
            </a:pPr>
            <a:endParaRPr kumimoji="0" lang="en-US" sz="2800" b="0" i="0" u="none" strike="noStrike" kern="0" cap="none" spc="0" normalizeH="0" baseline="0" noProof="0" dirty="0">
              <a:ln>
                <a:noFill/>
              </a:ln>
              <a:solidFill>
                <a:srgbClr val="FFFFFF"/>
              </a:solidFill>
              <a:effectLst/>
              <a:uLnTx/>
              <a:uFillTx/>
              <a:latin typeface="Times New Roman"/>
              <a:ea typeface="+mn-ea"/>
              <a:cs typeface="+mn-cs"/>
            </a:endParaRPr>
          </a:p>
        </p:txBody>
      </p:sp>
      <p:sp>
        <p:nvSpPr>
          <p:cNvPr id="8" name="Rectangle 2">
            <a:extLst>
              <a:ext uri="{FF2B5EF4-FFF2-40B4-BE49-F238E27FC236}">
                <a16:creationId xmlns:a16="http://schemas.microsoft.com/office/drawing/2014/main" id="{1EC4801E-D31C-6BB2-7E3B-F9D304FE5D01}"/>
              </a:ext>
            </a:extLst>
          </p:cNvPr>
          <p:cNvSpPr>
            <a:spLocks noChangeArrowheads="1"/>
          </p:cNvSpPr>
          <p:nvPr/>
        </p:nvSpPr>
        <p:spPr bwMode="auto">
          <a:xfrm>
            <a:off x="4031649" y="800394"/>
            <a:ext cx="6117875" cy="369332"/>
          </a:xfrm>
          <a:prstGeom prst="rect">
            <a:avLst/>
          </a:prstGeom>
          <a:solidFill>
            <a:srgbClr val="D7E2F4"/>
          </a:solidFill>
          <a:ln w="38100">
            <a:solidFill>
              <a:srgbClr val="FF0000"/>
            </a:solidFill>
          </a:ln>
        </p:spPr>
        <p:txBody>
          <a:bodyPr wrap="squar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0" cap="none" spc="0" normalizeH="0" baseline="0" noProof="0" dirty="0">
                <a:ln>
                  <a:noFill/>
                </a:ln>
                <a:solidFill>
                  <a:srgbClr val="000000"/>
                </a:solidFill>
                <a:effectLst/>
                <a:uLnTx/>
                <a:uFillTx/>
                <a:latin typeface="思源黑体" panose="020B0500000000000000" pitchFamily="34" charset="-122"/>
                <a:ea typeface="思源黑体" panose="020B0500000000000000" pitchFamily="34" charset="-122"/>
                <a:cs typeface="+mn-cs"/>
              </a:rPr>
              <a:t>按专业领域浏览可用刊物，左侧可继续筛选</a:t>
            </a:r>
            <a:endParaRPr kumimoji="0" lang="en-US" altLang="en-US" sz="1800" b="0" i="0" u="none" strike="noStrike" kern="0" cap="none" spc="0" normalizeH="0" baseline="0" noProof="0" dirty="0">
              <a:ln>
                <a:noFill/>
              </a:ln>
              <a:solidFill>
                <a:srgbClr val="000000"/>
              </a:solidFill>
              <a:effectLst/>
              <a:uLnTx/>
              <a:uFillTx/>
              <a:latin typeface="思源黑体" panose="020B0500000000000000" pitchFamily="34" charset="-122"/>
              <a:ea typeface="思源黑体" panose="020B0500000000000000" pitchFamily="34" charset="-122"/>
              <a:cs typeface="+mn-cs"/>
            </a:endParaRPr>
          </a:p>
        </p:txBody>
      </p:sp>
      <p:sp>
        <p:nvSpPr>
          <p:cNvPr id="5" name="Rectangle 2">
            <a:extLst>
              <a:ext uri="{FF2B5EF4-FFF2-40B4-BE49-F238E27FC236}">
                <a16:creationId xmlns:a16="http://schemas.microsoft.com/office/drawing/2014/main" id="{1717EC38-1634-CA9B-F425-D8E3C0EE1F63}"/>
              </a:ext>
            </a:extLst>
          </p:cNvPr>
          <p:cNvSpPr>
            <a:spLocks noChangeArrowheads="1"/>
          </p:cNvSpPr>
          <p:nvPr/>
        </p:nvSpPr>
        <p:spPr bwMode="auto">
          <a:xfrm>
            <a:off x="7315199" y="4703389"/>
            <a:ext cx="4625709" cy="1354217"/>
          </a:xfrm>
          <a:prstGeom prst="rect">
            <a:avLst/>
          </a:prstGeom>
          <a:solidFill>
            <a:srgbClr val="D7E2F4"/>
          </a:solidFill>
          <a:ln w="38100">
            <a:solidFill>
              <a:srgbClr val="FF0000"/>
            </a:solidFill>
          </a:ln>
        </p:spPr>
        <p:txBody>
          <a:bodyPr wrap="squar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600" b="0" i="0" u="none" strike="noStrike" kern="0" cap="none" spc="0" normalizeH="0" baseline="0" noProof="0" dirty="0">
                <a:ln>
                  <a:noFill/>
                </a:ln>
                <a:solidFill>
                  <a:srgbClr val="000000"/>
                </a:solidFill>
                <a:effectLst/>
                <a:uLnTx/>
                <a:uFillTx/>
                <a:latin typeface="思源黑体" panose="020B0500000000000000" pitchFamily="34" charset="-122"/>
                <a:ea typeface="思源黑体" panose="020B0500000000000000" pitchFamily="34" charset="-122"/>
                <a:cs typeface="+mn-cs"/>
              </a:rPr>
              <a:t>针对同一种期刊，发现系统提供多种全文访问的入口选择：</a:t>
            </a:r>
            <a:endParaRPr kumimoji="0" lang="en-US" altLang="zh-CN" sz="1600" b="0" i="0" u="none" strike="noStrike" kern="0" cap="none" spc="0" normalizeH="0" baseline="0" noProof="0" dirty="0">
              <a:ln>
                <a:noFill/>
              </a:ln>
              <a:solidFill>
                <a:srgbClr val="000000"/>
              </a:solidFill>
              <a:effectLst/>
              <a:uLnTx/>
              <a:uFillTx/>
              <a:latin typeface="思源黑体" panose="020B0500000000000000" pitchFamily="34" charset="-122"/>
              <a:ea typeface="思源黑体" panose="020B0500000000000000" pitchFamily="34" charset="-122"/>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600" b="0" i="0" u="none" strike="noStrike" kern="0" cap="none" spc="0" normalizeH="0" baseline="0" noProof="0" dirty="0">
                <a:ln>
                  <a:noFill/>
                </a:ln>
                <a:solidFill>
                  <a:srgbClr val="000000"/>
                </a:solidFill>
                <a:effectLst/>
                <a:uLnTx/>
                <a:uFillTx/>
                <a:latin typeface="思源黑体" panose="020B0500000000000000" pitchFamily="34" charset="-122"/>
                <a:ea typeface="思源黑体" panose="020B0500000000000000" pitchFamily="34" charset="-122"/>
                <a:cs typeface="+mn-cs"/>
              </a:rPr>
              <a:t>1.</a:t>
            </a:r>
            <a:r>
              <a:rPr kumimoji="0" lang="zh-CN" altLang="en-US" sz="1600" b="0" i="0" u="none" strike="noStrike" kern="0" cap="none" spc="0" normalizeH="0" baseline="0" noProof="0" dirty="0">
                <a:ln>
                  <a:noFill/>
                </a:ln>
                <a:solidFill>
                  <a:srgbClr val="000000"/>
                </a:solidFill>
                <a:effectLst/>
                <a:uLnTx/>
                <a:uFillTx/>
                <a:latin typeface="思源黑体" panose="020B0500000000000000" pitchFamily="34" charset="-122"/>
                <a:ea typeface="思源黑体" panose="020B0500000000000000" pitchFamily="34" charset="-122"/>
                <a:cs typeface="+mn-cs"/>
              </a:rPr>
              <a:t>馆员可以根据这个页面查阅馆藏资源的重复率</a:t>
            </a:r>
            <a:endParaRPr kumimoji="0" lang="en-US" altLang="zh-CN" sz="1600" b="0" i="0" u="none" strike="noStrike" kern="0" cap="none" spc="0" normalizeH="0" baseline="0" noProof="0" dirty="0">
              <a:ln>
                <a:noFill/>
              </a:ln>
              <a:solidFill>
                <a:srgbClr val="000000"/>
              </a:solidFill>
              <a:effectLst/>
              <a:uLnTx/>
              <a:uFillTx/>
              <a:latin typeface="思源黑体" panose="020B0500000000000000" pitchFamily="34" charset="-122"/>
              <a:ea typeface="思源黑体" panose="020B0500000000000000" pitchFamily="34" charset="-122"/>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600" b="0" i="0" u="none" strike="noStrike" kern="0" cap="none" spc="0" normalizeH="0" baseline="0" noProof="0" dirty="0">
                <a:ln>
                  <a:noFill/>
                </a:ln>
                <a:solidFill>
                  <a:srgbClr val="000000"/>
                </a:solidFill>
                <a:effectLst/>
                <a:uLnTx/>
                <a:uFillTx/>
                <a:latin typeface="思源黑体" panose="020B0500000000000000" pitchFamily="34" charset="-122"/>
                <a:ea typeface="思源黑体" panose="020B0500000000000000" pitchFamily="34" charset="-122"/>
                <a:cs typeface="+mn-cs"/>
              </a:rPr>
              <a:t>2.</a:t>
            </a:r>
            <a:r>
              <a:rPr kumimoji="0" lang="zh-CN" altLang="en-US" sz="1600" b="0" i="0" u="none" strike="noStrike" kern="0" cap="none" spc="0" normalizeH="0" baseline="0" noProof="0" dirty="0">
                <a:ln>
                  <a:noFill/>
                </a:ln>
                <a:solidFill>
                  <a:srgbClr val="000000"/>
                </a:solidFill>
                <a:effectLst/>
                <a:uLnTx/>
                <a:uFillTx/>
                <a:latin typeface="思源黑体" panose="020B0500000000000000" pitchFamily="34" charset="-122"/>
                <a:ea typeface="思源黑体" panose="020B0500000000000000" pitchFamily="34" charset="-122"/>
                <a:cs typeface="+mn-cs"/>
              </a:rPr>
              <a:t>用户可以自由选择回溯年限最久远，或者全文延迟最少的入口查看该本期刊</a:t>
            </a:r>
            <a:r>
              <a:rPr kumimoji="0" lang="zh-CN" altLang="en-US" sz="1800" b="0" i="0" u="none" strike="noStrike" kern="0" cap="none" spc="0" normalizeH="0" baseline="0" noProof="0" dirty="0">
                <a:ln>
                  <a:noFill/>
                </a:ln>
                <a:solidFill>
                  <a:srgbClr val="000000"/>
                </a:solidFill>
                <a:effectLst/>
                <a:uLnTx/>
                <a:uFillTx/>
                <a:latin typeface="思源黑体" panose="020B0500000000000000" pitchFamily="34" charset="-122"/>
                <a:ea typeface="思源黑体" panose="020B0500000000000000" pitchFamily="34" charset="-122"/>
                <a:cs typeface="+mn-cs"/>
              </a:rPr>
              <a:t>。</a:t>
            </a:r>
            <a:endParaRPr kumimoji="0" lang="en-US" altLang="en-US" sz="1800" b="0" i="0" u="none" strike="noStrike" kern="0" cap="none" spc="0" normalizeH="0" baseline="0" noProof="0" dirty="0">
              <a:ln>
                <a:noFill/>
              </a:ln>
              <a:solidFill>
                <a:srgbClr val="000000"/>
              </a:solidFill>
              <a:effectLst/>
              <a:uLnTx/>
              <a:uFillTx/>
              <a:latin typeface="思源黑体" panose="020B0500000000000000" pitchFamily="34" charset="-122"/>
              <a:ea typeface="思源黑体" panose="020B0500000000000000" pitchFamily="34" charset="-122"/>
              <a:cs typeface="+mn-cs"/>
            </a:endParaRPr>
          </a:p>
        </p:txBody>
      </p:sp>
      <p:pic>
        <p:nvPicPr>
          <p:cNvPr id="9" name="Picture 3">
            <a:extLst>
              <a:ext uri="{FF2B5EF4-FFF2-40B4-BE49-F238E27FC236}">
                <a16:creationId xmlns:a16="http://schemas.microsoft.com/office/drawing/2014/main" id="{18627229-0710-BC9B-75B3-A59801EFA5A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08423" y="4563374"/>
            <a:ext cx="3363314" cy="1870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83423177"/>
      </p:ext>
    </p:extLst>
  </p:cSld>
  <p:clrMapOvr>
    <a:overrideClrMapping bg1="lt1" tx1="dk1" bg2="lt2" tx2="dk2" accent1="accent1" accent2="accent2" accent3="accent3" accent4="accent4" accent5="accent5" accent6="accent6" hlink="hlink" folHlink="folHlink"/>
  </p:clrMapOvr>
  <p:transition>
    <p:fade/>
  </p:transition>
</p:sld>
</file>

<file path=ppt/slides/slide10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E18F364-1DCD-5346-6F7F-9E48EEB9C469}"/>
              </a:ext>
            </a:extLst>
          </p:cNvPr>
          <p:cNvPicPr>
            <a:picLocks noChangeAspect="1"/>
          </p:cNvPicPr>
          <p:nvPr/>
        </p:nvPicPr>
        <p:blipFill>
          <a:blip r:embed="rId3"/>
          <a:stretch>
            <a:fillRect/>
          </a:stretch>
        </p:blipFill>
        <p:spPr>
          <a:xfrm>
            <a:off x="976311" y="71921"/>
            <a:ext cx="10203523" cy="6156350"/>
          </a:xfrm>
          <a:prstGeom prst="rect">
            <a:avLst/>
          </a:prstGeom>
        </p:spPr>
      </p:pic>
      <p:pic>
        <p:nvPicPr>
          <p:cNvPr id="3" name="图片 2">
            <a:extLst>
              <a:ext uri="{FF2B5EF4-FFF2-40B4-BE49-F238E27FC236}">
                <a16:creationId xmlns:a16="http://schemas.microsoft.com/office/drawing/2014/main" id="{0C882276-0FCB-CCCA-C813-819277C73543}"/>
              </a:ext>
            </a:extLst>
          </p:cNvPr>
          <p:cNvPicPr>
            <a:picLocks noChangeAspect="1"/>
          </p:cNvPicPr>
          <p:nvPr/>
        </p:nvPicPr>
        <p:blipFill>
          <a:blip r:embed="rId4"/>
          <a:stretch>
            <a:fillRect/>
          </a:stretch>
        </p:blipFill>
        <p:spPr>
          <a:xfrm>
            <a:off x="9870183" y="921752"/>
            <a:ext cx="2183890" cy="1418974"/>
          </a:xfrm>
          <a:prstGeom prst="rect">
            <a:avLst/>
          </a:prstGeom>
          <a:ln>
            <a:noFill/>
          </a:ln>
          <a:effectLst>
            <a:outerShdw blurRad="292100" dist="139700" dir="2700000" algn="tl" rotWithShape="0">
              <a:srgbClr val="333333">
                <a:alpha val="65000"/>
              </a:srgbClr>
            </a:outerShdw>
          </a:effectLst>
        </p:spPr>
      </p:pic>
      <p:sp>
        <p:nvSpPr>
          <p:cNvPr id="6" name="矩形 5">
            <a:extLst>
              <a:ext uri="{FF2B5EF4-FFF2-40B4-BE49-F238E27FC236}">
                <a16:creationId xmlns:a16="http://schemas.microsoft.com/office/drawing/2014/main" id="{13658972-BEF0-20A6-6128-5E78F0A75AD3}"/>
              </a:ext>
            </a:extLst>
          </p:cNvPr>
          <p:cNvSpPr/>
          <p:nvPr/>
        </p:nvSpPr>
        <p:spPr>
          <a:xfrm>
            <a:off x="9930283" y="1008366"/>
            <a:ext cx="1031845" cy="490798"/>
          </a:xfrm>
          <a:prstGeom prst="rect">
            <a:avLst/>
          </a:prstGeom>
          <a:noFill/>
          <a:ln w="38100">
            <a:solidFill>
              <a:srgbClr val="FF0000"/>
            </a:solidFill>
            <a:headEnd type="none" w="med" len="med"/>
            <a:tailEnd type="none" w="med" len="med"/>
          </a:ln>
          <a:effectLst/>
        </p:spPr>
        <p:style>
          <a:lnRef idx="0">
            <a:schemeClr val="accent3"/>
          </a:lnRef>
          <a:fillRef idx="3">
            <a:schemeClr val="accent3"/>
          </a:fillRef>
          <a:effectRef idx="3">
            <a:schemeClr val="accent3"/>
          </a:effectRef>
          <a:fontRef idx="minor">
            <a:schemeClr val="lt1"/>
          </a:fontRef>
        </p:style>
        <p:txBody>
          <a:bodyPr vert="horz" wrap="square" lIns="91436" tIns="45718" rIns="91436" bIns="45718" numCol="1" rtlCol="0" anchor="ctr" anchorCtr="0" compatLnSpc="1">
            <a:prstTxWarp prst="textNoShape">
              <a:avLst/>
            </a:prstTxWarp>
          </a:bodyPr>
          <a:lstStyle/>
          <a:p>
            <a:pPr marL="0" marR="0" lvl="0" indent="0" algn="ctr" defTabSz="914099" rtl="0" eaLnBrk="1" fontAlgn="auto" latinLnBrk="0" hangingPunct="1">
              <a:lnSpc>
                <a:spcPct val="100000"/>
              </a:lnSpc>
              <a:spcBef>
                <a:spcPts val="1800"/>
              </a:spcBef>
              <a:spcAft>
                <a:spcPts val="0"/>
              </a:spcAft>
              <a:buClrTx/>
              <a:buSzTx/>
              <a:buFontTx/>
              <a:buNone/>
              <a:tabLst/>
              <a:defRPr/>
            </a:pPr>
            <a:endParaRPr kumimoji="0" lang="en-US" sz="2800" b="0" i="0" u="none" strike="noStrike" kern="0" cap="none" spc="0" normalizeH="0" baseline="0" noProof="0" dirty="0">
              <a:ln>
                <a:noFill/>
              </a:ln>
              <a:solidFill>
                <a:srgbClr val="FFFFFF"/>
              </a:solidFill>
              <a:effectLst/>
              <a:uLnTx/>
              <a:uFillTx/>
              <a:latin typeface="Times New Roman"/>
              <a:ea typeface="+mn-ea"/>
              <a:cs typeface="+mn-cs"/>
            </a:endParaRPr>
          </a:p>
        </p:txBody>
      </p:sp>
      <p:sp>
        <p:nvSpPr>
          <p:cNvPr id="8" name="矩形 7">
            <a:extLst>
              <a:ext uri="{FF2B5EF4-FFF2-40B4-BE49-F238E27FC236}">
                <a16:creationId xmlns:a16="http://schemas.microsoft.com/office/drawing/2014/main" id="{48D92500-DCF1-C574-5298-7181071EC8A4}"/>
              </a:ext>
            </a:extLst>
          </p:cNvPr>
          <p:cNvSpPr/>
          <p:nvPr/>
        </p:nvSpPr>
        <p:spPr>
          <a:xfrm>
            <a:off x="8819575" y="1253765"/>
            <a:ext cx="799650" cy="4827024"/>
          </a:xfrm>
          <a:prstGeom prst="rect">
            <a:avLst/>
          </a:prstGeom>
          <a:noFill/>
          <a:ln w="38100">
            <a:solidFill>
              <a:srgbClr val="FF0000"/>
            </a:solidFill>
            <a:headEnd type="none" w="med" len="med"/>
            <a:tailEnd type="none" w="med" len="med"/>
          </a:ln>
          <a:effectLst/>
        </p:spPr>
        <p:style>
          <a:lnRef idx="0">
            <a:schemeClr val="accent3"/>
          </a:lnRef>
          <a:fillRef idx="3">
            <a:schemeClr val="accent3"/>
          </a:fillRef>
          <a:effectRef idx="3">
            <a:schemeClr val="accent3"/>
          </a:effectRef>
          <a:fontRef idx="minor">
            <a:schemeClr val="lt1"/>
          </a:fontRef>
        </p:style>
        <p:txBody>
          <a:bodyPr vert="horz" wrap="square" lIns="91436" tIns="45718" rIns="91436" bIns="45718" numCol="1" rtlCol="0" anchor="ctr" anchorCtr="0" compatLnSpc="1">
            <a:prstTxWarp prst="textNoShape">
              <a:avLst/>
            </a:prstTxWarp>
          </a:bodyPr>
          <a:lstStyle/>
          <a:p>
            <a:pPr marL="0" marR="0" lvl="0" indent="0" algn="ctr" defTabSz="914099" rtl="0" eaLnBrk="1" fontAlgn="auto" latinLnBrk="0" hangingPunct="1">
              <a:lnSpc>
                <a:spcPct val="100000"/>
              </a:lnSpc>
              <a:spcBef>
                <a:spcPts val="1800"/>
              </a:spcBef>
              <a:spcAft>
                <a:spcPts val="0"/>
              </a:spcAft>
              <a:buClrTx/>
              <a:buSzTx/>
              <a:buFontTx/>
              <a:buNone/>
              <a:tabLst/>
              <a:defRPr/>
            </a:pPr>
            <a:endParaRPr kumimoji="0" lang="en-US" sz="2800" b="0" i="0" u="none" strike="noStrike" kern="0" cap="none" spc="0" normalizeH="0" baseline="0" noProof="0" dirty="0">
              <a:ln>
                <a:noFill/>
              </a:ln>
              <a:solidFill>
                <a:srgbClr val="FFFFFF"/>
              </a:solidFill>
              <a:effectLst/>
              <a:uLnTx/>
              <a:uFillTx/>
              <a:latin typeface="Times New Roman"/>
              <a:ea typeface="+mn-ea"/>
              <a:cs typeface="+mn-cs"/>
            </a:endParaRPr>
          </a:p>
        </p:txBody>
      </p:sp>
      <p:sp>
        <p:nvSpPr>
          <p:cNvPr id="9" name="Speech Bubble: Rectangle 8">
            <a:extLst>
              <a:ext uri="{FF2B5EF4-FFF2-40B4-BE49-F238E27FC236}">
                <a16:creationId xmlns:a16="http://schemas.microsoft.com/office/drawing/2014/main" id="{B7CD534F-C6FD-2F41-CB7F-2A7EDB3D80D8}"/>
              </a:ext>
            </a:extLst>
          </p:cNvPr>
          <p:cNvSpPr>
            <a:spLocks noChangeArrowheads="1"/>
          </p:cNvSpPr>
          <p:nvPr/>
        </p:nvSpPr>
        <p:spPr bwMode="auto">
          <a:xfrm>
            <a:off x="4922906" y="2603706"/>
            <a:ext cx="3645711" cy="2536804"/>
          </a:xfrm>
          <a:prstGeom prst="wedgeRectCallout">
            <a:avLst>
              <a:gd name="adj1" fmla="val -48334"/>
              <a:gd name="adj2" fmla="val -21889"/>
            </a:avLst>
          </a:prstGeom>
          <a:solidFill>
            <a:srgbClr val="D7E2F4"/>
          </a:solidFill>
          <a:ln w="38100" algn="ctr">
            <a:solidFill>
              <a:srgbClr val="FF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800" i="0" u="none" strike="noStrike" kern="0" cap="none" spc="0" normalizeH="0" baseline="-25000" noProof="0" dirty="0">
                <a:ln>
                  <a:noFill/>
                </a:ln>
                <a:solidFill>
                  <a:schemeClr val="tx2"/>
                </a:solidFill>
                <a:effectLst/>
                <a:uLnTx/>
                <a:uFillTx/>
                <a:latin typeface="思源黑体" panose="020B0500000000000000" pitchFamily="34" charset="-122"/>
                <a:ea typeface="思源黑体" panose="020B0500000000000000" pitchFamily="34" charset="-122"/>
              </a:rPr>
              <a:t>如果刊物是</a:t>
            </a:r>
            <a:r>
              <a:rPr kumimoji="0" lang="en-US" altLang="zh-CN" sz="2800" i="0" u="none" strike="noStrike" kern="0" cap="none" spc="0" normalizeH="0" baseline="-25000" noProof="0" dirty="0">
                <a:ln>
                  <a:noFill/>
                </a:ln>
                <a:solidFill>
                  <a:schemeClr val="tx2"/>
                </a:solidFill>
                <a:effectLst/>
                <a:uLnTx/>
                <a:uFillTx/>
                <a:latin typeface="思源黑体" panose="020B0500000000000000" pitchFamily="34" charset="-122"/>
                <a:ea typeface="思源黑体" panose="020B0500000000000000" pitchFamily="34" charset="-122"/>
              </a:rPr>
              <a:t>EBSCO</a:t>
            </a:r>
            <a:r>
              <a:rPr kumimoji="0" lang="zh-CN" altLang="en-US" sz="2800" i="0" u="none" strike="noStrike" kern="0" cap="none" spc="0" normalizeH="0" baseline="-25000" noProof="0" dirty="0">
                <a:ln>
                  <a:noFill/>
                </a:ln>
                <a:solidFill>
                  <a:schemeClr val="tx2"/>
                </a:solidFill>
                <a:effectLst/>
                <a:uLnTx/>
                <a:uFillTx/>
                <a:latin typeface="思源黑体" panose="020B0500000000000000" pitchFamily="34" charset="-122"/>
                <a:ea typeface="思源黑体" panose="020B0500000000000000" pitchFamily="34" charset="-122"/>
              </a:rPr>
              <a:t>数据库提供的链接，且想长期关注该刊物，可订阅提醒，有了新的文章出现，会收到系统邮件提示，点击“电子邮件快讯”，订阅提醒。</a:t>
            </a:r>
            <a:endParaRPr kumimoji="0" lang="en-US" altLang="zh-CN" sz="2800" i="0" u="none" strike="noStrike" kern="0" cap="none" spc="0" normalizeH="0" baseline="-25000" noProof="0" dirty="0">
              <a:ln>
                <a:noFill/>
              </a:ln>
              <a:solidFill>
                <a:schemeClr val="tx2"/>
              </a:solidFill>
              <a:effectLst/>
              <a:uLnTx/>
              <a:uFillTx/>
              <a:latin typeface="思源黑体" panose="020B0500000000000000" pitchFamily="34" charset="-122"/>
              <a:ea typeface="思源黑体" panose="020B0500000000000000" pitchFamily="34" charset="-122"/>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2800" i="0" u="none" strike="noStrike" kern="0" cap="none" spc="0" normalizeH="0" baseline="-25000" noProof="0" dirty="0">
              <a:ln>
                <a:noFill/>
              </a:ln>
              <a:solidFill>
                <a:schemeClr val="tx2"/>
              </a:solidFill>
              <a:effectLst/>
              <a:uLnTx/>
              <a:uFillTx/>
              <a:latin typeface="思源黑体" panose="020B0500000000000000" pitchFamily="34" charset="-122"/>
              <a:ea typeface="思源黑体" panose="020B0500000000000000" pitchFamily="34" charset="-122"/>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800" i="0" u="none" strike="noStrike" kern="0" cap="none" spc="0" normalizeH="0" baseline="-25000" noProof="0" dirty="0">
                <a:ln>
                  <a:noFill/>
                </a:ln>
                <a:solidFill>
                  <a:schemeClr val="tx2"/>
                </a:solidFill>
                <a:effectLst/>
                <a:uLnTx/>
                <a:uFillTx/>
                <a:latin typeface="思源黑体" panose="020B0500000000000000" pitchFamily="34" charset="-122"/>
                <a:ea typeface="思源黑体" panose="020B0500000000000000" pitchFamily="34" charset="-122"/>
              </a:rPr>
              <a:t>在个人文件夹中查看已创建的期刊提醒</a:t>
            </a:r>
          </a:p>
        </p:txBody>
      </p:sp>
    </p:spTree>
    <p:extLst>
      <p:ext uri="{BB962C8B-B14F-4D97-AF65-F5344CB8AC3E}">
        <p14:creationId xmlns:p14="http://schemas.microsoft.com/office/powerpoint/2010/main" val="3022705182"/>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peech Bubble: Rectangle 8"/>
          <p:cNvSpPr>
            <a:spLocks noChangeArrowheads="1"/>
          </p:cNvSpPr>
          <p:nvPr/>
        </p:nvSpPr>
        <p:spPr bwMode="auto">
          <a:xfrm>
            <a:off x="8153735" y="2162172"/>
            <a:ext cx="2308150" cy="904882"/>
          </a:xfrm>
          <a:prstGeom prst="wedgeRectCallout">
            <a:avLst>
              <a:gd name="adj1" fmla="val -39153"/>
              <a:gd name="adj2" fmla="val -14441"/>
            </a:avLst>
          </a:prstGeom>
          <a:solidFill>
            <a:srgbClr val="D7E2F4"/>
          </a:solidFill>
          <a:ln w="38100" algn="ctr">
            <a:solidFill>
              <a:srgbClr val="FF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400" i="0" u="none" strike="noStrike" kern="0" cap="none" spc="0" normalizeH="0" baseline="-25000" noProof="0" dirty="0">
                <a:ln>
                  <a:noFill/>
                </a:ln>
                <a:solidFill>
                  <a:schemeClr val="tx2"/>
                </a:solidFill>
                <a:effectLst/>
                <a:uLnTx/>
                <a:uFillTx/>
                <a:latin typeface="思源黑体" panose="020B0500000000000000" pitchFamily="34" charset="-122"/>
                <a:ea typeface="思源黑体" panose="020B0500000000000000" pitchFamily="34" charset="-122"/>
              </a:rPr>
              <a:t>输入个人邮箱地址即可完成创建提醒，前提需登录个人文件夹</a:t>
            </a:r>
          </a:p>
        </p:txBody>
      </p:sp>
      <p:grpSp>
        <p:nvGrpSpPr>
          <p:cNvPr id="7" name="组合 6">
            <a:extLst>
              <a:ext uri="{FF2B5EF4-FFF2-40B4-BE49-F238E27FC236}">
                <a16:creationId xmlns:a16="http://schemas.microsoft.com/office/drawing/2014/main" id="{55BB7EEA-A66E-DCD5-F32A-91CB5C3924E9}"/>
              </a:ext>
            </a:extLst>
          </p:cNvPr>
          <p:cNvGrpSpPr>
            <a:grpSpLocks noGrp="1" noUngrp="1" noRot="1" noMove="1" noResize="1"/>
          </p:cNvGrpSpPr>
          <p:nvPr/>
        </p:nvGrpSpPr>
        <p:grpSpPr>
          <a:xfrm>
            <a:off x="3270673" y="341851"/>
            <a:ext cx="4637332" cy="6174297"/>
            <a:chOff x="3270673" y="341851"/>
            <a:chExt cx="4637332" cy="6174297"/>
          </a:xfrm>
        </p:grpSpPr>
        <p:pic>
          <p:nvPicPr>
            <p:cNvPr id="3074" name="Picture 2" descr="http://www.clipular.com/c/4990585864454144.png?k=wNPU36ARW4IrGYjggIwzft6sFwI">
              <a:extLst>
                <a:ext uri="{FF2B5EF4-FFF2-40B4-BE49-F238E27FC236}">
                  <a16:creationId xmlns:a16="http://schemas.microsoft.com/office/drawing/2014/main" id="{F7A1FDA4-A5A5-4099-8F9C-B049513A617C}"/>
                </a:ext>
              </a:extLst>
            </p:cNvPr>
            <p:cNvPicPr>
              <a:picLocks noGrp="1" noRot="1" noChangeAspec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l="2176" r="767"/>
            <a:stretch/>
          </p:blipFill>
          <p:spPr bwMode="auto">
            <a:xfrm>
              <a:off x="3270673" y="341851"/>
              <a:ext cx="4637332" cy="617429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5" name="图片 4">
              <a:extLst>
                <a:ext uri="{FF2B5EF4-FFF2-40B4-BE49-F238E27FC236}">
                  <a16:creationId xmlns:a16="http://schemas.microsoft.com/office/drawing/2014/main" id="{FACF3591-D399-41E4-AB77-11E93C28628F}"/>
                </a:ext>
              </a:extLst>
            </p:cNvPr>
            <p:cNvPicPr>
              <a:picLocks noGrp="1" noRot="1" noChangeAspect="1" noMove="1" noResize="1" noEditPoints="1" noAdjustHandles="1" noChangeArrowheads="1" noChangeShapeType="1" noCrop="1"/>
            </p:cNvPicPr>
            <p:nvPr/>
          </p:nvPicPr>
          <p:blipFill>
            <a:blip r:embed="rId3"/>
            <a:stretch>
              <a:fillRect/>
            </a:stretch>
          </p:blipFill>
          <p:spPr>
            <a:xfrm>
              <a:off x="3338100" y="873715"/>
              <a:ext cx="4304903" cy="275199"/>
            </a:xfrm>
            <a:prstGeom prst="rect">
              <a:avLst/>
            </a:prstGeom>
          </p:spPr>
        </p:pic>
      </p:grpSp>
    </p:spTree>
    <p:extLst>
      <p:ext uri="{BB962C8B-B14F-4D97-AF65-F5344CB8AC3E}">
        <p14:creationId xmlns:p14="http://schemas.microsoft.com/office/powerpoint/2010/main" val="155707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8" name="Picture 8" descr="A drawing of a light bulb with yellow crumpled paper as its light">
            <a:extLst>
              <a:ext uri="{FF2B5EF4-FFF2-40B4-BE49-F238E27FC236}">
                <a16:creationId xmlns:a16="http://schemas.microsoft.com/office/drawing/2014/main" id="{DD2CD088-FE8E-68BF-945B-20DBCA2DEC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7330" b="11156"/>
          <a:stretch>
            <a:fillRect/>
          </a:stretch>
        </p:blipFill>
        <p:spPr bwMode="auto">
          <a:xfrm>
            <a:off x="7772400" y="4170363"/>
            <a:ext cx="4419600" cy="2401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6979" name="Picture 7" descr="A drawing of a light bulb with yellow crumpled paper as its light">
            <a:extLst>
              <a:ext uri="{FF2B5EF4-FFF2-40B4-BE49-F238E27FC236}">
                <a16:creationId xmlns:a16="http://schemas.microsoft.com/office/drawing/2014/main" id="{A50F9CB5-C6A6-2EDC-4B61-9E6C2C6839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1156" b="7330"/>
          <a:stretch>
            <a:fillRect/>
          </a:stretch>
        </p:blipFill>
        <p:spPr bwMode="auto">
          <a:xfrm>
            <a:off x="0" y="19050"/>
            <a:ext cx="5138738" cy="279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6980" name="Title 1">
            <a:extLst>
              <a:ext uri="{FF2B5EF4-FFF2-40B4-BE49-F238E27FC236}">
                <a16:creationId xmlns:a16="http://schemas.microsoft.com/office/drawing/2014/main" id="{63DC1074-3FAE-F7A3-6AC3-645DE64D2593}"/>
              </a:ext>
            </a:extLst>
          </p:cNvPr>
          <p:cNvSpPr>
            <a:spLocks noGrp="1" noChangeArrowheads="1"/>
          </p:cNvSpPr>
          <p:nvPr>
            <p:ph type="ctrTitle"/>
          </p:nvPr>
        </p:nvSpPr>
        <p:spPr>
          <a:xfrm>
            <a:off x="914400" y="1905000"/>
            <a:ext cx="10363200" cy="1812925"/>
          </a:xfrm>
        </p:spPr>
        <p:txBody>
          <a:bodyPr/>
          <a:lstStyle/>
          <a:p>
            <a:pPr eaLnBrk="1" hangingPunct="1"/>
            <a:r>
              <a:rPr lang="zh-CN" altLang="en-US" sz="4400" b="1">
                <a:solidFill>
                  <a:schemeClr val="tx2"/>
                </a:solidFill>
                <a:latin typeface="Open Sans" panose="020B0606030504020204" pitchFamily="34" charset="0"/>
                <a:cs typeface="Open Sans" panose="020B0606030504020204" pitchFamily="34" charset="0"/>
              </a:rPr>
              <a:t>文件夹的建立及利用</a:t>
            </a:r>
          </a:p>
        </p:txBody>
      </p:sp>
    </p:spTree>
  </p:cSld>
  <p:clrMapOvr>
    <a:masterClrMapping/>
  </p:clrMapOvr>
  <p:transition spd="med">
    <p:fade/>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Title 1">
            <a:extLst>
              <a:ext uri="{FF2B5EF4-FFF2-40B4-BE49-F238E27FC236}">
                <a16:creationId xmlns:a16="http://schemas.microsoft.com/office/drawing/2014/main" id="{BD87BF17-E295-CD3F-2BBA-A7E7008D5E5E}"/>
              </a:ext>
            </a:extLst>
          </p:cNvPr>
          <p:cNvSpPr>
            <a:spLocks noGrp="1" noChangeArrowheads="1"/>
          </p:cNvSpPr>
          <p:nvPr>
            <p:ph type="title"/>
          </p:nvPr>
        </p:nvSpPr>
        <p:spPr/>
        <p:txBody>
          <a:bodyPr/>
          <a:lstStyle/>
          <a:p>
            <a:pPr eaLnBrk="1" hangingPunct="1"/>
            <a:endParaRPr lang="en-US" altLang="en-US"/>
          </a:p>
        </p:txBody>
      </p:sp>
      <p:grpSp>
        <p:nvGrpSpPr>
          <p:cNvPr id="128003" name="Group 32">
            <a:extLst>
              <a:ext uri="{FF2B5EF4-FFF2-40B4-BE49-F238E27FC236}">
                <a16:creationId xmlns:a16="http://schemas.microsoft.com/office/drawing/2014/main" id="{1948395B-86D4-299D-9793-A017FD598D38}"/>
              </a:ext>
            </a:extLst>
          </p:cNvPr>
          <p:cNvGrpSpPr>
            <a:grpSpLocks/>
          </p:cNvGrpSpPr>
          <p:nvPr/>
        </p:nvGrpSpPr>
        <p:grpSpPr bwMode="auto">
          <a:xfrm>
            <a:off x="304800" y="304800"/>
            <a:ext cx="11582400" cy="1274763"/>
            <a:chOff x="304800" y="304799"/>
            <a:chExt cx="11582400" cy="1274619"/>
          </a:xfrm>
        </p:grpSpPr>
        <p:sp>
          <p:nvSpPr>
            <p:cNvPr id="34" name="Rectangle 33">
              <a:extLst>
                <a:ext uri="{FF2B5EF4-FFF2-40B4-BE49-F238E27FC236}">
                  <a16:creationId xmlns:a16="http://schemas.microsoft.com/office/drawing/2014/main" id="{18DE8192-1132-D26F-0FE5-2EC2EB9CD082}"/>
                </a:ext>
              </a:extLst>
            </p:cNvPr>
            <p:cNvSpPr/>
            <p:nvPr/>
          </p:nvSpPr>
          <p:spPr>
            <a:xfrm>
              <a:off x="304800" y="304799"/>
              <a:ext cx="11582400" cy="119207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400"/>
            </a:p>
          </p:txBody>
        </p:sp>
        <p:sp>
          <p:nvSpPr>
            <p:cNvPr id="35" name="Rectangle 34">
              <a:extLst>
                <a:ext uri="{FF2B5EF4-FFF2-40B4-BE49-F238E27FC236}">
                  <a16:creationId xmlns:a16="http://schemas.microsoft.com/office/drawing/2014/main" id="{1BF4157B-2554-908E-B416-0660E7641E43}"/>
                </a:ext>
              </a:extLst>
            </p:cNvPr>
            <p:cNvSpPr/>
            <p:nvPr/>
          </p:nvSpPr>
          <p:spPr>
            <a:xfrm rot="5400000">
              <a:off x="3096430" y="-1420151"/>
              <a:ext cx="207940" cy="57912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endParaRPr lang="en-US" sz="1400">
                <a:solidFill>
                  <a:srgbClr val="FFFFFF"/>
                </a:solidFill>
                <a:latin typeface="Arial" panose="020B0604020202020204"/>
              </a:endParaRPr>
            </a:p>
          </p:txBody>
        </p:sp>
        <p:sp>
          <p:nvSpPr>
            <p:cNvPr id="36" name="Rectangle 35">
              <a:extLst>
                <a:ext uri="{FF2B5EF4-FFF2-40B4-BE49-F238E27FC236}">
                  <a16:creationId xmlns:a16="http://schemas.microsoft.com/office/drawing/2014/main" id="{D90D7B65-109D-D774-E323-E2B74938228D}"/>
                </a:ext>
              </a:extLst>
            </p:cNvPr>
            <p:cNvSpPr/>
            <p:nvPr/>
          </p:nvSpPr>
          <p:spPr>
            <a:xfrm rot="5400000">
              <a:off x="8887630" y="-1420151"/>
              <a:ext cx="207940" cy="5791200"/>
            </a:xfrm>
            <a:prstGeom prst="rect">
              <a:avLst/>
            </a:prstGeom>
            <a:solidFill>
              <a:srgbClr val="FAB73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endParaRPr lang="en-US" sz="1400">
                <a:solidFill>
                  <a:srgbClr val="FFFFFF"/>
                </a:solidFill>
                <a:latin typeface="Arial" panose="020B0604020202020204"/>
              </a:endParaRPr>
            </a:p>
          </p:txBody>
        </p:sp>
      </p:grpSp>
      <p:sp>
        <p:nvSpPr>
          <p:cNvPr id="128004" name="Title 1">
            <a:extLst>
              <a:ext uri="{FF2B5EF4-FFF2-40B4-BE49-F238E27FC236}">
                <a16:creationId xmlns:a16="http://schemas.microsoft.com/office/drawing/2014/main" id="{A1FA7F19-E3B7-FB32-3C58-C5FC7180665E}"/>
              </a:ext>
            </a:extLst>
          </p:cNvPr>
          <p:cNvSpPr txBox="1">
            <a:spLocks noChangeArrowheads="1"/>
          </p:cNvSpPr>
          <p:nvPr/>
        </p:nvSpPr>
        <p:spPr bwMode="auto">
          <a:xfrm>
            <a:off x="695325" y="539750"/>
            <a:ext cx="10982325" cy="665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110000"/>
              </a:lnSpc>
              <a:spcBef>
                <a:spcPts val="900"/>
              </a:spcBef>
              <a:buFont typeface="Arial" panose="020B0604020202020204" pitchFamily="34" charset="0"/>
              <a:buChar char="•"/>
              <a:defRPr sz="2800">
                <a:solidFill>
                  <a:schemeClr val="tx2"/>
                </a:solidFill>
                <a:latin typeface="Times New Roman" panose="02020603050405020304" pitchFamily="18" charset="0"/>
                <a:ea typeface="思源黑体" panose="020B0500000000000000" pitchFamily="34" charset="-122"/>
              </a:defRPr>
            </a:lvl1pPr>
            <a:lvl2pPr marL="742950" indent="-285750">
              <a:lnSpc>
                <a:spcPct val="110000"/>
              </a:lnSpc>
              <a:spcBef>
                <a:spcPts val="900"/>
              </a:spcBef>
              <a:buFont typeface="Arial" panose="020B0604020202020204" pitchFamily="34" charset="0"/>
              <a:buChar char="−"/>
              <a:defRPr sz="2400">
                <a:solidFill>
                  <a:schemeClr val="tx2"/>
                </a:solidFill>
                <a:latin typeface="Times New Roman" panose="02020603050405020304" pitchFamily="18" charset="0"/>
                <a:ea typeface="思源黑体" panose="020B0500000000000000" pitchFamily="34" charset="-122"/>
              </a:defRPr>
            </a:lvl2pPr>
            <a:lvl3pPr marL="1143000" indent="-228600">
              <a:lnSpc>
                <a:spcPct val="110000"/>
              </a:lnSpc>
              <a:spcBef>
                <a:spcPts val="900"/>
              </a:spcBef>
              <a:buFont typeface="Arial" panose="020B0604020202020204" pitchFamily="34" charset="0"/>
              <a:buChar char="•"/>
              <a:defRPr sz="2000">
                <a:solidFill>
                  <a:schemeClr val="tx2"/>
                </a:solidFill>
                <a:latin typeface="Times New Roman" panose="02020603050405020304" pitchFamily="18" charset="0"/>
                <a:ea typeface="思源黑体" panose="020B0500000000000000" pitchFamily="34" charset="-122"/>
              </a:defRPr>
            </a:lvl3pPr>
            <a:lvl4pPr marL="1600200" indent="-228600">
              <a:lnSpc>
                <a:spcPct val="110000"/>
              </a:lnSpc>
              <a:spcBef>
                <a:spcPts val="900"/>
              </a:spcBef>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4pPr>
            <a:lvl5pPr marL="2057400" indent="-228600">
              <a:lnSpc>
                <a:spcPct val="110000"/>
              </a:lnSpc>
              <a:spcBef>
                <a:spcPts val="900"/>
              </a:spcBef>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5pPr>
            <a:lvl6pPr marL="2514600" indent="-228600" eaLnBrk="0" fontAlgn="base" hangingPunct="0">
              <a:lnSpc>
                <a:spcPct val="110000"/>
              </a:lnSpc>
              <a:spcBef>
                <a:spcPts val="900"/>
              </a:spcBef>
              <a:spcAft>
                <a:spcPct val="0"/>
              </a:spcAft>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6pPr>
            <a:lvl7pPr marL="2971800" indent="-228600" eaLnBrk="0" fontAlgn="base" hangingPunct="0">
              <a:lnSpc>
                <a:spcPct val="110000"/>
              </a:lnSpc>
              <a:spcBef>
                <a:spcPts val="900"/>
              </a:spcBef>
              <a:spcAft>
                <a:spcPct val="0"/>
              </a:spcAft>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7pPr>
            <a:lvl8pPr marL="3429000" indent="-228600" eaLnBrk="0" fontAlgn="base" hangingPunct="0">
              <a:lnSpc>
                <a:spcPct val="110000"/>
              </a:lnSpc>
              <a:spcBef>
                <a:spcPts val="900"/>
              </a:spcBef>
              <a:spcAft>
                <a:spcPct val="0"/>
              </a:spcAft>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8pPr>
            <a:lvl9pPr marL="3886200" indent="-228600" eaLnBrk="0" fontAlgn="base" hangingPunct="0">
              <a:lnSpc>
                <a:spcPct val="110000"/>
              </a:lnSpc>
              <a:spcBef>
                <a:spcPts val="900"/>
              </a:spcBef>
              <a:spcAft>
                <a:spcPct val="0"/>
              </a:spcAft>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9pPr>
          </a:lstStyle>
          <a:p>
            <a:pPr defTabSz="914400" eaLnBrk="1" hangingPunct="1">
              <a:spcBef>
                <a:spcPct val="0"/>
              </a:spcBef>
              <a:buFontTx/>
              <a:buNone/>
            </a:pPr>
            <a:r>
              <a:rPr lang="en-US" altLang="zh-CN" sz="3200">
                <a:solidFill>
                  <a:srgbClr val="FFFFFF"/>
                </a:solidFill>
                <a:latin typeface="思源黑体" panose="020B0500000000000000" pitchFamily="34" charset="-122"/>
              </a:rPr>
              <a:t>MyEBSCO</a:t>
            </a:r>
            <a:r>
              <a:rPr lang="zh-CN" altLang="en-US" sz="3200">
                <a:solidFill>
                  <a:srgbClr val="FFFFFF"/>
                </a:solidFill>
                <a:latin typeface="思源黑体" panose="020B0500000000000000" pitchFamily="34" charset="-122"/>
              </a:rPr>
              <a:t>个人文件夹</a:t>
            </a:r>
          </a:p>
        </p:txBody>
      </p:sp>
      <p:sp>
        <p:nvSpPr>
          <p:cNvPr id="128005" name="Content Placeholder 2">
            <a:extLst>
              <a:ext uri="{FF2B5EF4-FFF2-40B4-BE49-F238E27FC236}">
                <a16:creationId xmlns:a16="http://schemas.microsoft.com/office/drawing/2014/main" id="{1C33FC5D-1807-13FC-F0A2-01CA304FAE0E}"/>
              </a:ext>
            </a:extLst>
          </p:cNvPr>
          <p:cNvSpPr txBox="1">
            <a:spLocks noChangeArrowheads="1"/>
          </p:cNvSpPr>
          <p:nvPr/>
        </p:nvSpPr>
        <p:spPr bwMode="auto">
          <a:xfrm>
            <a:off x="534988" y="2563813"/>
            <a:ext cx="5146675" cy="275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600" indent="-228600">
              <a:lnSpc>
                <a:spcPct val="110000"/>
              </a:lnSpc>
              <a:spcBef>
                <a:spcPts val="900"/>
              </a:spcBef>
              <a:buFont typeface="Arial" panose="020B0604020202020204" pitchFamily="34" charset="0"/>
              <a:buChar char="•"/>
              <a:defRPr sz="2800">
                <a:solidFill>
                  <a:schemeClr val="tx2"/>
                </a:solidFill>
                <a:latin typeface="Times New Roman" panose="02020603050405020304" pitchFamily="18" charset="0"/>
                <a:ea typeface="思源黑体" panose="020B0500000000000000" pitchFamily="34" charset="-122"/>
              </a:defRPr>
            </a:lvl1pPr>
            <a:lvl2pPr marL="685800" indent="-228600">
              <a:lnSpc>
                <a:spcPct val="110000"/>
              </a:lnSpc>
              <a:spcBef>
                <a:spcPts val="900"/>
              </a:spcBef>
              <a:buFont typeface="Arial" panose="020B0604020202020204" pitchFamily="34" charset="0"/>
              <a:buChar char="−"/>
              <a:defRPr sz="2400">
                <a:solidFill>
                  <a:schemeClr val="tx2"/>
                </a:solidFill>
                <a:latin typeface="Times New Roman" panose="02020603050405020304" pitchFamily="18" charset="0"/>
                <a:ea typeface="思源黑体" panose="020B0500000000000000" pitchFamily="34" charset="-122"/>
              </a:defRPr>
            </a:lvl2pPr>
            <a:lvl3pPr marL="1143000" indent="-228600">
              <a:lnSpc>
                <a:spcPct val="110000"/>
              </a:lnSpc>
              <a:spcBef>
                <a:spcPts val="900"/>
              </a:spcBef>
              <a:buFont typeface="Arial" panose="020B0604020202020204" pitchFamily="34" charset="0"/>
              <a:buChar char="•"/>
              <a:defRPr sz="2000">
                <a:solidFill>
                  <a:schemeClr val="tx2"/>
                </a:solidFill>
                <a:latin typeface="Times New Roman" panose="02020603050405020304" pitchFamily="18" charset="0"/>
                <a:ea typeface="思源黑体" panose="020B0500000000000000" pitchFamily="34" charset="-122"/>
              </a:defRPr>
            </a:lvl3pPr>
            <a:lvl4pPr marL="1600200" indent="-228600">
              <a:lnSpc>
                <a:spcPct val="110000"/>
              </a:lnSpc>
              <a:spcBef>
                <a:spcPts val="900"/>
              </a:spcBef>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4pPr>
            <a:lvl5pPr marL="2057400" indent="-228600">
              <a:lnSpc>
                <a:spcPct val="110000"/>
              </a:lnSpc>
              <a:spcBef>
                <a:spcPts val="900"/>
              </a:spcBef>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5pPr>
            <a:lvl6pPr marL="2514600" indent="-228600" eaLnBrk="0" fontAlgn="base" hangingPunct="0">
              <a:lnSpc>
                <a:spcPct val="110000"/>
              </a:lnSpc>
              <a:spcBef>
                <a:spcPts val="900"/>
              </a:spcBef>
              <a:spcAft>
                <a:spcPct val="0"/>
              </a:spcAft>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6pPr>
            <a:lvl7pPr marL="2971800" indent="-228600" eaLnBrk="0" fontAlgn="base" hangingPunct="0">
              <a:lnSpc>
                <a:spcPct val="110000"/>
              </a:lnSpc>
              <a:spcBef>
                <a:spcPts val="900"/>
              </a:spcBef>
              <a:spcAft>
                <a:spcPct val="0"/>
              </a:spcAft>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7pPr>
            <a:lvl8pPr marL="3429000" indent="-228600" eaLnBrk="0" fontAlgn="base" hangingPunct="0">
              <a:lnSpc>
                <a:spcPct val="110000"/>
              </a:lnSpc>
              <a:spcBef>
                <a:spcPts val="900"/>
              </a:spcBef>
              <a:spcAft>
                <a:spcPct val="0"/>
              </a:spcAft>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8pPr>
            <a:lvl9pPr marL="3886200" indent="-228600" eaLnBrk="0" fontAlgn="base" hangingPunct="0">
              <a:lnSpc>
                <a:spcPct val="110000"/>
              </a:lnSpc>
              <a:spcBef>
                <a:spcPts val="900"/>
              </a:spcBef>
              <a:spcAft>
                <a:spcPct val="0"/>
              </a:spcAft>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9pPr>
          </a:lstStyle>
          <a:p>
            <a:pPr defTabSz="914400" eaLnBrk="1" hangingPunct="1"/>
            <a:r>
              <a:rPr lang="zh-CN" altLang="en-US" sz="2400">
                <a:sym typeface="+mn-ea"/>
              </a:rPr>
              <a:t>可免费注册个人文件夹</a:t>
            </a:r>
          </a:p>
          <a:p>
            <a:pPr defTabSz="914400" eaLnBrk="1" hangingPunct="1"/>
            <a:r>
              <a:rPr lang="zh-CN" altLang="en-US" sz="2400">
                <a:sym typeface="+mn-ea"/>
              </a:rPr>
              <a:t>可长期保存个人检索到的文章、图书、视频等内容，还可以订阅期刊或检索提醒，新建或分享文件夹。</a:t>
            </a:r>
          </a:p>
          <a:p>
            <a:pPr defTabSz="914400" eaLnBrk="1" hangingPunct="1"/>
            <a:r>
              <a:rPr lang="zh-CN" altLang="en-US" sz="2400">
                <a:sym typeface="+mn-ea"/>
              </a:rPr>
              <a:t>点击导航栏右上角“</a:t>
            </a:r>
            <a:r>
              <a:rPr lang="zh-CN" altLang="en-US" sz="2400">
                <a:solidFill>
                  <a:schemeClr val="accent2"/>
                </a:solidFill>
                <a:sym typeface="+mn-ea"/>
              </a:rPr>
              <a:t>登录</a:t>
            </a:r>
            <a:r>
              <a:rPr lang="zh-CN" altLang="en-US" sz="2400">
                <a:sym typeface="+mn-ea"/>
              </a:rPr>
              <a:t>”，创建文件夹</a:t>
            </a:r>
          </a:p>
        </p:txBody>
      </p:sp>
      <p:pic>
        <p:nvPicPr>
          <p:cNvPr id="128006" name="Picture 5">
            <a:extLst>
              <a:ext uri="{FF2B5EF4-FFF2-40B4-BE49-F238E27FC236}">
                <a16:creationId xmlns:a16="http://schemas.microsoft.com/office/drawing/2014/main" id="{880C6CE8-D470-B20F-E4B3-E408ACFCE9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51525" y="1662113"/>
            <a:ext cx="6035675" cy="4983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8007" name="Picture 1">
            <a:extLst>
              <a:ext uri="{FF2B5EF4-FFF2-40B4-BE49-F238E27FC236}">
                <a16:creationId xmlns:a16="http://schemas.microsoft.com/office/drawing/2014/main" id="{FA83723A-38CE-66CA-8670-A5567BB7D23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9514" t="18413" r="21730" b="5724"/>
          <a:stretch>
            <a:fillRect/>
          </a:stretch>
        </p:blipFill>
        <p:spPr bwMode="auto">
          <a:xfrm>
            <a:off x="6192838" y="1952625"/>
            <a:ext cx="5329237" cy="301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Speech Bubble: Rectangle 2">
            <a:extLst>
              <a:ext uri="{FF2B5EF4-FFF2-40B4-BE49-F238E27FC236}">
                <a16:creationId xmlns:a16="http://schemas.microsoft.com/office/drawing/2014/main" id="{B32F498E-54B8-5CCF-1C28-69C98B42AC30}"/>
              </a:ext>
            </a:extLst>
          </p:cNvPr>
          <p:cNvSpPr>
            <a:spLocks noChangeArrowheads="1"/>
          </p:cNvSpPr>
          <p:nvPr/>
        </p:nvSpPr>
        <p:spPr bwMode="auto">
          <a:xfrm>
            <a:off x="9092949" y="4967926"/>
            <a:ext cx="2260851" cy="1225484"/>
          </a:xfrm>
          <a:prstGeom prst="wedgeRectCallout">
            <a:avLst>
              <a:gd name="adj1" fmla="val -40038"/>
              <a:gd name="adj2" fmla="val -81805"/>
            </a:avLst>
          </a:prstGeom>
          <a:solidFill>
            <a:schemeClr val="accent5"/>
          </a:solidFill>
          <a:ln w="9525" algn="ctr">
            <a:noFill/>
            <a:round/>
            <a:headEnd/>
            <a:tailEnd/>
          </a:ln>
          <a:effectLst/>
          <a:scene3d>
            <a:camera prst="orthographicFront">
              <a:rot lat="0" lon="0" rev="0"/>
            </a:camera>
            <a:lightRig rig="contrasting" dir="t">
              <a:rot lat="0" lon="0" rev="7800000"/>
            </a:lightRig>
          </a:scene3d>
          <a:sp3d>
            <a:bevelT w="139700" h="139700"/>
          </a:sp3d>
        </p:spPr>
        <p:txBody>
          <a:bodyPr/>
          <a:lstStyle/>
          <a:p>
            <a:pPr defTabSz="914400" eaLnBrk="1" hangingPunct="1">
              <a:defRPr/>
            </a:pPr>
            <a:r>
              <a:rPr lang="zh-CN" altLang="en-US" sz="1800" kern="0" dirty="0">
                <a:solidFill>
                  <a:srgbClr val="FFFFFF"/>
                </a:solidFill>
                <a:latin typeface="思源黑体" panose="020B0500000000000000" pitchFamily="34" charset="-122"/>
                <a:ea typeface="思源黑体" panose="020B0500000000000000" pitchFamily="34" charset="-122"/>
              </a:rPr>
              <a:t>已有账号密码可直接输入账号密码登录，还没有账户的可点击创建新账户</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Title 1">
            <a:extLst>
              <a:ext uri="{FF2B5EF4-FFF2-40B4-BE49-F238E27FC236}">
                <a16:creationId xmlns:a16="http://schemas.microsoft.com/office/drawing/2014/main" id="{9B3BB932-1F5B-E917-E144-A7138EB25A92}"/>
              </a:ext>
            </a:extLst>
          </p:cNvPr>
          <p:cNvSpPr>
            <a:spLocks noGrp="1" noChangeArrowheads="1"/>
          </p:cNvSpPr>
          <p:nvPr>
            <p:ph type="title"/>
          </p:nvPr>
        </p:nvSpPr>
        <p:spPr/>
        <p:txBody>
          <a:bodyPr/>
          <a:lstStyle/>
          <a:p>
            <a:pPr eaLnBrk="1" hangingPunct="1"/>
            <a:endParaRPr lang="en-US" altLang="en-US"/>
          </a:p>
        </p:txBody>
      </p:sp>
      <p:grpSp>
        <p:nvGrpSpPr>
          <p:cNvPr id="130051" name="Group 32">
            <a:extLst>
              <a:ext uri="{FF2B5EF4-FFF2-40B4-BE49-F238E27FC236}">
                <a16:creationId xmlns:a16="http://schemas.microsoft.com/office/drawing/2014/main" id="{2AC52E85-D880-A64D-9566-BD5ED7368087}"/>
              </a:ext>
            </a:extLst>
          </p:cNvPr>
          <p:cNvGrpSpPr>
            <a:grpSpLocks/>
          </p:cNvGrpSpPr>
          <p:nvPr/>
        </p:nvGrpSpPr>
        <p:grpSpPr bwMode="auto">
          <a:xfrm>
            <a:off x="304800" y="304800"/>
            <a:ext cx="11582400" cy="1274763"/>
            <a:chOff x="304800" y="304799"/>
            <a:chExt cx="11582400" cy="1274619"/>
          </a:xfrm>
        </p:grpSpPr>
        <p:sp>
          <p:nvSpPr>
            <p:cNvPr id="34" name="Rectangle 33">
              <a:extLst>
                <a:ext uri="{FF2B5EF4-FFF2-40B4-BE49-F238E27FC236}">
                  <a16:creationId xmlns:a16="http://schemas.microsoft.com/office/drawing/2014/main" id="{AE36654D-C651-D965-3FDD-5D953A184D8B}"/>
                </a:ext>
              </a:extLst>
            </p:cNvPr>
            <p:cNvSpPr/>
            <p:nvPr/>
          </p:nvSpPr>
          <p:spPr>
            <a:xfrm>
              <a:off x="304800" y="304799"/>
              <a:ext cx="11582400" cy="119207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400"/>
            </a:p>
          </p:txBody>
        </p:sp>
        <p:sp>
          <p:nvSpPr>
            <p:cNvPr id="35" name="Rectangle 34">
              <a:extLst>
                <a:ext uri="{FF2B5EF4-FFF2-40B4-BE49-F238E27FC236}">
                  <a16:creationId xmlns:a16="http://schemas.microsoft.com/office/drawing/2014/main" id="{C990C147-7E42-9C75-07F5-8B3F2DD36334}"/>
                </a:ext>
              </a:extLst>
            </p:cNvPr>
            <p:cNvSpPr/>
            <p:nvPr/>
          </p:nvSpPr>
          <p:spPr>
            <a:xfrm rot="5400000">
              <a:off x="3096430" y="-1420151"/>
              <a:ext cx="207940" cy="5791200"/>
            </a:xfrm>
            <a:prstGeom prst="rect">
              <a:avLst/>
            </a:prstGeom>
            <a:solidFill>
              <a:srgbClr val="F78B1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endParaRPr lang="en-US" sz="1400">
                <a:solidFill>
                  <a:srgbClr val="FFFFFF"/>
                </a:solidFill>
                <a:latin typeface="Arial" panose="020B0604020202020204"/>
              </a:endParaRPr>
            </a:p>
          </p:txBody>
        </p:sp>
        <p:sp>
          <p:nvSpPr>
            <p:cNvPr id="36" name="Rectangle 35">
              <a:extLst>
                <a:ext uri="{FF2B5EF4-FFF2-40B4-BE49-F238E27FC236}">
                  <a16:creationId xmlns:a16="http://schemas.microsoft.com/office/drawing/2014/main" id="{027621F1-B39D-1362-3C2D-BA221344FB02}"/>
                </a:ext>
              </a:extLst>
            </p:cNvPr>
            <p:cNvSpPr/>
            <p:nvPr/>
          </p:nvSpPr>
          <p:spPr>
            <a:xfrm rot="5400000">
              <a:off x="8887630" y="-1420151"/>
              <a:ext cx="207940" cy="5791200"/>
            </a:xfrm>
            <a:prstGeom prst="rect">
              <a:avLst/>
            </a:prstGeom>
            <a:solidFill>
              <a:srgbClr val="FAB73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endParaRPr lang="en-US" sz="1400">
                <a:solidFill>
                  <a:srgbClr val="FFFFFF"/>
                </a:solidFill>
                <a:latin typeface="Arial" panose="020B0604020202020204"/>
              </a:endParaRPr>
            </a:p>
          </p:txBody>
        </p:sp>
      </p:grpSp>
      <p:sp>
        <p:nvSpPr>
          <p:cNvPr id="130052" name="Title 1">
            <a:extLst>
              <a:ext uri="{FF2B5EF4-FFF2-40B4-BE49-F238E27FC236}">
                <a16:creationId xmlns:a16="http://schemas.microsoft.com/office/drawing/2014/main" id="{2A56F2AD-9F03-BE06-EF40-187EDE7394C2}"/>
              </a:ext>
            </a:extLst>
          </p:cNvPr>
          <p:cNvSpPr txBox="1">
            <a:spLocks noChangeArrowheads="1"/>
          </p:cNvSpPr>
          <p:nvPr/>
        </p:nvSpPr>
        <p:spPr bwMode="auto">
          <a:xfrm>
            <a:off x="695325" y="539750"/>
            <a:ext cx="10982325" cy="665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110000"/>
              </a:lnSpc>
              <a:spcBef>
                <a:spcPts val="900"/>
              </a:spcBef>
              <a:buFont typeface="Arial" panose="020B0604020202020204" pitchFamily="34" charset="0"/>
              <a:buChar char="•"/>
              <a:defRPr sz="2800">
                <a:solidFill>
                  <a:schemeClr val="tx2"/>
                </a:solidFill>
                <a:latin typeface="Times New Roman" panose="02020603050405020304" pitchFamily="18" charset="0"/>
                <a:ea typeface="思源黑体" panose="020B0500000000000000" pitchFamily="34" charset="-122"/>
              </a:defRPr>
            </a:lvl1pPr>
            <a:lvl2pPr marL="742950" indent="-285750">
              <a:lnSpc>
                <a:spcPct val="110000"/>
              </a:lnSpc>
              <a:spcBef>
                <a:spcPts val="900"/>
              </a:spcBef>
              <a:buFont typeface="Arial" panose="020B0604020202020204" pitchFamily="34" charset="0"/>
              <a:buChar char="−"/>
              <a:defRPr sz="2400">
                <a:solidFill>
                  <a:schemeClr val="tx2"/>
                </a:solidFill>
                <a:latin typeface="Times New Roman" panose="02020603050405020304" pitchFamily="18" charset="0"/>
                <a:ea typeface="思源黑体" panose="020B0500000000000000" pitchFamily="34" charset="-122"/>
              </a:defRPr>
            </a:lvl2pPr>
            <a:lvl3pPr marL="1143000" indent="-228600">
              <a:lnSpc>
                <a:spcPct val="110000"/>
              </a:lnSpc>
              <a:spcBef>
                <a:spcPts val="900"/>
              </a:spcBef>
              <a:buFont typeface="Arial" panose="020B0604020202020204" pitchFamily="34" charset="0"/>
              <a:buChar char="•"/>
              <a:defRPr sz="2000">
                <a:solidFill>
                  <a:schemeClr val="tx2"/>
                </a:solidFill>
                <a:latin typeface="Times New Roman" panose="02020603050405020304" pitchFamily="18" charset="0"/>
                <a:ea typeface="思源黑体" panose="020B0500000000000000" pitchFamily="34" charset="-122"/>
              </a:defRPr>
            </a:lvl3pPr>
            <a:lvl4pPr marL="1600200" indent="-228600">
              <a:lnSpc>
                <a:spcPct val="110000"/>
              </a:lnSpc>
              <a:spcBef>
                <a:spcPts val="900"/>
              </a:spcBef>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4pPr>
            <a:lvl5pPr marL="2057400" indent="-228600">
              <a:lnSpc>
                <a:spcPct val="110000"/>
              </a:lnSpc>
              <a:spcBef>
                <a:spcPts val="900"/>
              </a:spcBef>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5pPr>
            <a:lvl6pPr marL="2514600" indent="-228600" eaLnBrk="0" fontAlgn="base" hangingPunct="0">
              <a:lnSpc>
                <a:spcPct val="110000"/>
              </a:lnSpc>
              <a:spcBef>
                <a:spcPts val="900"/>
              </a:spcBef>
              <a:spcAft>
                <a:spcPct val="0"/>
              </a:spcAft>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6pPr>
            <a:lvl7pPr marL="2971800" indent="-228600" eaLnBrk="0" fontAlgn="base" hangingPunct="0">
              <a:lnSpc>
                <a:spcPct val="110000"/>
              </a:lnSpc>
              <a:spcBef>
                <a:spcPts val="900"/>
              </a:spcBef>
              <a:spcAft>
                <a:spcPct val="0"/>
              </a:spcAft>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7pPr>
            <a:lvl8pPr marL="3429000" indent="-228600" eaLnBrk="0" fontAlgn="base" hangingPunct="0">
              <a:lnSpc>
                <a:spcPct val="110000"/>
              </a:lnSpc>
              <a:spcBef>
                <a:spcPts val="900"/>
              </a:spcBef>
              <a:spcAft>
                <a:spcPct val="0"/>
              </a:spcAft>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8pPr>
            <a:lvl9pPr marL="3886200" indent="-228600" eaLnBrk="0" fontAlgn="base" hangingPunct="0">
              <a:lnSpc>
                <a:spcPct val="110000"/>
              </a:lnSpc>
              <a:spcBef>
                <a:spcPts val="900"/>
              </a:spcBef>
              <a:spcAft>
                <a:spcPct val="0"/>
              </a:spcAft>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9pPr>
          </a:lstStyle>
          <a:p>
            <a:pPr defTabSz="914400" eaLnBrk="1" hangingPunct="1">
              <a:spcBef>
                <a:spcPct val="0"/>
              </a:spcBef>
              <a:buFontTx/>
              <a:buNone/>
            </a:pPr>
            <a:r>
              <a:rPr lang="zh-CN" altLang="en-US" sz="3200">
                <a:solidFill>
                  <a:srgbClr val="FFFFFF"/>
                </a:solidFill>
                <a:latin typeface="思源黑体" panose="020B0500000000000000" pitchFamily="34" charset="-122"/>
                <a:sym typeface="+mn-ea"/>
              </a:rPr>
              <a:t>创建账户</a:t>
            </a:r>
            <a:endParaRPr lang="en-US" altLang="en-US" sz="3200">
              <a:solidFill>
                <a:srgbClr val="FFFFFF"/>
              </a:solidFill>
              <a:latin typeface="思源黑体" panose="020B0500000000000000" pitchFamily="34" charset="-122"/>
            </a:endParaRPr>
          </a:p>
        </p:txBody>
      </p:sp>
      <p:pic>
        <p:nvPicPr>
          <p:cNvPr id="4" name="Picture 3">
            <a:extLst>
              <a:ext uri="{FF2B5EF4-FFF2-40B4-BE49-F238E27FC236}">
                <a16:creationId xmlns:a16="http://schemas.microsoft.com/office/drawing/2014/main" id="{3B9C791E-89C9-BF93-9164-028FEB90A4A1}"/>
              </a:ext>
            </a:extLst>
          </p:cNvPr>
          <p:cNvPicPr>
            <a:picLocks noChangeAspect="1" noChangeArrowheads="1"/>
          </p:cNvPicPr>
          <p:nvPr/>
        </p:nvPicPr>
        <p:blipFill rotWithShape="1">
          <a:blip r:embed="rId3"/>
          <a:srcRect l="18430" t="19356" r="18229" b="9271"/>
          <a:stretch/>
        </p:blipFill>
        <p:spPr bwMode="auto">
          <a:xfrm>
            <a:off x="2614613" y="1731963"/>
            <a:ext cx="5133975" cy="4648200"/>
          </a:xfrm>
          <a:prstGeom prst="rect">
            <a:avLst/>
          </a:prstGeom>
          <a:ln>
            <a:noFill/>
          </a:ln>
          <a:effectLst>
            <a:outerShdw blurRad="292100" dist="139700" dir="2700000" algn="tl" rotWithShape="0">
              <a:srgbClr val="333333">
                <a:alpha val="65000"/>
              </a:srgbClr>
            </a:outerShdw>
          </a:effectLst>
        </p:spPr>
      </p:pic>
      <p:sp>
        <p:nvSpPr>
          <p:cNvPr id="7" name="Speech Bubble: Rectangle 2">
            <a:extLst>
              <a:ext uri="{FF2B5EF4-FFF2-40B4-BE49-F238E27FC236}">
                <a16:creationId xmlns:a16="http://schemas.microsoft.com/office/drawing/2014/main" id="{E422FF71-FAED-C9BF-EC70-B7D35EE5B912}"/>
              </a:ext>
            </a:extLst>
          </p:cNvPr>
          <p:cNvSpPr>
            <a:spLocks noChangeArrowheads="1"/>
          </p:cNvSpPr>
          <p:nvPr/>
        </p:nvSpPr>
        <p:spPr bwMode="auto">
          <a:xfrm>
            <a:off x="7159228" y="4477446"/>
            <a:ext cx="2625793" cy="1008954"/>
          </a:xfrm>
          <a:prstGeom prst="wedgeRectCallout">
            <a:avLst>
              <a:gd name="adj1" fmla="val -112090"/>
              <a:gd name="adj2" fmla="val -77808"/>
            </a:avLst>
          </a:prstGeom>
          <a:solidFill>
            <a:schemeClr val="accent5"/>
          </a:solidFill>
          <a:ln w="9525" algn="ctr">
            <a:noFill/>
            <a:round/>
            <a:headEnd/>
            <a:tailEnd/>
          </a:ln>
          <a:effectLst/>
          <a:scene3d>
            <a:camera prst="orthographicFront">
              <a:rot lat="0" lon="0" rev="0"/>
            </a:camera>
            <a:lightRig rig="contrasting" dir="t">
              <a:rot lat="0" lon="0" rev="7800000"/>
            </a:lightRig>
          </a:scene3d>
          <a:sp3d>
            <a:bevelT w="139700" h="139700"/>
          </a:sp3d>
        </p:spPr>
        <p:txBody>
          <a:bodyPr/>
          <a:lstStyle/>
          <a:p>
            <a:pPr defTabSz="914400" eaLnBrk="1" hangingPunct="1">
              <a:defRPr/>
            </a:pPr>
            <a:r>
              <a:rPr lang="zh-CN" altLang="en-US" sz="1800" kern="0" dirty="0">
                <a:solidFill>
                  <a:srgbClr val="FFFFFF"/>
                </a:solidFill>
                <a:latin typeface="思源黑体" panose="020B0500000000000000" pitchFamily="34" charset="-122"/>
                <a:ea typeface="思源黑体" panose="020B0500000000000000" pitchFamily="34" charset="-122"/>
              </a:rPr>
              <a:t>注：密码要求为字母，阿拉伯数字，特殊符号组合，长度不少于</a:t>
            </a:r>
            <a:r>
              <a:rPr lang="en-US" altLang="zh-CN" sz="1800" kern="0" dirty="0">
                <a:solidFill>
                  <a:srgbClr val="FFFFFF"/>
                </a:solidFill>
                <a:latin typeface="思源黑体" panose="020B0500000000000000" pitchFamily="34" charset="-122"/>
                <a:ea typeface="思源黑体" panose="020B0500000000000000" pitchFamily="34" charset="-122"/>
              </a:rPr>
              <a:t>6</a:t>
            </a:r>
            <a:r>
              <a:rPr lang="zh-CN" altLang="en-US" sz="1800" kern="0" dirty="0">
                <a:solidFill>
                  <a:srgbClr val="FFFFFF"/>
                </a:solidFill>
                <a:latin typeface="思源黑体" panose="020B0500000000000000" pitchFamily="34" charset="-122"/>
                <a:ea typeface="思源黑体" panose="020B0500000000000000" pitchFamily="34" charset="-122"/>
              </a:rPr>
              <a:t>位</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8" name="图片 4" descr="图形用户界面, 文本, 应用程序, 电子邮件&#10;&#10;描述已自动生成">
            <a:extLst>
              <a:ext uri="{FF2B5EF4-FFF2-40B4-BE49-F238E27FC236}">
                <a16:creationId xmlns:a16="http://schemas.microsoft.com/office/drawing/2014/main" id="{D10193AC-ADAD-4F6D-4CAC-4ABA2DF85D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44763" y="1751013"/>
            <a:ext cx="6800850" cy="4408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2099" name="Picture 2">
            <a:extLst>
              <a:ext uri="{FF2B5EF4-FFF2-40B4-BE49-F238E27FC236}">
                <a16:creationId xmlns:a16="http://schemas.microsoft.com/office/drawing/2014/main" id="{A7B7446D-3CF2-7EE8-C74B-90D6EC39B45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3366" r="3366"/>
          <a:stretch>
            <a:fillRect/>
          </a:stretch>
        </p:blipFill>
        <p:spPr bwMode="auto">
          <a:xfrm>
            <a:off x="1527175" y="1268413"/>
            <a:ext cx="8955088" cy="559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2100" name="Title 1">
            <a:extLst>
              <a:ext uri="{FF2B5EF4-FFF2-40B4-BE49-F238E27FC236}">
                <a16:creationId xmlns:a16="http://schemas.microsoft.com/office/drawing/2014/main" id="{7696D903-F9A4-7EEF-ECD3-D71F10649B62}"/>
              </a:ext>
            </a:extLst>
          </p:cNvPr>
          <p:cNvSpPr>
            <a:spLocks noGrp="1" noChangeArrowheads="1"/>
          </p:cNvSpPr>
          <p:nvPr>
            <p:ph type="title"/>
          </p:nvPr>
        </p:nvSpPr>
        <p:spPr/>
        <p:txBody>
          <a:bodyPr/>
          <a:lstStyle/>
          <a:p>
            <a:pPr eaLnBrk="1" hangingPunct="1"/>
            <a:endParaRPr lang="en-US" altLang="en-US"/>
          </a:p>
        </p:txBody>
      </p:sp>
      <p:grpSp>
        <p:nvGrpSpPr>
          <p:cNvPr id="132101" name="Group 32">
            <a:extLst>
              <a:ext uri="{FF2B5EF4-FFF2-40B4-BE49-F238E27FC236}">
                <a16:creationId xmlns:a16="http://schemas.microsoft.com/office/drawing/2014/main" id="{62A25BFE-0805-23E5-16D6-D83B88972777}"/>
              </a:ext>
            </a:extLst>
          </p:cNvPr>
          <p:cNvGrpSpPr>
            <a:grpSpLocks/>
          </p:cNvGrpSpPr>
          <p:nvPr/>
        </p:nvGrpSpPr>
        <p:grpSpPr bwMode="auto">
          <a:xfrm>
            <a:off x="304800" y="304800"/>
            <a:ext cx="11582400" cy="1274763"/>
            <a:chOff x="304800" y="304799"/>
            <a:chExt cx="11582400" cy="1274619"/>
          </a:xfrm>
        </p:grpSpPr>
        <p:sp>
          <p:nvSpPr>
            <p:cNvPr id="34" name="Rectangle 33">
              <a:extLst>
                <a:ext uri="{FF2B5EF4-FFF2-40B4-BE49-F238E27FC236}">
                  <a16:creationId xmlns:a16="http://schemas.microsoft.com/office/drawing/2014/main" id="{2BCE1391-A3F7-52CA-0B59-E3873AEC6481}"/>
                </a:ext>
              </a:extLst>
            </p:cNvPr>
            <p:cNvSpPr/>
            <p:nvPr/>
          </p:nvSpPr>
          <p:spPr>
            <a:xfrm>
              <a:off x="304800" y="304799"/>
              <a:ext cx="11582400" cy="119207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400">
                <a:latin typeface="思源黑体" panose="020B0500000000000000" pitchFamily="34" charset="-122"/>
              </a:endParaRPr>
            </a:p>
          </p:txBody>
        </p:sp>
        <p:sp>
          <p:nvSpPr>
            <p:cNvPr id="35" name="Rectangle 34">
              <a:extLst>
                <a:ext uri="{FF2B5EF4-FFF2-40B4-BE49-F238E27FC236}">
                  <a16:creationId xmlns:a16="http://schemas.microsoft.com/office/drawing/2014/main" id="{183DDBCD-7A43-6F0A-AD6B-9B3498BDA971}"/>
                </a:ext>
              </a:extLst>
            </p:cNvPr>
            <p:cNvSpPr/>
            <p:nvPr/>
          </p:nvSpPr>
          <p:spPr>
            <a:xfrm rot="5400000">
              <a:off x="3096430" y="-1420151"/>
              <a:ext cx="207940" cy="57912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endParaRPr lang="en-US" sz="1400">
                <a:solidFill>
                  <a:srgbClr val="FFFFFF"/>
                </a:solidFill>
                <a:latin typeface="思源黑体" panose="020B0500000000000000" pitchFamily="34" charset="-122"/>
              </a:endParaRPr>
            </a:p>
          </p:txBody>
        </p:sp>
        <p:sp>
          <p:nvSpPr>
            <p:cNvPr id="36" name="Rectangle 35">
              <a:extLst>
                <a:ext uri="{FF2B5EF4-FFF2-40B4-BE49-F238E27FC236}">
                  <a16:creationId xmlns:a16="http://schemas.microsoft.com/office/drawing/2014/main" id="{D19DCD79-D7E7-DBAC-27D3-FFEC683332FA}"/>
                </a:ext>
              </a:extLst>
            </p:cNvPr>
            <p:cNvSpPr/>
            <p:nvPr/>
          </p:nvSpPr>
          <p:spPr>
            <a:xfrm rot="5400000">
              <a:off x="8887630" y="-1420151"/>
              <a:ext cx="207940" cy="5791200"/>
            </a:xfrm>
            <a:prstGeom prst="rect">
              <a:avLst/>
            </a:prstGeom>
            <a:solidFill>
              <a:srgbClr val="FAB73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endParaRPr lang="en-US" sz="1400">
                <a:solidFill>
                  <a:srgbClr val="FFFFFF"/>
                </a:solidFill>
                <a:latin typeface="思源黑体" panose="020B0500000000000000" pitchFamily="34" charset="-122"/>
              </a:endParaRPr>
            </a:p>
          </p:txBody>
        </p:sp>
      </p:grpSp>
      <p:sp>
        <p:nvSpPr>
          <p:cNvPr id="132102" name="Title 1">
            <a:extLst>
              <a:ext uri="{FF2B5EF4-FFF2-40B4-BE49-F238E27FC236}">
                <a16:creationId xmlns:a16="http://schemas.microsoft.com/office/drawing/2014/main" id="{D3FD9C7B-5E7B-C548-7042-B30C0DE209DB}"/>
              </a:ext>
            </a:extLst>
          </p:cNvPr>
          <p:cNvSpPr txBox="1">
            <a:spLocks noChangeArrowheads="1"/>
          </p:cNvSpPr>
          <p:nvPr/>
        </p:nvSpPr>
        <p:spPr bwMode="auto">
          <a:xfrm>
            <a:off x="695325" y="534988"/>
            <a:ext cx="10982325" cy="665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110000"/>
              </a:lnSpc>
              <a:spcBef>
                <a:spcPts val="900"/>
              </a:spcBef>
              <a:buFont typeface="Arial" panose="020B0604020202020204" pitchFamily="34" charset="0"/>
              <a:buChar char="•"/>
              <a:defRPr sz="2800">
                <a:solidFill>
                  <a:schemeClr val="tx2"/>
                </a:solidFill>
                <a:latin typeface="Times New Roman" panose="02020603050405020304" pitchFamily="18" charset="0"/>
                <a:ea typeface="思源黑体" panose="020B0500000000000000" pitchFamily="34" charset="-122"/>
              </a:defRPr>
            </a:lvl1pPr>
            <a:lvl2pPr marL="742950" indent="-285750">
              <a:lnSpc>
                <a:spcPct val="110000"/>
              </a:lnSpc>
              <a:spcBef>
                <a:spcPts val="900"/>
              </a:spcBef>
              <a:buFont typeface="Arial" panose="020B0604020202020204" pitchFamily="34" charset="0"/>
              <a:buChar char="−"/>
              <a:defRPr sz="2400">
                <a:solidFill>
                  <a:schemeClr val="tx2"/>
                </a:solidFill>
                <a:latin typeface="Times New Roman" panose="02020603050405020304" pitchFamily="18" charset="0"/>
                <a:ea typeface="思源黑体" panose="020B0500000000000000" pitchFamily="34" charset="-122"/>
              </a:defRPr>
            </a:lvl2pPr>
            <a:lvl3pPr marL="1143000" indent="-228600">
              <a:lnSpc>
                <a:spcPct val="110000"/>
              </a:lnSpc>
              <a:spcBef>
                <a:spcPts val="900"/>
              </a:spcBef>
              <a:buFont typeface="Arial" panose="020B0604020202020204" pitchFamily="34" charset="0"/>
              <a:buChar char="•"/>
              <a:defRPr sz="2000">
                <a:solidFill>
                  <a:schemeClr val="tx2"/>
                </a:solidFill>
                <a:latin typeface="Times New Roman" panose="02020603050405020304" pitchFamily="18" charset="0"/>
                <a:ea typeface="思源黑体" panose="020B0500000000000000" pitchFamily="34" charset="-122"/>
              </a:defRPr>
            </a:lvl3pPr>
            <a:lvl4pPr marL="1600200" indent="-228600">
              <a:lnSpc>
                <a:spcPct val="110000"/>
              </a:lnSpc>
              <a:spcBef>
                <a:spcPts val="900"/>
              </a:spcBef>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4pPr>
            <a:lvl5pPr marL="2057400" indent="-228600">
              <a:lnSpc>
                <a:spcPct val="110000"/>
              </a:lnSpc>
              <a:spcBef>
                <a:spcPts val="900"/>
              </a:spcBef>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5pPr>
            <a:lvl6pPr marL="2514600" indent="-228600" eaLnBrk="0" fontAlgn="base" hangingPunct="0">
              <a:lnSpc>
                <a:spcPct val="110000"/>
              </a:lnSpc>
              <a:spcBef>
                <a:spcPts val="900"/>
              </a:spcBef>
              <a:spcAft>
                <a:spcPct val="0"/>
              </a:spcAft>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6pPr>
            <a:lvl7pPr marL="2971800" indent="-228600" eaLnBrk="0" fontAlgn="base" hangingPunct="0">
              <a:lnSpc>
                <a:spcPct val="110000"/>
              </a:lnSpc>
              <a:spcBef>
                <a:spcPts val="900"/>
              </a:spcBef>
              <a:spcAft>
                <a:spcPct val="0"/>
              </a:spcAft>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7pPr>
            <a:lvl8pPr marL="3429000" indent="-228600" eaLnBrk="0" fontAlgn="base" hangingPunct="0">
              <a:lnSpc>
                <a:spcPct val="110000"/>
              </a:lnSpc>
              <a:spcBef>
                <a:spcPts val="900"/>
              </a:spcBef>
              <a:spcAft>
                <a:spcPct val="0"/>
              </a:spcAft>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8pPr>
            <a:lvl9pPr marL="3886200" indent="-228600" eaLnBrk="0" fontAlgn="base" hangingPunct="0">
              <a:lnSpc>
                <a:spcPct val="110000"/>
              </a:lnSpc>
              <a:spcBef>
                <a:spcPts val="900"/>
              </a:spcBef>
              <a:spcAft>
                <a:spcPct val="0"/>
              </a:spcAft>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9pPr>
          </a:lstStyle>
          <a:p>
            <a:pPr defTabSz="914400" eaLnBrk="1" hangingPunct="1">
              <a:spcBef>
                <a:spcPct val="0"/>
              </a:spcBef>
              <a:buFontTx/>
              <a:buNone/>
            </a:pPr>
            <a:r>
              <a:rPr lang="zh-CN" altLang="en-US" sz="3200">
                <a:solidFill>
                  <a:srgbClr val="FFFFFF"/>
                </a:solidFill>
                <a:latin typeface="思源黑体" panose="020B0500000000000000" pitchFamily="34" charset="-122"/>
              </a:rPr>
              <a:t>查看文件夹内容</a:t>
            </a:r>
          </a:p>
        </p:txBody>
      </p:sp>
      <p:sp>
        <p:nvSpPr>
          <p:cNvPr id="4" name="Rectangle 8">
            <a:extLst>
              <a:ext uri="{FF2B5EF4-FFF2-40B4-BE49-F238E27FC236}">
                <a16:creationId xmlns:a16="http://schemas.microsoft.com/office/drawing/2014/main" id="{CFC64E32-4E00-770C-C518-C24050E7672F}"/>
              </a:ext>
            </a:extLst>
          </p:cNvPr>
          <p:cNvSpPr/>
          <p:nvPr/>
        </p:nvSpPr>
        <p:spPr>
          <a:xfrm>
            <a:off x="2678113" y="2347913"/>
            <a:ext cx="828675" cy="2903537"/>
          </a:xfrm>
          <a:prstGeom prst="rect">
            <a:avLst/>
          </a:prstGeom>
          <a:noFill/>
          <a:ln w="666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400">
              <a:latin typeface="思源黑体" panose="020B0500000000000000" pitchFamily="34" charset="-122"/>
            </a:endParaRPr>
          </a:p>
        </p:txBody>
      </p:sp>
      <p:sp>
        <p:nvSpPr>
          <p:cNvPr id="8" name="Speech Bubble: Rectangle 4">
            <a:extLst>
              <a:ext uri="{FF2B5EF4-FFF2-40B4-BE49-F238E27FC236}">
                <a16:creationId xmlns:a16="http://schemas.microsoft.com/office/drawing/2014/main" id="{6DB433B4-0331-003C-4AD1-88B88F897E34}"/>
              </a:ext>
            </a:extLst>
          </p:cNvPr>
          <p:cNvSpPr>
            <a:spLocks noChangeArrowheads="1"/>
          </p:cNvSpPr>
          <p:nvPr/>
        </p:nvSpPr>
        <p:spPr bwMode="auto">
          <a:xfrm>
            <a:off x="4749514" y="1751962"/>
            <a:ext cx="1676400" cy="595313"/>
          </a:xfrm>
          <a:prstGeom prst="wedgeRectCallout">
            <a:avLst>
              <a:gd name="adj1" fmla="val -65327"/>
              <a:gd name="adj2" fmla="val -23212"/>
            </a:avLst>
          </a:prstGeom>
          <a:solidFill>
            <a:schemeClr val="accent5"/>
          </a:solidFill>
          <a:ln w="9525" algn="ctr">
            <a:noFill/>
            <a:round/>
            <a:headEnd/>
            <a:tailEnd/>
          </a:ln>
          <a:effectLst/>
          <a:scene3d>
            <a:camera prst="orthographicFront">
              <a:rot lat="0" lon="0" rev="0"/>
            </a:camera>
            <a:lightRig rig="contrasting" dir="t">
              <a:rot lat="0" lon="0" rev="7800000"/>
            </a:lightRig>
          </a:scene3d>
          <a:sp3d>
            <a:bevelT w="139700" h="139700"/>
          </a:sp3d>
        </p:spPr>
        <p:txBody>
          <a:bodyPr/>
          <a:lstStyle/>
          <a:p>
            <a:pPr defTabSz="914400" eaLnBrk="1" hangingPunct="1">
              <a:defRPr/>
            </a:pPr>
            <a:r>
              <a:rPr lang="zh-CN" altLang="en-US" sz="1600" kern="0" dirty="0">
                <a:solidFill>
                  <a:srgbClr val="FFFFFF"/>
                </a:solidFill>
                <a:latin typeface="思源黑体" panose="020B0500000000000000" pitchFamily="34" charset="-122"/>
                <a:ea typeface="思源黑体" panose="020B0500000000000000" pitchFamily="34" charset="-122"/>
              </a:rPr>
              <a:t>个人专属文件夹，点击？查看帮助</a:t>
            </a:r>
          </a:p>
        </p:txBody>
      </p:sp>
      <p:sp>
        <p:nvSpPr>
          <p:cNvPr id="12" name="Speech Bubble: Rectangle 6">
            <a:extLst>
              <a:ext uri="{FF2B5EF4-FFF2-40B4-BE49-F238E27FC236}">
                <a16:creationId xmlns:a16="http://schemas.microsoft.com/office/drawing/2014/main" id="{EAA068F0-DF13-36CB-A028-219F3E609355}"/>
              </a:ext>
            </a:extLst>
          </p:cNvPr>
          <p:cNvSpPr>
            <a:spLocks noChangeArrowheads="1"/>
          </p:cNvSpPr>
          <p:nvPr/>
        </p:nvSpPr>
        <p:spPr bwMode="auto">
          <a:xfrm>
            <a:off x="5587714" y="3124200"/>
            <a:ext cx="1371600" cy="609600"/>
          </a:xfrm>
          <a:prstGeom prst="wedgeRectCallout">
            <a:avLst>
              <a:gd name="adj1" fmla="val -64993"/>
              <a:gd name="adj2" fmla="val -30030"/>
            </a:avLst>
          </a:prstGeom>
          <a:solidFill>
            <a:schemeClr val="accent5"/>
          </a:solidFill>
          <a:ln w="9525" algn="ctr">
            <a:noFill/>
            <a:round/>
            <a:headEnd/>
            <a:tailEnd/>
          </a:ln>
          <a:effectLst/>
          <a:scene3d>
            <a:camera prst="orthographicFront">
              <a:rot lat="0" lon="0" rev="0"/>
            </a:camera>
            <a:lightRig rig="contrasting" dir="t">
              <a:rot lat="0" lon="0" rev="7800000"/>
            </a:lightRig>
          </a:scene3d>
          <a:sp3d>
            <a:bevelT w="139700" h="139700"/>
          </a:sp3d>
        </p:spPr>
        <p:txBody>
          <a:bodyPr/>
          <a:lstStyle/>
          <a:p>
            <a:pPr defTabSz="914400" eaLnBrk="1" hangingPunct="1">
              <a:defRPr/>
            </a:pPr>
            <a:r>
              <a:rPr lang="zh-CN" altLang="en-US" sz="1600" kern="0" dirty="0">
                <a:solidFill>
                  <a:srgbClr val="FFFFFF"/>
                </a:solidFill>
                <a:latin typeface="思源黑体" panose="020B0500000000000000" pitchFamily="34" charset="-122"/>
                <a:ea typeface="思源黑体" panose="020B0500000000000000" pitchFamily="34" charset="-122"/>
              </a:rPr>
              <a:t>对保存的内容进行操作</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DCA2B32-07BA-EE46-980D-F3FBE7CEF2C9}"/>
              </a:ext>
            </a:extLst>
          </p:cNvPr>
          <p:cNvSpPr/>
          <p:nvPr/>
        </p:nvSpPr>
        <p:spPr>
          <a:xfrm>
            <a:off x="441434" y="2133599"/>
            <a:ext cx="11430526" cy="4400623"/>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1" u="none" strike="noStrike" kern="1200" cap="none" spc="0" normalizeH="0" baseline="0" noProof="0" dirty="0">
              <a:ln>
                <a:noFill/>
              </a:ln>
              <a:solidFill>
                <a:prstClr val="white"/>
              </a:solidFill>
              <a:effectLst/>
              <a:uLnTx/>
              <a:uFillTx/>
              <a:latin typeface="思源黑体" panose="020B0500000000000000" pitchFamily="34" charset="-122"/>
              <a:ea typeface="+mn-ea"/>
              <a:cs typeface="+mn-cs"/>
            </a:endParaRPr>
          </a:p>
        </p:txBody>
      </p:sp>
      <p:pic>
        <p:nvPicPr>
          <p:cNvPr id="12" name="Picture 11">
            <a:extLst>
              <a:ext uri="{FF2B5EF4-FFF2-40B4-BE49-F238E27FC236}">
                <a16:creationId xmlns:a16="http://schemas.microsoft.com/office/drawing/2014/main" id="{1D3C31C7-5280-3345-889F-595BD78808B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621" t="31110" r="2625" b="4714"/>
          <a:stretch/>
        </p:blipFill>
        <p:spPr>
          <a:xfrm>
            <a:off x="441434" y="2133599"/>
            <a:ext cx="11430526" cy="4400623"/>
          </a:xfrm>
          <a:prstGeom prst="rect">
            <a:avLst/>
          </a:prstGeom>
        </p:spPr>
      </p:pic>
      <p:sp>
        <p:nvSpPr>
          <p:cNvPr id="13" name="Rectangle 12">
            <a:extLst>
              <a:ext uri="{FF2B5EF4-FFF2-40B4-BE49-F238E27FC236}">
                <a16:creationId xmlns:a16="http://schemas.microsoft.com/office/drawing/2014/main" id="{3FE16CBC-7BFD-3441-95D9-41EB49DAF5AB}"/>
              </a:ext>
            </a:extLst>
          </p:cNvPr>
          <p:cNvSpPr/>
          <p:nvPr/>
        </p:nvSpPr>
        <p:spPr>
          <a:xfrm>
            <a:off x="838200" y="2438400"/>
            <a:ext cx="10668000" cy="37620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1" u="none" strike="noStrike" kern="1200" cap="none" spc="0" normalizeH="0" baseline="0" noProof="0" dirty="0">
              <a:ln>
                <a:noFill/>
              </a:ln>
              <a:solidFill>
                <a:prstClr val="white"/>
              </a:solidFill>
              <a:effectLst/>
              <a:uLnTx/>
              <a:uFillTx/>
              <a:latin typeface="思源黑体" panose="020B0500000000000000" pitchFamily="34" charset="-122"/>
              <a:ea typeface="+mn-ea"/>
              <a:cs typeface="+mn-cs"/>
            </a:endParaRPr>
          </a:p>
        </p:txBody>
      </p:sp>
      <p:sp>
        <p:nvSpPr>
          <p:cNvPr id="4" name="Title 3"/>
          <p:cNvSpPr>
            <a:spLocks noGrp="1"/>
          </p:cNvSpPr>
          <p:nvPr>
            <p:ph type="title"/>
          </p:nvPr>
        </p:nvSpPr>
        <p:spPr/>
        <p:txBody>
          <a:bodyPr/>
          <a:lstStyle/>
          <a:p>
            <a:pPr lvl="0"/>
            <a:r>
              <a:rPr lang="en-US" dirty="0" err="1"/>
              <a:t>内容</a:t>
            </a:r>
            <a:endParaRPr lang="en-US" dirty="0"/>
          </a:p>
        </p:txBody>
      </p:sp>
      <p:sp>
        <p:nvSpPr>
          <p:cNvPr id="9" name="Content Placeholder 8">
            <a:extLst>
              <a:ext uri="{FF2B5EF4-FFF2-40B4-BE49-F238E27FC236}">
                <a16:creationId xmlns:a16="http://schemas.microsoft.com/office/drawing/2014/main" id="{4E07F10D-12A1-4BCF-88DD-92FAC1466357}"/>
              </a:ext>
            </a:extLst>
          </p:cNvPr>
          <p:cNvSpPr>
            <a:spLocks noGrp="1"/>
          </p:cNvSpPr>
          <p:nvPr>
            <p:ph sz="half" idx="1"/>
          </p:nvPr>
        </p:nvSpPr>
        <p:spPr>
          <a:xfrm>
            <a:off x="990599" y="2588191"/>
            <a:ext cx="5181600" cy="3859250"/>
          </a:xfrm>
        </p:spPr>
        <p:txBody>
          <a:bodyPr/>
          <a:lstStyle/>
          <a:p>
            <a:r>
              <a:rPr lang="en-US" sz="2400" i="1" dirty="0"/>
              <a:t>Raymond’s Run</a:t>
            </a:r>
            <a:r>
              <a:rPr lang="en-US" sz="2400" dirty="0"/>
              <a:t> by Toni Cade Bambara</a:t>
            </a:r>
          </a:p>
          <a:p>
            <a:r>
              <a:rPr lang="en-US" sz="2400" i="1" dirty="0"/>
              <a:t>Checkouts</a:t>
            </a:r>
            <a:r>
              <a:rPr lang="en-US" sz="2400" dirty="0"/>
              <a:t> by Cynthia </a:t>
            </a:r>
            <a:r>
              <a:rPr lang="en-US" sz="2400" dirty="0" err="1"/>
              <a:t>Rylant</a:t>
            </a:r>
            <a:endParaRPr lang="en-US" sz="2400" dirty="0"/>
          </a:p>
          <a:p>
            <a:r>
              <a:rPr lang="en-US" sz="2400" i="1" dirty="0"/>
              <a:t>The Secret Life of Walter Mitty</a:t>
            </a:r>
            <a:r>
              <a:rPr lang="en-US" sz="2400" dirty="0"/>
              <a:t> by James Thurber</a:t>
            </a:r>
          </a:p>
          <a:p>
            <a:r>
              <a:rPr lang="en-US" sz="2400" i="1" dirty="0"/>
              <a:t>The Tell-Tale Heart</a:t>
            </a:r>
            <a:r>
              <a:rPr lang="en-US" sz="2400" dirty="0"/>
              <a:t> by Edgar Allan Poe</a:t>
            </a:r>
          </a:p>
          <a:p>
            <a:endParaRPr lang="en-US" dirty="0"/>
          </a:p>
        </p:txBody>
      </p:sp>
      <p:sp>
        <p:nvSpPr>
          <p:cNvPr id="10" name="Content Placeholder 9">
            <a:extLst>
              <a:ext uri="{FF2B5EF4-FFF2-40B4-BE49-F238E27FC236}">
                <a16:creationId xmlns:a16="http://schemas.microsoft.com/office/drawing/2014/main" id="{93AF0063-B218-4E85-A2E1-90710DE0D401}"/>
              </a:ext>
            </a:extLst>
          </p:cNvPr>
          <p:cNvSpPr>
            <a:spLocks noGrp="1"/>
          </p:cNvSpPr>
          <p:nvPr>
            <p:ph sz="half" idx="2"/>
          </p:nvPr>
        </p:nvSpPr>
        <p:spPr>
          <a:xfrm>
            <a:off x="6324599" y="2588191"/>
            <a:ext cx="5181600" cy="3859250"/>
          </a:xfrm>
        </p:spPr>
        <p:txBody>
          <a:bodyPr/>
          <a:lstStyle/>
          <a:p>
            <a:r>
              <a:rPr lang="en-US" sz="2400" i="1" dirty="0"/>
              <a:t>A Day’s Wait</a:t>
            </a:r>
            <a:r>
              <a:rPr lang="en-US" sz="2400" dirty="0"/>
              <a:t> by Ernest Hemingway</a:t>
            </a:r>
          </a:p>
          <a:p>
            <a:r>
              <a:rPr lang="en-US" sz="2400" i="1" dirty="0"/>
              <a:t>The Life You Save May Be Your Own</a:t>
            </a:r>
            <a:r>
              <a:rPr lang="en-US" sz="2400" dirty="0"/>
              <a:t> by Flannery O’Connor</a:t>
            </a:r>
          </a:p>
          <a:p>
            <a:r>
              <a:rPr lang="en-US" sz="2400" i="1" dirty="0"/>
              <a:t>Mother &amp; Daughter</a:t>
            </a:r>
            <a:r>
              <a:rPr lang="en-US" sz="2400" dirty="0"/>
              <a:t> by Gary Soto</a:t>
            </a:r>
          </a:p>
          <a:p>
            <a:r>
              <a:rPr lang="en-US" sz="2400" i="1" dirty="0"/>
              <a:t>There Will Come Soft Rains</a:t>
            </a:r>
            <a:r>
              <a:rPr lang="en-US" sz="2400" dirty="0"/>
              <a:t> by Ray Bradbury</a:t>
            </a:r>
          </a:p>
        </p:txBody>
      </p:sp>
      <p:sp>
        <p:nvSpPr>
          <p:cNvPr id="14" name="Text Placeholder 2">
            <a:extLst>
              <a:ext uri="{FF2B5EF4-FFF2-40B4-BE49-F238E27FC236}">
                <a16:creationId xmlns:a16="http://schemas.microsoft.com/office/drawing/2014/main" id="{5929A98C-D745-C84B-95D4-C66EDF80B626}"/>
              </a:ext>
            </a:extLst>
          </p:cNvPr>
          <p:cNvSpPr txBox="1">
            <a:spLocks/>
          </p:cNvSpPr>
          <p:nvPr/>
        </p:nvSpPr>
        <p:spPr>
          <a:xfrm>
            <a:off x="838200" y="1420788"/>
            <a:ext cx="11033760" cy="667555"/>
          </a:xfrm>
          <a:prstGeom prst="rect">
            <a:avLst/>
          </a:prstGeom>
        </p:spPr>
        <p:txBody>
          <a:bodyPr vert="horz" lIns="91440" tIns="45720" rIns="91440" bIns="45720" rtlCol="0">
            <a:noAutofit/>
          </a:bodyPr>
          <a:lstStyle>
            <a:lvl1pPr marL="0" indent="0" algn="l" defTabSz="914400" rtl="0" eaLnBrk="1" latinLnBrk="0" hangingPunct="1">
              <a:lnSpc>
                <a:spcPct val="110000"/>
              </a:lnSpc>
              <a:spcBef>
                <a:spcPct val="0"/>
              </a:spcBef>
              <a:buFont typeface="Arial" panose="020B0604020202020204" pitchFamily="34" charset="0"/>
              <a:buNone/>
              <a:defRPr lang="en-US" sz="2400" b="0" kern="1200" dirty="0" smtClean="0">
                <a:solidFill>
                  <a:schemeClr val="tx2"/>
                </a:solidFill>
                <a:latin typeface="+mj-lt"/>
                <a:ea typeface="+mj-ea"/>
                <a:cs typeface="+mj-cs"/>
              </a:defRPr>
            </a:lvl1pPr>
            <a:lvl2pPr marL="0" indent="0" algn="l" defTabSz="914400" rtl="0" eaLnBrk="1" latinLnBrk="0" hangingPunct="1">
              <a:lnSpc>
                <a:spcPct val="110000"/>
              </a:lnSpc>
              <a:spcBef>
                <a:spcPct val="0"/>
              </a:spcBef>
              <a:buFont typeface="Arial" panose="020B0604020202020204" pitchFamily="34" charset="0"/>
              <a:buNone/>
              <a:defRPr lang="en-US" sz="2000" b="0" kern="1200" dirty="0" smtClean="0">
                <a:solidFill>
                  <a:schemeClr val="accent1"/>
                </a:solidFill>
                <a:latin typeface="+mj-lt"/>
                <a:ea typeface="+mj-ea"/>
                <a:cs typeface="+mj-cs"/>
              </a:defRPr>
            </a:lvl2pPr>
            <a:lvl3pPr marL="0" indent="0" algn="l" defTabSz="914400" rtl="0" eaLnBrk="1" latinLnBrk="0" hangingPunct="1">
              <a:lnSpc>
                <a:spcPct val="110000"/>
              </a:lnSpc>
              <a:spcBef>
                <a:spcPct val="0"/>
              </a:spcBef>
              <a:buFont typeface="Arial" panose="020B0604020202020204" pitchFamily="34" charset="0"/>
              <a:buNone/>
              <a:defRPr lang="en-US" sz="2000" b="0" kern="1200" dirty="0" smtClean="0">
                <a:solidFill>
                  <a:schemeClr val="accent1"/>
                </a:solidFill>
                <a:latin typeface="+mj-lt"/>
                <a:ea typeface="+mj-ea"/>
                <a:cs typeface="+mj-cs"/>
              </a:defRPr>
            </a:lvl3pPr>
            <a:lvl4pPr marL="0" indent="0" algn="l" defTabSz="914400" rtl="0" eaLnBrk="1" latinLnBrk="0" hangingPunct="1">
              <a:lnSpc>
                <a:spcPct val="110000"/>
              </a:lnSpc>
              <a:spcBef>
                <a:spcPct val="0"/>
              </a:spcBef>
              <a:buFont typeface="Arial" panose="020B0604020202020204" pitchFamily="34" charset="0"/>
              <a:buNone/>
              <a:defRPr lang="en-US" sz="2000" b="0" kern="1200" dirty="0" smtClean="0">
                <a:solidFill>
                  <a:schemeClr val="accent1"/>
                </a:solidFill>
                <a:latin typeface="+mj-lt"/>
                <a:ea typeface="+mj-ea"/>
                <a:cs typeface="+mj-cs"/>
              </a:defRPr>
            </a:lvl4pPr>
            <a:lvl5pPr marL="0" indent="0" algn="l" defTabSz="914400" rtl="0" eaLnBrk="1" latinLnBrk="0" hangingPunct="1">
              <a:lnSpc>
                <a:spcPct val="110000"/>
              </a:lnSpc>
              <a:spcBef>
                <a:spcPct val="0"/>
              </a:spcBef>
              <a:buFont typeface="Arial" panose="020B0604020202020204" pitchFamily="34" charset="0"/>
              <a:buNone/>
              <a:defRPr lang="en-US" sz="2000" b="0" kern="1200" dirty="0">
                <a:solidFill>
                  <a:schemeClr val="accent1"/>
                </a:solidFill>
                <a:latin typeface="+mj-lt"/>
                <a:ea typeface="+mj-ea"/>
                <a:cs typeface="+mj-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base" latinLnBrk="0" hangingPunct="1">
              <a:lnSpc>
                <a:spcPct val="110000"/>
              </a:lnSpc>
              <a:spcBef>
                <a:spcPct val="0"/>
              </a:spcBef>
              <a:spcAft>
                <a:spcPct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srgbClr val="3E75CF"/>
                </a:solidFill>
                <a:effectLst/>
                <a:uLnTx/>
                <a:uFillTx/>
                <a:latin typeface="思源黑体" panose="020B0500000000000000" pitchFamily="34" charset="-122"/>
                <a:ea typeface="+mj-ea"/>
                <a:cs typeface="+mj-cs"/>
              </a:rPr>
              <a:t>28,000</a:t>
            </a:r>
            <a:r>
              <a:rPr kumimoji="0" lang="zh-CN" altLang="en-US" sz="2800" b="0" i="0" u="none" strike="noStrike" kern="1200" cap="none" spc="0" normalizeH="0" baseline="0" noProof="0" dirty="0">
                <a:ln>
                  <a:noFill/>
                </a:ln>
                <a:solidFill>
                  <a:srgbClr val="454545"/>
                </a:solidFill>
                <a:effectLst/>
                <a:uLnTx/>
                <a:uFillTx/>
                <a:latin typeface="思源黑体" panose="020B0500000000000000" pitchFamily="34" charset="-122"/>
                <a:ea typeface="+mj-ea"/>
                <a:cs typeface="+mj-cs"/>
              </a:rPr>
              <a:t>多部经典和当代短篇小说，包括：</a:t>
            </a:r>
            <a:endParaRPr kumimoji="0" lang="en-US" sz="2800" b="0" i="0" u="none" strike="noStrike" kern="1200" cap="none" spc="0" normalizeH="0" baseline="0" noProof="0" dirty="0">
              <a:ln>
                <a:noFill/>
              </a:ln>
              <a:solidFill>
                <a:srgbClr val="454545"/>
              </a:solidFill>
              <a:effectLst/>
              <a:uLnTx/>
              <a:uFillTx/>
              <a:latin typeface="思源黑体" panose="020B0500000000000000" pitchFamily="34" charset="-122"/>
              <a:ea typeface="+mj-ea"/>
              <a:cs typeface="+mj-cs"/>
            </a:endParaRPr>
          </a:p>
          <a:p>
            <a:pPr marL="0" marR="0" lvl="0" indent="0" algn="l" defTabSz="914400" rtl="0" eaLnBrk="1" fontAlgn="auto" latinLnBrk="0" hangingPunct="1">
              <a:lnSpc>
                <a:spcPct val="110000"/>
              </a:lnSpc>
              <a:spcBef>
                <a:spcPct val="0"/>
              </a:spcBef>
              <a:spcAft>
                <a:spcPts val="0"/>
              </a:spcAft>
              <a:buClrTx/>
              <a:buSzTx/>
              <a:buFont typeface="Arial" panose="020B0604020202020204" pitchFamily="34" charset="0"/>
              <a:buNone/>
              <a:tabLst/>
              <a:defRPr/>
            </a:pPr>
            <a:endParaRPr kumimoji="0" lang="en-US" sz="2400" b="0" i="1" u="none" strike="noStrike" kern="1200" cap="none" spc="0" normalizeH="0" baseline="0" noProof="0" dirty="0">
              <a:ln>
                <a:noFill/>
              </a:ln>
              <a:solidFill>
                <a:srgbClr val="454545"/>
              </a:solidFill>
              <a:effectLst/>
              <a:uLnTx/>
              <a:uFillTx/>
              <a:latin typeface="思源黑体" panose="020B0500000000000000" pitchFamily="34" charset="-122"/>
              <a:ea typeface="+mj-ea"/>
              <a:cs typeface="+mj-cs"/>
            </a:endParaRPr>
          </a:p>
        </p:txBody>
      </p:sp>
    </p:spTree>
    <p:extLst>
      <p:ext uri="{BB962C8B-B14F-4D97-AF65-F5344CB8AC3E}">
        <p14:creationId xmlns:p14="http://schemas.microsoft.com/office/powerpoint/2010/main" val="3159542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6" name="图片 2">
            <a:extLst>
              <a:ext uri="{FF2B5EF4-FFF2-40B4-BE49-F238E27FC236}">
                <a16:creationId xmlns:a16="http://schemas.microsoft.com/office/drawing/2014/main" id="{F4BEC51C-A45B-5745-DCEC-3D768E6AB0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70075" y="1947863"/>
            <a:ext cx="8099425" cy="4100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4147" name="Picture 2">
            <a:extLst>
              <a:ext uri="{FF2B5EF4-FFF2-40B4-BE49-F238E27FC236}">
                <a16:creationId xmlns:a16="http://schemas.microsoft.com/office/drawing/2014/main" id="{50B25D85-85D5-B619-7E5B-26F6A84C3DA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3366" r="3366"/>
          <a:stretch>
            <a:fillRect/>
          </a:stretch>
        </p:blipFill>
        <p:spPr bwMode="auto">
          <a:xfrm>
            <a:off x="628650" y="1497013"/>
            <a:ext cx="10410825" cy="529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4148" name="Title 1">
            <a:extLst>
              <a:ext uri="{FF2B5EF4-FFF2-40B4-BE49-F238E27FC236}">
                <a16:creationId xmlns:a16="http://schemas.microsoft.com/office/drawing/2014/main" id="{E410E8C4-390A-95E7-6AB9-E89663D51F0A}"/>
              </a:ext>
            </a:extLst>
          </p:cNvPr>
          <p:cNvSpPr>
            <a:spLocks noGrp="1" noChangeArrowheads="1"/>
          </p:cNvSpPr>
          <p:nvPr>
            <p:ph type="title"/>
          </p:nvPr>
        </p:nvSpPr>
        <p:spPr/>
        <p:txBody>
          <a:bodyPr/>
          <a:lstStyle/>
          <a:p>
            <a:pPr eaLnBrk="1" hangingPunct="1"/>
            <a:endParaRPr lang="en-US" altLang="en-US"/>
          </a:p>
        </p:txBody>
      </p:sp>
      <p:grpSp>
        <p:nvGrpSpPr>
          <p:cNvPr id="134149" name="Group 32">
            <a:extLst>
              <a:ext uri="{FF2B5EF4-FFF2-40B4-BE49-F238E27FC236}">
                <a16:creationId xmlns:a16="http://schemas.microsoft.com/office/drawing/2014/main" id="{0B4105A8-72CC-CC62-968A-D213376B066B}"/>
              </a:ext>
            </a:extLst>
          </p:cNvPr>
          <p:cNvGrpSpPr>
            <a:grpSpLocks/>
          </p:cNvGrpSpPr>
          <p:nvPr/>
        </p:nvGrpSpPr>
        <p:grpSpPr bwMode="auto">
          <a:xfrm>
            <a:off x="304800" y="304800"/>
            <a:ext cx="11582400" cy="1274763"/>
            <a:chOff x="304800" y="304799"/>
            <a:chExt cx="11582400" cy="1274619"/>
          </a:xfrm>
        </p:grpSpPr>
        <p:sp>
          <p:nvSpPr>
            <p:cNvPr id="34" name="Rectangle 33">
              <a:extLst>
                <a:ext uri="{FF2B5EF4-FFF2-40B4-BE49-F238E27FC236}">
                  <a16:creationId xmlns:a16="http://schemas.microsoft.com/office/drawing/2014/main" id="{67F1E498-8F8D-226B-F634-771377DD7096}"/>
                </a:ext>
              </a:extLst>
            </p:cNvPr>
            <p:cNvSpPr/>
            <p:nvPr/>
          </p:nvSpPr>
          <p:spPr>
            <a:xfrm>
              <a:off x="304800" y="304799"/>
              <a:ext cx="11582400" cy="119207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400">
                <a:latin typeface="思源黑体" panose="020B0500000000000000" pitchFamily="34" charset="-122"/>
              </a:endParaRPr>
            </a:p>
          </p:txBody>
        </p:sp>
        <p:sp>
          <p:nvSpPr>
            <p:cNvPr id="35" name="Rectangle 34">
              <a:extLst>
                <a:ext uri="{FF2B5EF4-FFF2-40B4-BE49-F238E27FC236}">
                  <a16:creationId xmlns:a16="http://schemas.microsoft.com/office/drawing/2014/main" id="{BEAB7A90-168A-8D16-40A2-A9085ECEEF22}"/>
                </a:ext>
              </a:extLst>
            </p:cNvPr>
            <p:cNvSpPr/>
            <p:nvPr/>
          </p:nvSpPr>
          <p:spPr>
            <a:xfrm rot="5400000">
              <a:off x="3096430" y="-1420151"/>
              <a:ext cx="207940" cy="57912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endParaRPr lang="en-US" sz="1400">
                <a:solidFill>
                  <a:srgbClr val="FFFFFF"/>
                </a:solidFill>
                <a:latin typeface="思源黑体" panose="020B0500000000000000" pitchFamily="34" charset="-122"/>
              </a:endParaRPr>
            </a:p>
          </p:txBody>
        </p:sp>
        <p:sp>
          <p:nvSpPr>
            <p:cNvPr id="36" name="Rectangle 35">
              <a:extLst>
                <a:ext uri="{FF2B5EF4-FFF2-40B4-BE49-F238E27FC236}">
                  <a16:creationId xmlns:a16="http://schemas.microsoft.com/office/drawing/2014/main" id="{9E0ABE18-2D57-843E-9508-F8311C1C2A71}"/>
                </a:ext>
              </a:extLst>
            </p:cNvPr>
            <p:cNvSpPr/>
            <p:nvPr/>
          </p:nvSpPr>
          <p:spPr>
            <a:xfrm rot="5400000">
              <a:off x="8887630" y="-1420151"/>
              <a:ext cx="207940" cy="5791200"/>
            </a:xfrm>
            <a:prstGeom prst="rect">
              <a:avLst/>
            </a:prstGeom>
            <a:solidFill>
              <a:srgbClr val="FAB73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endParaRPr lang="en-US" sz="1400">
                <a:solidFill>
                  <a:srgbClr val="FFFFFF"/>
                </a:solidFill>
                <a:latin typeface="思源黑体" panose="020B0500000000000000" pitchFamily="34" charset="-122"/>
              </a:endParaRPr>
            </a:p>
          </p:txBody>
        </p:sp>
      </p:grpSp>
      <p:sp>
        <p:nvSpPr>
          <p:cNvPr id="134150" name="Title 1">
            <a:extLst>
              <a:ext uri="{FF2B5EF4-FFF2-40B4-BE49-F238E27FC236}">
                <a16:creationId xmlns:a16="http://schemas.microsoft.com/office/drawing/2014/main" id="{00999EEC-A4DF-1273-7BB9-47FAD2A89497}"/>
              </a:ext>
            </a:extLst>
          </p:cNvPr>
          <p:cNvSpPr txBox="1">
            <a:spLocks noChangeArrowheads="1"/>
          </p:cNvSpPr>
          <p:nvPr/>
        </p:nvSpPr>
        <p:spPr bwMode="auto">
          <a:xfrm>
            <a:off x="695325" y="534988"/>
            <a:ext cx="10982325" cy="665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110000"/>
              </a:lnSpc>
              <a:spcBef>
                <a:spcPts val="900"/>
              </a:spcBef>
              <a:buFont typeface="Arial" panose="020B0604020202020204" pitchFamily="34" charset="0"/>
              <a:buChar char="•"/>
              <a:defRPr sz="2800">
                <a:solidFill>
                  <a:schemeClr val="tx2"/>
                </a:solidFill>
                <a:latin typeface="Times New Roman" panose="02020603050405020304" pitchFamily="18" charset="0"/>
                <a:ea typeface="思源黑体" panose="020B0500000000000000" pitchFamily="34" charset="-122"/>
              </a:defRPr>
            </a:lvl1pPr>
            <a:lvl2pPr marL="742950" indent="-285750">
              <a:lnSpc>
                <a:spcPct val="110000"/>
              </a:lnSpc>
              <a:spcBef>
                <a:spcPts val="900"/>
              </a:spcBef>
              <a:buFont typeface="Arial" panose="020B0604020202020204" pitchFamily="34" charset="0"/>
              <a:buChar char="−"/>
              <a:defRPr sz="2400">
                <a:solidFill>
                  <a:schemeClr val="tx2"/>
                </a:solidFill>
                <a:latin typeface="Times New Roman" panose="02020603050405020304" pitchFamily="18" charset="0"/>
                <a:ea typeface="思源黑体" panose="020B0500000000000000" pitchFamily="34" charset="-122"/>
              </a:defRPr>
            </a:lvl2pPr>
            <a:lvl3pPr marL="1143000" indent="-228600">
              <a:lnSpc>
                <a:spcPct val="110000"/>
              </a:lnSpc>
              <a:spcBef>
                <a:spcPts val="900"/>
              </a:spcBef>
              <a:buFont typeface="Arial" panose="020B0604020202020204" pitchFamily="34" charset="0"/>
              <a:buChar char="•"/>
              <a:defRPr sz="2000">
                <a:solidFill>
                  <a:schemeClr val="tx2"/>
                </a:solidFill>
                <a:latin typeface="Times New Roman" panose="02020603050405020304" pitchFamily="18" charset="0"/>
                <a:ea typeface="思源黑体" panose="020B0500000000000000" pitchFamily="34" charset="-122"/>
              </a:defRPr>
            </a:lvl3pPr>
            <a:lvl4pPr marL="1600200" indent="-228600">
              <a:lnSpc>
                <a:spcPct val="110000"/>
              </a:lnSpc>
              <a:spcBef>
                <a:spcPts val="900"/>
              </a:spcBef>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4pPr>
            <a:lvl5pPr marL="2057400" indent="-228600">
              <a:lnSpc>
                <a:spcPct val="110000"/>
              </a:lnSpc>
              <a:spcBef>
                <a:spcPts val="900"/>
              </a:spcBef>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5pPr>
            <a:lvl6pPr marL="2514600" indent="-228600" eaLnBrk="0" fontAlgn="base" hangingPunct="0">
              <a:lnSpc>
                <a:spcPct val="110000"/>
              </a:lnSpc>
              <a:spcBef>
                <a:spcPts val="900"/>
              </a:spcBef>
              <a:spcAft>
                <a:spcPct val="0"/>
              </a:spcAft>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6pPr>
            <a:lvl7pPr marL="2971800" indent="-228600" eaLnBrk="0" fontAlgn="base" hangingPunct="0">
              <a:lnSpc>
                <a:spcPct val="110000"/>
              </a:lnSpc>
              <a:spcBef>
                <a:spcPts val="900"/>
              </a:spcBef>
              <a:spcAft>
                <a:spcPct val="0"/>
              </a:spcAft>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7pPr>
            <a:lvl8pPr marL="3429000" indent="-228600" eaLnBrk="0" fontAlgn="base" hangingPunct="0">
              <a:lnSpc>
                <a:spcPct val="110000"/>
              </a:lnSpc>
              <a:spcBef>
                <a:spcPts val="900"/>
              </a:spcBef>
              <a:spcAft>
                <a:spcPct val="0"/>
              </a:spcAft>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8pPr>
            <a:lvl9pPr marL="3886200" indent="-228600" eaLnBrk="0" fontAlgn="base" hangingPunct="0">
              <a:lnSpc>
                <a:spcPct val="110000"/>
              </a:lnSpc>
              <a:spcBef>
                <a:spcPts val="900"/>
              </a:spcBef>
              <a:spcAft>
                <a:spcPct val="0"/>
              </a:spcAft>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9pPr>
          </a:lstStyle>
          <a:p>
            <a:pPr defTabSz="914400" eaLnBrk="1" hangingPunct="1">
              <a:spcBef>
                <a:spcPct val="0"/>
              </a:spcBef>
              <a:buFontTx/>
              <a:buNone/>
            </a:pPr>
            <a:r>
              <a:rPr lang="zh-CN" altLang="en-US" sz="3200">
                <a:solidFill>
                  <a:srgbClr val="FFFFFF"/>
                </a:solidFill>
                <a:latin typeface="思源黑体" panose="020B0500000000000000" pitchFamily="34" charset="-122"/>
              </a:rPr>
              <a:t>新建文件夹</a:t>
            </a:r>
          </a:p>
        </p:txBody>
      </p:sp>
      <p:sp>
        <p:nvSpPr>
          <p:cNvPr id="4" name="Rectangle 8">
            <a:extLst>
              <a:ext uri="{FF2B5EF4-FFF2-40B4-BE49-F238E27FC236}">
                <a16:creationId xmlns:a16="http://schemas.microsoft.com/office/drawing/2014/main" id="{748C8426-3AE0-9031-E906-5D0619BA902A}"/>
              </a:ext>
            </a:extLst>
          </p:cNvPr>
          <p:cNvSpPr/>
          <p:nvPr/>
        </p:nvSpPr>
        <p:spPr>
          <a:xfrm>
            <a:off x="1943100" y="5567363"/>
            <a:ext cx="1525588" cy="381000"/>
          </a:xfrm>
          <a:prstGeom prst="rect">
            <a:avLst/>
          </a:prstGeom>
          <a:noFill/>
          <a:ln w="666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400">
              <a:latin typeface="思源黑体" panose="020B0500000000000000" pitchFamily="34" charset="-122"/>
            </a:endParaRPr>
          </a:p>
        </p:txBody>
      </p:sp>
    </p:spTree>
  </p:cSld>
  <p:clrMapOvr>
    <a:masterClrMapping/>
  </p:clrMapOvr>
  <p:transition spd="med">
    <p:fade/>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194" name="图片 4">
            <a:extLst>
              <a:ext uri="{FF2B5EF4-FFF2-40B4-BE49-F238E27FC236}">
                <a16:creationId xmlns:a16="http://schemas.microsoft.com/office/drawing/2014/main" id="{280D4678-DFCB-AF07-CD51-97D78B991C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98700" y="1917700"/>
            <a:ext cx="7439025" cy="4405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6195" name="Picture 2">
            <a:extLst>
              <a:ext uri="{FF2B5EF4-FFF2-40B4-BE49-F238E27FC236}">
                <a16:creationId xmlns:a16="http://schemas.microsoft.com/office/drawing/2014/main" id="{8692C764-AAE4-BFAF-59FF-BE7AC722248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3366" r="3366"/>
          <a:stretch>
            <a:fillRect/>
          </a:stretch>
        </p:blipFill>
        <p:spPr bwMode="auto">
          <a:xfrm>
            <a:off x="998538" y="1371600"/>
            <a:ext cx="10201275" cy="555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6196" name="Title 1">
            <a:extLst>
              <a:ext uri="{FF2B5EF4-FFF2-40B4-BE49-F238E27FC236}">
                <a16:creationId xmlns:a16="http://schemas.microsoft.com/office/drawing/2014/main" id="{462E462D-C57F-6981-AD92-5196A2802EC2}"/>
              </a:ext>
            </a:extLst>
          </p:cNvPr>
          <p:cNvSpPr>
            <a:spLocks noGrp="1" noChangeArrowheads="1"/>
          </p:cNvSpPr>
          <p:nvPr>
            <p:ph type="title"/>
          </p:nvPr>
        </p:nvSpPr>
        <p:spPr/>
        <p:txBody>
          <a:bodyPr/>
          <a:lstStyle/>
          <a:p>
            <a:pPr eaLnBrk="1" hangingPunct="1"/>
            <a:endParaRPr lang="en-US" altLang="en-US"/>
          </a:p>
        </p:txBody>
      </p:sp>
      <p:grpSp>
        <p:nvGrpSpPr>
          <p:cNvPr id="136197" name="Group 32">
            <a:extLst>
              <a:ext uri="{FF2B5EF4-FFF2-40B4-BE49-F238E27FC236}">
                <a16:creationId xmlns:a16="http://schemas.microsoft.com/office/drawing/2014/main" id="{F445F349-9E95-70F3-121A-3A800188FD72}"/>
              </a:ext>
            </a:extLst>
          </p:cNvPr>
          <p:cNvGrpSpPr>
            <a:grpSpLocks/>
          </p:cNvGrpSpPr>
          <p:nvPr/>
        </p:nvGrpSpPr>
        <p:grpSpPr bwMode="auto">
          <a:xfrm>
            <a:off x="304800" y="304800"/>
            <a:ext cx="11582400" cy="1274763"/>
            <a:chOff x="304800" y="304799"/>
            <a:chExt cx="11582400" cy="1274619"/>
          </a:xfrm>
        </p:grpSpPr>
        <p:sp>
          <p:nvSpPr>
            <p:cNvPr id="34" name="Rectangle 33">
              <a:extLst>
                <a:ext uri="{FF2B5EF4-FFF2-40B4-BE49-F238E27FC236}">
                  <a16:creationId xmlns:a16="http://schemas.microsoft.com/office/drawing/2014/main" id="{383FA003-03D7-CD1B-0000-B6401FDC9D9D}"/>
                </a:ext>
              </a:extLst>
            </p:cNvPr>
            <p:cNvSpPr/>
            <p:nvPr/>
          </p:nvSpPr>
          <p:spPr>
            <a:xfrm>
              <a:off x="304800" y="304799"/>
              <a:ext cx="11582400" cy="119207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400">
                <a:latin typeface="思源黑体" panose="020B0500000000000000" pitchFamily="34" charset="-122"/>
              </a:endParaRPr>
            </a:p>
          </p:txBody>
        </p:sp>
        <p:sp>
          <p:nvSpPr>
            <p:cNvPr id="35" name="Rectangle 34">
              <a:extLst>
                <a:ext uri="{FF2B5EF4-FFF2-40B4-BE49-F238E27FC236}">
                  <a16:creationId xmlns:a16="http://schemas.microsoft.com/office/drawing/2014/main" id="{24CC5BEF-132D-D9EC-3656-6B68C92A98C1}"/>
                </a:ext>
              </a:extLst>
            </p:cNvPr>
            <p:cNvSpPr/>
            <p:nvPr/>
          </p:nvSpPr>
          <p:spPr>
            <a:xfrm rot="5400000">
              <a:off x="3096430" y="-1420151"/>
              <a:ext cx="207940" cy="57912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endParaRPr lang="en-US" sz="1400">
                <a:solidFill>
                  <a:srgbClr val="FFFFFF"/>
                </a:solidFill>
                <a:latin typeface="思源黑体" panose="020B0500000000000000" pitchFamily="34" charset="-122"/>
              </a:endParaRPr>
            </a:p>
          </p:txBody>
        </p:sp>
        <p:sp>
          <p:nvSpPr>
            <p:cNvPr id="36" name="Rectangle 35">
              <a:extLst>
                <a:ext uri="{FF2B5EF4-FFF2-40B4-BE49-F238E27FC236}">
                  <a16:creationId xmlns:a16="http://schemas.microsoft.com/office/drawing/2014/main" id="{76142301-E449-2CD9-68D7-9BC053D23230}"/>
                </a:ext>
              </a:extLst>
            </p:cNvPr>
            <p:cNvSpPr/>
            <p:nvPr/>
          </p:nvSpPr>
          <p:spPr>
            <a:xfrm rot="5400000">
              <a:off x="8887630" y="-1420151"/>
              <a:ext cx="207940" cy="5791200"/>
            </a:xfrm>
            <a:prstGeom prst="rect">
              <a:avLst/>
            </a:prstGeom>
            <a:solidFill>
              <a:srgbClr val="FAB73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endParaRPr lang="en-US" sz="1400">
                <a:solidFill>
                  <a:srgbClr val="FFFFFF"/>
                </a:solidFill>
                <a:latin typeface="思源黑体" panose="020B0500000000000000" pitchFamily="34" charset="-122"/>
              </a:endParaRPr>
            </a:p>
          </p:txBody>
        </p:sp>
      </p:grpSp>
      <p:sp>
        <p:nvSpPr>
          <p:cNvPr id="136198" name="Title 1">
            <a:extLst>
              <a:ext uri="{FF2B5EF4-FFF2-40B4-BE49-F238E27FC236}">
                <a16:creationId xmlns:a16="http://schemas.microsoft.com/office/drawing/2014/main" id="{67064D99-1E8E-CB87-FCB4-6A3B87D18954}"/>
              </a:ext>
            </a:extLst>
          </p:cNvPr>
          <p:cNvSpPr txBox="1">
            <a:spLocks noChangeArrowheads="1"/>
          </p:cNvSpPr>
          <p:nvPr/>
        </p:nvSpPr>
        <p:spPr bwMode="auto">
          <a:xfrm>
            <a:off x="695325" y="534988"/>
            <a:ext cx="10982325" cy="665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110000"/>
              </a:lnSpc>
              <a:spcBef>
                <a:spcPts val="900"/>
              </a:spcBef>
              <a:buFont typeface="Arial" panose="020B0604020202020204" pitchFamily="34" charset="0"/>
              <a:buChar char="•"/>
              <a:defRPr sz="2800">
                <a:solidFill>
                  <a:schemeClr val="tx2"/>
                </a:solidFill>
                <a:latin typeface="Times New Roman" panose="02020603050405020304" pitchFamily="18" charset="0"/>
                <a:ea typeface="思源黑体" panose="020B0500000000000000" pitchFamily="34" charset="-122"/>
              </a:defRPr>
            </a:lvl1pPr>
            <a:lvl2pPr marL="742950" indent="-285750">
              <a:lnSpc>
                <a:spcPct val="110000"/>
              </a:lnSpc>
              <a:spcBef>
                <a:spcPts val="900"/>
              </a:spcBef>
              <a:buFont typeface="Arial" panose="020B0604020202020204" pitchFamily="34" charset="0"/>
              <a:buChar char="−"/>
              <a:defRPr sz="2400">
                <a:solidFill>
                  <a:schemeClr val="tx2"/>
                </a:solidFill>
                <a:latin typeface="Times New Roman" panose="02020603050405020304" pitchFamily="18" charset="0"/>
                <a:ea typeface="思源黑体" panose="020B0500000000000000" pitchFamily="34" charset="-122"/>
              </a:defRPr>
            </a:lvl2pPr>
            <a:lvl3pPr marL="1143000" indent="-228600">
              <a:lnSpc>
                <a:spcPct val="110000"/>
              </a:lnSpc>
              <a:spcBef>
                <a:spcPts val="900"/>
              </a:spcBef>
              <a:buFont typeface="Arial" panose="020B0604020202020204" pitchFamily="34" charset="0"/>
              <a:buChar char="•"/>
              <a:defRPr sz="2000">
                <a:solidFill>
                  <a:schemeClr val="tx2"/>
                </a:solidFill>
                <a:latin typeface="Times New Roman" panose="02020603050405020304" pitchFamily="18" charset="0"/>
                <a:ea typeface="思源黑体" panose="020B0500000000000000" pitchFamily="34" charset="-122"/>
              </a:defRPr>
            </a:lvl3pPr>
            <a:lvl4pPr marL="1600200" indent="-228600">
              <a:lnSpc>
                <a:spcPct val="110000"/>
              </a:lnSpc>
              <a:spcBef>
                <a:spcPts val="900"/>
              </a:spcBef>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4pPr>
            <a:lvl5pPr marL="2057400" indent="-228600">
              <a:lnSpc>
                <a:spcPct val="110000"/>
              </a:lnSpc>
              <a:spcBef>
                <a:spcPts val="900"/>
              </a:spcBef>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5pPr>
            <a:lvl6pPr marL="2514600" indent="-228600" eaLnBrk="0" fontAlgn="base" hangingPunct="0">
              <a:lnSpc>
                <a:spcPct val="110000"/>
              </a:lnSpc>
              <a:spcBef>
                <a:spcPts val="900"/>
              </a:spcBef>
              <a:spcAft>
                <a:spcPct val="0"/>
              </a:spcAft>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6pPr>
            <a:lvl7pPr marL="2971800" indent="-228600" eaLnBrk="0" fontAlgn="base" hangingPunct="0">
              <a:lnSpc>
                <a:spcPct val="110000"/>
              </a:lnSpc>
              <a:spcBef>
                <a:spcPts val="900"/>
              </a:spcBef>
              <a:spcAft>
                <a:spcPct val="0"/>
              </a:spcAft>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7pPr>
            <a:lvl8pPr marL="3429000" indent="-228600" eaLnBrk="0" fontAlgn="base" hangingPunct="0">
              <a:lnSpc>
                <a:spcPct val="110000"/>
              </a:lnSpc>
              <a:spcBef>
                <a:spcPts val="900"/>
              </a:spcBef>
              <a:spcAft>
                <a:spcPct val="0"/>
              </a:spcAft>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8pPr>
            <a:lvl9pPr marL="3886200" indent="-228600" eaLnBrk="0" fontAlgn="base" hangingPunct="0">
              <a:lnSpc>
                <a:spcPct val="110000"/>
              </a:lnSpc>
              <a:spcBef>
                <a:spcPts val="900"/>
              </a:spcBef>
              <a:spcAft>
                <a:spcPct val="0"/>
              </a:spcAft>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9pPr>
          </a:lstStyle>
          <a:p>
            <a:pPr defTabSz="914400" eaLnBrk="1" hangingPunct="1">
              <a:spcBef>
                <a:spcPct val="0"/>
              </a:spcBef>
              <a:buFontTx/>
              <a:buNone/>
            </a:pPr>
            <a:r>
              <a:rPr lang="zh-CN" altLang="en-US" sz="3200">
                <a:solidFill>
                  <a:srgbClr val="FFFFFF"/>
                </a:solidFill>
                <a:latin typeface="思源黑体" panose="020B0500000000000000" pitchFamily="34" charset="-122"/>
              </a:rPr>
              <a:t>对保存的内容进行批量操作</a:t>
            </a:r>
          </a:p>
        </p:txBody>
      </p:sp>
      <p:sp>
        <p:nvSpPr>
          <p:cNvPr id="4" name="Rectangle 8">
            <a:extLst>
              <a:ext uri="{FF2B5EF4-FFF2-40B4-BE49-F238E27FC236}">
                <a16:creationId xmlns:a16="http://schemas.microsoft.com/office/drawing/2014/main" id="{00570F34-D862-47A1-B073-A816CBFC385B}"/>
              </a:ext>
            </a:extLst>
          </p:cNvPr>
          <p:cNvSpPr/>
          <p:nvPr/>
        </p:nvSpPr>
        <p:spPr>
          <a:xfrm>
            <a:off x="8942388" y="1917700"/>
            <a:ext cx="1022350" cy="1230313"/>
          </a:xfrm>
          <a:prstGeom prst="rect">
            <a:avLst/>
          </a:prstGeom>
          <a:noFill/>
          <a:ln w="666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400">
              <a:latin typeface="思源黑体" panose="020B0500000000000000" pitchFamily="34" charset="-122"/>
            </a:endParaRPr>
          </a:p>
        </p:txBody>
      </p:sp>
    </p:spTree>
  </p:cSld>
  <p:clrMapOvr>
    <a:masterClrMapping/>
  </p:clrMapOvr>
  <p:transition spd="med">
    <p:fade/>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458" name="Picture 8" descr="A drawing of a light bulb with yellow crumpled paper as its light">
            <a:extLst>
              <a:ext uri="{FF2B5EF4-FFF2-40B4-BE49-F238E27FC236}">
                <a16:creationId xmlns:a16="http://schemas.microsoft.com/office/drawing/2014/main" id="{4ACA8986-F31F-8180-6851-4FDFB9FAFF2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7330" b="11156"/>
          <a:stretch>
            <a:fillRect/>
          </a:stretch>
        </p:blipFill>
        <p:spPr bwMode="auto">
          <a:xfrm>
            <a:off x="7772400" y="4170363"/>
            <a:ext cx="4419600" cy="2401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459" name="Picture 7" descr="A drawing of a light bulb with yellow crumpled paper as its light">
            <a:extLst>
              <a:ext uri="{FF2B5EF4-FFF2-40B4-BE49-F238E27FC236}">
                <a16:creationId xmlns:a16="http://schemas.microsoft.com/office/drawing/2014/main" id="{F4489E72-05E2-99C3-697F-33A41A7421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1156" b="7330"/>
          <a:stretch>
            <a:fillRect/>
          </a:stretch>
        </p:blipFill>
        <p:spPr bwMode="auto">
          <a:xfrm>
            <a:off x="0" y="19050"/>
            <a:ext cx="5138738" cy="279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7460" name="Title 1">
            <a:extLst>
              <a:ext uri="{FF2B5EF4-FFF2-40B4-BE49-F238E27FC236}">
                <a16:creationId xmlns:a16="http://schemas.microsoft.com/office/drawing/2014/main" id="{6ED991F2-462C-FE90-819B-411518BD6BDE}"/>
              </a:ext>
            </a:extLst>
          </p:cNvPr>
          <p:cNvSpPr>
            <a:spLocks noGrp="1" noChangeArrowheads="1"/>
          </p:cNvSpPr>
          <p:nvPr>
            <p:ph type="ctrTitle"/>
          </p:nvPr>
        </p:nvSpPr>
        <p:spPr>
          <a:xfrm>
            <a:off x="914400" y="1905000"/>
            <a:ext cx="10363200" cy="1812925"/>
          </a:xfrm>
        </p:spPr>
        <p:txBody>
          <a:bodyPr/>
          <a:lstStyle/>
          <a:p>
            <a:pPr eaLnBrk="1" hangingPunct="1"/>
            <a:r>
              <a:rPr lang="en-US" altLang="zh-CN" sz="4400" b="1" dirty="0">
                <a:solidFill>
                  <a:schemeClr val="tx2"/>
                </a:solidFill>
                <a:cs typeface="Open Sans" panose="020B0606030504020204" pitchFamily="34" charset="0"/>
              </a:rPr>
              <a:t>EBSCOhost</a:t>
            </a:r>
            <a:r>
              <a:rPr lang="zh-CN" altLang="en-US" sz="4400" b="1" dirty="0">
                <a:solidFill>
                  <a:schemeClr val="tx2"/>
                </a:solidFill>
                <a:cs typeface="Open Sans" panose="020B0606030504020204" pitchFamily="34" charset="0"/>
              </a:rPr>
              <a:t>检索平台</a:t>
            </a:r>
          </a:p>
        </p:txBody>
      </p:sp>
    </p:spTree>
  </p:cSld>
  <p:clrMapOvr>
    <a:masterClrMapping/>
  </p:clrMapOvr>
  <p:transition spd="med">
    <p:fade/>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91CCF19C-61DD-480B-5AB2-200C6CEAAC9A}"/>
              </a:ext>
            </a:extLst>
          </p:cNvPr>
          <p:cNvPicPr>
            <a:picLocks noChangeAspect="1"/>
          </p:cNvPicPr>
          <p:nvPr/>
        </p:nvPicPr>
        <p:blipFill>
          <a:blip r:embed="rId2"/>
          <a:stretch>
            <a:fillRect/>
          </a:stretch>
        </p:blipFill>
        <p:spPr>
          <a:xfrm>
            <a:off x="2559352" y="1273849"/>
            <a:ext cx="6465586" cy="5318466"/>
          </a:xfrm>
          <a:prstGeom prst="rect">
            <a:avLst/>
          </a:prstGeom>
          <a:ln>
            <a:noFill/>
          </a:ln>
          <a:effectLst>
            <a:outerShdw blurRad="292100" dist="139700" dir="2700000" algn="tl" rotWithShape="0">
              <a:srgbClr val="333333">
                <a:alpha val="65000"/>
              </a:srgbClr>
            </a:outerShdw>
          </a:effectLst>
        </p:spPr>
      </p:pic>
      <p:sp>
        <p:nvSpPr>
          <p:cNvPr id="81923" name="Title 1">
            <a:extLst>
              <a:ext uri="{FF2B5EF4-FFF2-40B4-BE49-F238E27FC236}">
                <a16:creationId xmlns:a16="http://schemas.microsoft.com/office/drawing/2014/main" id="{B3B8449F-018A-7ECA-0BB7-227D8CAE2F18}"/>
              </a:ext>
            </a:extLst>
          </p:cNvPr>
          <p:cNvSpPr>
            <a:spLocks noGrp="1" noChangeArrowheads="1"/>
          </p:cNvSpPr>
          <p:nvPr>
            <p:ph type="title"/>
          </p:nvPr>
        </p:nvSpPr>
        <p:spPr/>
        <p:txBody>
          <a:bodyPr/>
          <a:lstStyle/>
          <a:p>
            <a:pPr eaLnBrk="1" hangingPunct="1"/>
            <a:r>
              <a:rPr lang="zh-CN" altLang="en-US" b="1">
                <a:solidFill>
                  <a:schemeClr val="tx2"/>
                </a:solidFill>
                <a:cs typeface="Open Sans" panose="020B0606030504020204" pitchFamily="34" charset="0"/>
              </a:rPr>
              <a:t>访问路径</a:t>
            </a:r>
            <a:endParaRPr lang="en-AU" altLang="en-US">
              <a:solidFill>
                <a:schemeClr val="tx2"/>
              </a:solidFill>
            </a:endParaRPr>
          </a:p>
        </p:txBody>
      </p:sp>
      <p:sp>
        <p:nvSpPr>
          <p:cNvPr id="7" name="Rectangle 8">
            <a:extLst>
              <a:ext uri="{FF2B5EF4-FFF2-40B4-BE49-F238E27FC236}">
                <a16:creationId xmlns:a16="http://schemas.microsoft.com/office/drawing/2014/main" id="{266D0226-4E06-315D-2588-D6FE8ED868D7}"/>
              </a:ext>
            </a:extLst>
          </p:cNvPr>
          <p:cNvSpPr/>
          <p:nvPr/>
        </p:nvSpPr>
        <p:spPr>
          <a:xfrm>
            <a:off x="7430793" y="3190780"/>
            <a:ext cx="798807" cy="476439"/>
          </a:xfrm>
          <a:prstGeom prst="rect">
            <a:avLst/>
          </a:prstGeom>
          <a:noFill/>
          <a:ln w="666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Times New Roman"/>
              <a:ea typeface="思源黑体"/>
              <a:cs typeface="+mn-cs"/>
            </a:endParaRPr>
          </a:p>
        </p:txBody>
      </p:sp>
      <p:sp>
        <p:nvSpPr>
          <p:cNvPr id="6" name="Rectangle 8">
            <a:extLst>
              <a:ext uri="{FF2B5EF4-FFF2-40B4-BE49-F238E27FC236}">
                <a16:creationId xmlns:a16="http://schemas.microsoft.com/office/drawing/2014/main" id="{63C87284-E781-D31B-66DC-4601813CA0EE}"/>
              </a:ext>
            </a:extLst>
          </p:cNvPr>
          <p:cNvSpPr/>
          <p:nvPr/>
        </p:nvSpPr>
        <p:spPr>
          <a:xfrm>
            <a:off x="4755152" y="5984064"/>
            <a:ext cx="900930" cy="589397"/>
          </a:xfrm>
          <a:prstGeom prst="rect">
            <a:avLst/>
          </a:prstGeom>
          <a:noFill/>
          <a:ln w="666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Times New Roman"/>
              <a:ea typeface="思源黑体"/>
              <a:cs typeface="+mn-cs"/>
            </a:endParaRPr>
          </a:p>
        </p:txBody>
      </p:sp>
    </p:spTree>
  </p:cSld>
  <p:clrMapOvr>
    <a:masterClrMapping/>
  </p:clrMapOvr>
  <p:transition spd="med">
    <p:fade/>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96E9B9F9-48EE-CD1D-2CB8-B2C85AC62425}"/>
              </a:ext>
            </a:extLst>
          </p:cNvPr>
          <p:cNvPicPr>
            <a:picLocks noChangeAspect="1"/>
          </p:cNvPicPr>
          <p:nvPr/>
        </p:nvPicPr>
        <p:blipFill>
          <a:blip r:embed="rId2"/>
          <a:stretch>
            <a:fillRect/>
          </a:stretch>
        </p:blipFill>
        <p:spPr>
          <a:xfrm>
            <a:off x="2234153" y="1187226"/>
            <a:ext cx="7909931" cy="5201278"/>
          </a:xfrm>
          <a:prstGeom prst="rect">
            <a:avLst/>
          </a:prstGeom>
          <a:ln>
            <a:noFill/>
          </a:ln>
          <a:effectLst>
            <a:outerShdw blurRad="292100" dist="139700" dir="2700000" algn="tl" rotWithShape="0">
              <a:srgbClr val="333333">
                <a:alpha val="65000"/>
              </a:srgbClr>
            </a:outerShdw>
          </a:effectLst>
        </p:spPr>
      </p:pic>
      <p:sp>
        <p:nvSpPr>
          <p:cNvPr id="81923" name="Title 1">
            <a:extLst>
              <a:ext uri="{FF2B5EF4-FFF2-40B4-BE49-F238E27FC236}">
                <a16:creationId xmlns:a16="http://schemas.microsoft.com/office/drawing/2014/main" id="{B3B8449F-018A-7ECA-0BB7-227D8CAE2F18}"/>
              </a:ext>
            </a:extLst>
          </p:cNvPr>
          <p:cNvSpPr>
            <a:spLocks noGrp="1" noChangeArrowheads="1"/>
          </p:cNvSpPr>
          <p:nvPr>
            <p:ph type="title"/>
          </p:nvPr>
        </p:nvSpPr>
        <p:spPr/>
        <p:txBody>
          <a:bodyPr/>
          <a:lstStyle/>
          <a:p>
            <a:pPr eaLnBrk="1" hangingPunct="1"/>
            <a:r>
              <a:rPr lang="zh-CN" altLang="en-US" b="1">
                <a:solidFill>
                  <a:schemeClr val="tx2"/>
                </a:solidFill>
                <a:cs typeface="Open Sans" panose="020B0606030504020204" pitchFamily="34" charset="0"/>
              </a:rPr>
              <a:t>访问路径</a:t>
            </a:r>
            <a:endParaRPr lang="en-AU" altLang="en-US">
              <a:solidFill>
                <a:schemeClr val="tx2"/>
              </a:solidFill>
            </a:endParaRPr>
          </a:p>
        </p:txBody>
      </p:sp>
      <p:sp>
        <p:nvSpPr>
          <p:cNvPr id="7" name="Rectangle 8">
            <a:extLst>
              <a:ext uri="{FF2B5EF4-FFF2-40B4-BE49-F238E27FC236}">
                <a16:creationId xmlns:a16="http://schemas.microsoft.com/office/drawing/2014/main" id="{266D0226-4E06-315D-2588-D6FE8ED868D7}"/>
              </a:ext>
            </a:extLst>
          </p:cNvPr>
          <p:cNvSpPr/>
          <p:nvPr/>
        </p:nvSpPr>
        <p:spPr>
          <a:xfrm>
            <a:off x="5297193" y="2347274"/>
            <a:ext cx="358889" cy="414972"/>
          </a:xfrm>
          <a:prstGeom prst="rect">
            <a:avLst/>
          </a:prstGeom>
          <a:noFill/>
          <a:ln w="666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Times New Roman"/>
              <a:ea typeface="思源黑体"/>
              <a:cs typeface="+mn-cs"/>
            </a:endParaRPr>
          </a:p>
        </p:txBody>
      </p:sp>
      <p:sp>
        <p:nvSpPr>
          <p:cNvPr id="6" name="Rectangle 8">
            <a:extLst>
              <a:ext uri="{FF2B5EF4-FFF2-40B4-BE49-F238E27FC236}">
                <a16:creationId xmlns:a16="http://schemas.microsoft.com/office/drawing/2014/main" id="{63C87284-E781-D31B-66DC-4601813CA0EE}"/>
              </a:ext>
            </a:extLst>
          </p:cNvPr>
          <p:cNvSpPr/>
          <p:nvPr/>
        </p:nvSpPr>
        <p:spPr>
          <a:xfrm>
            <a:off x="4264957" y="4244847"/>
            <a:ext cx="4567957" cy="414972"/>
          </a:xfrm>
          <a:prstGeom prst="rect">
            <a:avLst/>
          </a:prstGeom>
          <a:noFill/>
          <a:ln w="666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Times New Roman"/>
              <a:ea typeface="思源黑体"/>
              <a:cs typeface="+mn-cs"/>
            </a:endParaRPr>
          </a:p>
        </p:txBody>
      </p:sp>
    </p:spTree>
    <p:extLst>
      <p:ext uri="{BB962C8B-B14F-4D97-AF65-F5344CB8AC3E}">
        <p14:creationId xmlns:p14="http://schemas.microsoft.com/office/powerpoint/2010/main" val="70184803"/>
      </p:ext>
    </p:extLst>
  </p:cSld>
  <p:clrMapOvr>
    <a:masterClrMapping/>
  </p:clrMapOvr>
  <p:transition spd="med">
    <p:fade/>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C52D57E1-5021-401C-A061-8700743270CA}"/>
              </a:ext>
            </a:extLst>
          </p:cNvPr>
          <p:cNvPicPr>
            <a:picLocks noChangeAspect="1"/>
          </p:cNvPicPr>
          <p:nvPr/>
        </p:nvPicPr>
        <p:blipFill>
          <a:blip r:embed="rId2"/>
          <a:srcRect t="3394"/>
          <a:stretch/>
        </p:blipFill>
        <p:spPr>
          <a:xfrm>
            <a:off x="2017336" y="1268684"/>
            <a:ext cx="8356739" cy="5116241"/>
          </a:xfrm>
          <a:prstGeom prst="rect">
            <a:avLst/>
          </a:prstGeom>
          <a:ln>
            <a:noFill/>
          </a:ln>
          <a:effectLst>
            <a:outerShdw blurRad="292100" dist="139700" dir="2700000" algn="tl" rotWithShape="0">
              <a:srgbClr val="333333">
                <a:alpha val="65000"/>
              </a:srgbClr>
            </a:outerShdw>
          </a:effectLst>
        </p:spPr>
      </p:pic>
      <p:sp>
        <p:nvSpPr>
          <p:cNvPr id="81923" name="Title 1">
            <a:extLst>
              <a:ext uri="{FF2B5EF4-FFF2-40B4-BE49-F238E27FC236}">
                <a16:creationId xmlns:a16="http://schemas.microsoft.com/office/drawing/2014/main" id="{B3B8449F-018A-7ECA-0BB7-227D8CAE2F18}"/>
              </a:ext>
            </a:extLst>
          </p:cNvPr>
          <p:cNvSpPr>
            <a:spLocks noGrp="1" noChangeArrowheads="1"/>
          </p:cNvSpPr>
          <p:nvPr>
            <p:ph type="title"/>
          </p:nvPr>
        </p:nvSpPr>
        <p:spPr/>
        <p:txBody>
          <a:bodyPr/>
          <a:lstStyle/>
          <a:p>
            <a:pPr eaLnBrk="1" hangingPunct="1"/>
            <a:r>
              <a:rPr lang="zh-CN" altLang="en-US" b="1">
                <a:solidFill>
                  <a:schemeClr val="tx2"/>
                </a:solidFill>
                <a:cs typeface="Open Sans" panose="020B0606030504020204" pitchFamily="34" charset="0"/>
              </a:rPr>
              <a:t>访问路径</a:t>
            </a:r>
            <a:endParaRPr lang="en-AU" altLang="en-US">
              <a:solidFill>
                <a:schemeClr val="tx2"/>
              </a:solidFill>
            </a:endParaRPr>
          </a:p>
        </p:txBody>
      </p:sp>
      <p:sp>
        <p:nvSpPr>
          <p:cNvPr id="7" name="Rectangle 8">
            <a:extLst>
              <a:ext uri="{FF2B5EF4-FFF2-40B4-BE49-F238E27FC236}">
                <a16:creationId xmlns:a16="http://schemas.microsoft.com/office/drawing/2014/main" id="{266D0226-4E06-315D-2588-D6FE8ED868D7}"/>
              </a:ext>
            </a:extLst>
          </p:cNvPr>
          <p:cNvSpPr/>
          <p:nvPr/>
        </p:nvSpPr>
        <p:spPr>
          <a:xfrm>
            <a:off x="3019049" y="3070782"/>
            <a:ext cx="2684167" cy="379828"/>
          </a:xfrm>
          <a:prstGeom prst="rect">
            <a:avLst/>
          </a:prstGeom>
          <a:noFill/>
          <a:ln w="666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Times New Roman"/>
              <a:ea typeface="思源黑体"/>
              <a:cs typeface="+mn-cs"/>
            </a:endParaRPr>
          </a:p>
        </p:txBody>
      </p:sp>
      <p:sp>
        <p:nvSpPr>
          <p:cNvPr id="2" name="Rectangle 8">
            <a:extLst>
              <a:ext uri="{FF2B5EF4-FFF2-40B4-BE49-F238E27FC236}">
                <a16:creationId xmlns:a16="http://schemas.microsoft.com/office/drawing/2014/main" id="{E1D4B1D9-9C95-6E4F-EBA1-4DBE603210D1}"/>
              </a:ext>
            </a:extLst>
          </p:cNvPr>
          <p:cNvSpPr/>
          <p:nvPr/>
        </p:nvSpPr>
        <p:spPr>
          <a:xfrm>
            <a:off x="2722875" y="5374257"/>
            <a:ext cx="2980341" cy="471620"/>
          </a:xfrm>
          <a:prstGeom prst="rect">
            <a:avLst/>
          </a:prstGeom>
          <a:noFill/>
          <a:ln w="666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Times New Roman"/>
              <a:ea typeface="思源黑体"/>
              <a:cs typeface="+mn-cs"/>
            </a:endParaRPr>
          </a:p>
        </p:txBody>
      </p:sp>
    </p:spTree>
    <p:extLst>
      <p:ext uri="{BB962C8B-B14F-4D97-AF65-F5344CB8AC3E}">
        <p14:creationId xmlns:p14="http://schemas.microsoft.com/office/powerpoint/2010/main" val="4059355005"/>
      </p:ext>
    </p:extLst>
  </p:cSld>
  <p:clrMapOvr>
    <a:masterClrMapping/>
  </p:clrMapOvr>
  <p:transition spd="med">
    <p:fade/>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7DDC5328-7CC4-36D2-825F-627DE7C3D8B3}"/>
              </a:ext>
            </a:extLst>
          </p:cNvPr>
          <p:cNvPicPr>
            <a:picLocks noChangeAspect="1"/>
          </p:cNvPicPr>
          <p:nvPr/>
        </p:nvPicPr>
        <p:blipFill>
          <a:blip r:embed="rId2"/>
          <a:stretch>
            <a:fillRect/>
          </a:stretch>
        </p:blipFill>
        <p:spPr>
          <a:xfrm>
            <a:off x="2243579" y="1230374"/>
            <a:ext cx="7509244" cy="5154551"/>
          </a:xfrm>
          <a:prstGeom prst="rect">
            <a:avLst/>
          </a:prstGeom>
          <a:ln>
            <a:noFill/>
          </a:ln>
          <a:effectLst>
            <a:outerShdw blurRad="292100" dist="139700" dir="2700000" algn="tl" rotWithShape="0">
              <a:srgbClr val="333333">
                <a:alpha val="65000"/>
              </a:srgbClr>
            </a:outerShdw>
          </a:effectLst>
        </p:spPr>
      </p:pic>
      <p:sp>
        <p:nvSpPr>
          <p:cNvPr id="81923" name="Title 1">
            <a:extLst>
              <a:ext uri="{FF2B5EF4-FFF2-40B4-BE49-F238E27FC236}">
                <a16:creationId xmlns:a16="http://schemas.microsoft.com/office/drawing/2014/main" id="{B3B8449F-018A-7ECA-0BB7-227D8CAE2F18}"/>
              </a:ext>
            </a:extLst>
          </p:cNvPr>
          <p:cNvSpPr>
            <a:spLocks noGrp="1" noChangeArrowheads="1"/>
          </p:cNvSpPr>
          <p:nvPr>
            <p:ph type="title"/>
          </p:nvPr>
        </p:nvSpPr>
        <p:spPr/>
        <p:txBody>
          <a:bodyPr/>
          <a:lstStyle/>
          <a:p>
            <a:pPr eaLnBrk="1" hangingPunct="1"/>
            <a:r>
              <a:rPr lang="zh-CN" altLang="en-US" b="1">
                <a:solidFill>
                  <a:schemeClr val="tx2"/>
                </a:solidFill>
                <a:cs typeface="Open Sans" panose="020B0606030504020204" pitchFamily="34" charset="0"/>
              </a:rPr>
              <a:t>访问路径</a:t>
            </a:r>
            <a:endParaRPr lang="en-AU" altLang="en-US">
              <a:solidFill>
                <a:schemeClr val="tx2"/>
              </a:solidFill>
            </a:endParaRPr>
          </a:p>
        </p:txBody>
      </p:sp>
      <p:sp>
        <p:nvSpPr>
          <p:cNvPr id="7" name="Rectangle 8">
            <a:extLst>
              <a:ext uri="{FF2B5EF4-FFF2-40B4-BE49-F238E27FC236}">
                <a16:creationId xmlns:a16="http://schemas.microsoft.com/office/drawing/2014/main" id="{266D0226-4E06-315D-2588-D6FE8ED868D7}"/>
              </a:ext>
            </a:extLst>
          </p:cNvPr>
          <p:cNvSpPr/>
          <p:nvPr/>
        </p:nvSpPr>
        <p:spPr>
          <a:xfrm>
            <a:off x="3056756" y="1967846"/>
            <a:ext cx="2684167" cy="379828"/>
          </a:xfrm>
          <a:prstGeom prst="rect">
            <a:avLst/>
          </a:prstGeom>
          <a:noFill/>
          <a:ln w="666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Times New Roman"/>
              <a:ea typeface="思源黑体"/>
              <a:cs typeface="+mn-cs"/>
            </a:endParaRPr>
          </a:p>
        </p:txBody>
      </p:sp>
    </p:spTree>
    <p:extLst>
      <p:ext uri="{BB962C8B-B14F-4D97-AF65-F5344CB8AC3E}">
        <p14:creationId xmlns:p14="http://schemas.microsoft.com/office/powerpoint/2010/main" val="3411871288"/>
      </p:ext>
    </p:extLst>
  </p:cSld>
  <p:clrMapOvr>
    <a:masterClrMapping/>
  </p:clrMapOvr>
  <p:transition spd="med">
    <p:fade/>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DFD19A2-CB0B-D388-77D3-0C135B56ACF8}"/>
              </a:ext>
            </a:extLst>
          </p:cNvPr>
          <p:cNvPicPr>
            <a:picLocks noChangeAspect="1"/>
          </p:cNvPicPr>
          <p:nvPr/>
        </p:nvPicPr>
        <p:blipFill>
          <a:blip r:embed="rId3"/>
          <a:stretch>
            <a:fillRect/>
          </a:stretch>
        </p:blipFill>
        <p:spPr>
          <a:xfrm>
            <a:off x="2205359" y="1890247"/>
            <a:ext cx="8001322" cy="4301336"/>
          </a:xfrm>
          <a:prstGeom prst="rect">
            <a:avLst/>
          </a:prstGeom>
        </p:spPr>
      </p:pic>
      <p:pic>
        <p:nvPicPr>
          <p:cNvPr id="84994" name="Picture 2">
            <a:extLst>
              <a:ext uri="{FF2B5EF4-FFF2-40B4-BE49-F238E27FC236}">
                <a16:creationId xmlns:a16="http://schemas.microsoft.com/office/drawing/2014/main" id="{D58D839B-ABAE-500D-B450-A031E0126C7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3366" r="3366"/>
          <a:stretch>
            <a:fillRect/>
          </a:stretch>
        </p:blipFill>
        <p:spPr bwMode="auto">
          <a:xfrm>
            <a:off x="995363" y="1363663"/>
            <a:ext cx="10382250" cy="553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5" name="Title 1">
            <a:extLst>
              <a:ext uri="{FF2B5EF4-FFF2-40B4-BE49-F238E27FC236}">
                <a16:creationId xmlns:a16="http://schemas.microsoft.com/office/drawing/2014/main" id="{7B95BB8B-6944-CD34-F434-A35F465DAEEB}"/>
              </a:ext>
            </a:extLst>
          </p:cNvPr>
          <p:cNvSpPr>
            <a:spLocks noGrp="1" noChangeArrowheads="1"/>
          </p:cNvSpPr>
          <p:nvPr>
            <p:ph type="title"/>
          </p:nvPr>
        </p:nvSpPr>
        <p:spPr/>
        <p:txBody>
          <a:bodyPr/>
          <a:lstStyle/>
          <a:p>
            <a:pPr eaLnBrk="1" hangingPunct="1"/>
            <a:endParaRPr lang="en-US" altLang="en-US"/>
          </a:p>
        </p:txBody>
      </p:sp>
      <p:grpSp>
        <p:nvGrpSpPr>
          <p:cNvPr id="84996" name="Group 32">
            <a:extLst>
              <a:ext uri="{FF2B5EF4-FFF2-40B4-BE49-F238E27FC236}">
                <a16:creationId xmlns:a16="http://schemas.microsoft.com/office/drawing/2014/main" id="{5AF6A588-7D00-B8BA-BF6B-B71578215303}"/>
              </a:ext>
            </a:extLst>
          </p:cNvPr>
          <p:cNvGrpSpPr>
            <a:grpSpLocks/>
          </p:cNvGrpSpPr>
          <p:nvPr/>
        </p:nvGrpSpPr>
        <p:grpSpPr bwMode="auto">
          <a:xfrm>
            <a:off x="304800" y="304800"/>
            <a:ext cx="11582400" cy="1274763"/>
            <a:chOff x="304800" y="304799"/>
            <a:chExt cx="11582400" cy="1274619"/>
          </a:xfrm>
        </p:grpSpPr>
        <p:sp>
          <p:nvSpPr>
            <p:cNvPr id="34" name="Rectangle 33">
              <a:extLst>
                <a:ext uri="{FF2B5EF4-FFF2-40B4-BE49-F238E27FC236}">
                  <a16:creationId xmlns:a16="http://schemas.microsoft.com/office/drawing/2014/main" id="{4EC94B2D-1CDD-08C9-87DC-BFE457349657}"/>
                </a:ext>
              </a:extLst>
            </p:cNvPr>
            <p:cNvSpPr/>
            <p:nvPr/>
          </p:nvSpPr>
          <p:spPr>
            <a:xfrm>
              <a:off x="304800" y="304799"/>
              <a:ext cx="11582400" cy="119207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400">
                <a:solidFill>
                  <a:srgbClr val="FFFFFF"/>
                </a:solidFill>
              </a:endParaRPr>
            </a:p>
          </p:txBody>
        </p:sp>
        <p:sp>
          <p:nvSpPr>
            <p:cNvPr id="35" name="Rectangle 34">
              <a:extLst>
                <a:ext uri="{FF2B5EF4-FFF2-40B4-BE49-F238E27FC236}">
                  <a16:creationId xmlns:a16="http://schemas.microsoft.com/office/drawing/2014/main" id="{4A85DAB0-7921-5777-88E4-3C8F6DCFEC70}"/>
                </a:ext>
              </a:extLst>
            </p:cNvPr>
            <p:cNvSpPr/>
            <p:nvPr/>
          </p:nvSpPr>
          <p:spPr>
            <a:xfrm rot="5400000">
              <a:off x="3096430" y="-1420151"/>
              <a:ext cx="207940" cy="57912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endParaRPr lang="en-US" sz="1400">
                <a:solidFill>
                  <a:srgbClr val="FFFFFF"/>
                </a:solidFill>
                <a:latin typeface="Arial" panose="020B0604020202020204"/>
              </a:endParaRPr>
            </a:p>
          </p:txBody>
        </p:sp>
        <p:sp>
          <p:nvSpPr>
            <p:cNvPr id="36" name="Rectangle 35">
              <a:extLst>
                <a:ext uri="{FF2B5EF4-FFF2-40B4-BE49-F238E27FC236}">
                  <a16:creationId xmlns:a16="http://schemas.microsoft.com/office/drawing/2014/main" id="{A66FA55C-44F2-2B28-A125-B5E675F3FDBC}"/>
                </a:ext>
              </a:extLst>
            </p:cNvPr>
            <p:cNvSpPr/>
            <p:nvPr/>
          </p:nvSpPr>
          <p:spPr>
            <a:xfrm rot="5400000">
              <a:off x="8887630" y="-1420151"/>
              <a:ext cx="207940" cy="5791200"/>
            </a:xfrm>
            <a:prstGeom prst="rect">
              <a:avLst/>
            </a:prstGeom>
            <a:solidFill>
              <a:srgbClr val="FAB73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endParaRPr lang="en-US" sz="1400">
                <a:solidFill>
                  <a:srgbClr val="FFFFFF"/>
                </a:solidFill>
                <a:latin typeface="Arial" panose="020B0604020202020204"/>
              </a:endParaRPr>
            </a:p>
          </p:txBody>
        </p:sp>
      </p:grpSp>
      <p:sp>
        <p:nvSpPr>
          <p:cNvPr id="84997" name="Title 1">
            <a:extLst>
              <a:ext uri="{FF2B5EF4-FFF2-40B4-BE49-F238E27FC236}">
                <a16:creationId xmlns:a16="http://schemas.microsoft.com/office/drawing/2014/main" id="{520A595E-C394-34B8-E124-102EF7823C48}"/>
              </a:ext>
            </a:extLst>
          </p:cNvPr>
          <p:cNvSpPr txBox="1">
            <a:spLocks noChangeArrowheads="1"/>
          </p:cNvSpPr>
          <p:nvPr/>
        </p:nvSpPr>
        <p:spPr bwMode="auto">
          <a:xfrm>
            <a:off x="695325" y="534988"/>
            <a:ext cx="10982325" cy="665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110000"/>
              </a:lnSpc>
              <a:spcBef>
                <a:spcPts val="900"/>
              </a:spcBef>
              <a:buFont typeface="Arial" panose="020B0604020202020204" pitchFamily="34" charset="0"/>
              <a:buChar char="•"/>
              <a:defRPr sz="2800">
                <a:solidFill>
                  <a:schemeClr val="tx2"/>
                </a:solidFill>
                <a:latin typeface="Times New Roman" panose="02020603050405020304" pitchFamily="18" charset="0"/>
                <a:ea typeface="思源黑体" panose="020B0500000000000000" pitchFamily="34" charset="-122"/>
              </a:defRPr>
            </a:lvl1pPr>
            <a:lvl2pPr marL="742950" indent="-285750">
              <a:lnSpc>
                <a:spcPct val="110000"/>
              </a:lnSpc>
              <a:spcBef>
                <a:spcPts val="900"/>
              </a:spcBef>
              <a:buFont typeface="Arial" panose="020B0604020202020204" pitchFamily="34" charset="0"/>
              <a:buChar char="−"/>
              <a:defRPr sz="2400">
                <a:solidFill>
                  <a:schemeClr val="tx2"/>
                </a:solidFill>
                <a:latin typeface="Times New Roman" panose="02020603050405020304" pitchFamily="18" charset="0"/>
                <a:ea typeface="思源黑体" panose="020B0500000000000000" pitchFamily="34" charset="-122"/>
              </a:defRPr>
            </a:lvl2pPr>
            <a:lvl3pPr marL="1143000" indent="-228600">
              <a:lnSpc>
                <a:spcPct val="110000"/>
              </a:lnSpc>
              <a:spcBef>
                <a:spcPts val="900"/>
              </a:spcBef>
              <a:buFont typeface="Arial" panose="020B0604020202020204" pitchFamily="34" charset="0"/>
              <a:buChar char="•"/>
              <a:defRPr sz="2000">
                <a:solidFill>
                  <a:schemeClr val="tx2"/>
                </a:solidFill>
                <a:latin typeface="Times New Roman" panose="02020603050405020304" pitchFamily="18" charset="0"/>
                <a:ea typeface="思源黑体" panose="020B0500000000000000" pitchFamily="34" charset="-122"/>
              </a:defRPr>
            </a:lvl3pPr>
            <a:lvl4pPr marL="1600200" indent="-228600">
              <a:lnSpc>
                <a:spcPct val="110000"/>
              </a:lnSpc>
              <a:spcBef>
                <a:spcPts val="900"/>
              </a:spcBef>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4pPr>
            <a:lvl5pPr marL="2057400" indent="-228600">
              <a:lnSpc>
                <a:spcPct val="110000"/>
              </a:lnSpc>
              <a:spcBef>
                <a:spcPts val="900"/>
              </a:spcBef>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5pPr>
            <a:lvl6pPr marL="2514600" indent="-228600" eaLnBrk="0" fontAlgn="base" hangingPunct="0">
              <a:lnSpc>
                <a:spcPct val="110000"/>
              </a:lnSpc>
              <a:spcBef>
                <a:spcPts val="900"/>
              </a:spcBef>
              <a:spcAft>
                <a:spcPct val="0"/>
              </a:spcAft>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6pPr>
            <a:lvl7pPr marL="2971800" indent="-228600" eaLnBrk="0" fontAlgn="base" hangingPunct="0">
              <a:lnSpc>
                <a:spcPct val="110000"/>
              </a:lnSpc>
              <a:spcBef>
                <a:spcPts val="900"/>
              </a:spcBef>
              <a:spcAft>
                <a:spcPct val="0"/>
              </a:spcAft>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7pPr>
            <a:lvl8pPr marL="3429000" indent="-228600" eaLnBrk="0" fontAlgn="base" hangingPunct="0">
              <a:lnSpc>
                <a:spcPct val="110000"/>
              </a:lnSpc>
              <a:spcBef>
                <a:spcPts val="900"/>
              </a:spcBef>
              <a:spcAft>
                <a:spcPct val="0"/>
              </a:spcAft>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8pPr>
            <a:lvl9pPr marL="3886200" indent="-228600" eaLnBrk="0" fontAlgn="base" hangingPunct="0">
              <a:lnSpc>
                <a:spcPct val="110000"/>
              </a:lnSpc>
              <a:spcBef>
                <a:spcPts val="900"/>
              </a:spcBef>
              <a:spcAft>
                <a:spcPct val="0"/>
              </a:spcAft>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9pPr>
          </a:lstStyle>
          <a:p>
            <a:pPr defTabSz="914400" eaLnBrk="1" hangingPunct="1">
              <a:spcBef>
                <a:spcPct val="0"/>
              </a:spcBef>
              <a:buFontTx/>
              <a:buNone/>
            </a:pPr>
            <a:r>
              <a:rPr lang="zh-CN" altLang="en-US" sz="3200" b="1">
                <a:solidFill>
                  <a:srgbClr val="FFFFFF"/>
                </a:solidFill>
                <a:latin typeface="思源黑体" panose="020B0500000000000000" pitchFamily="34" charset="-122"/>
              </a:rPr>
              <a:t>基本检索</a:t>
            </a:r>
            <a:endParaRPr lang="zh-CN" altLang="en-US" sz="2400">
              <a:solidFill>
                <a:srgbClr val="FFFFFF"/>
              </a:solidFill>
              <a:latin typeface="思源黑体" panose="020B0500000000000000" pitchFamily="34" charset="-122"/>
            </a:endParaRPr>
          </a:p>
          <a:p>
            <a:pPr defTabSz="914400" eaLnBrk="1" hangingPunct="1">
              <a:spcBef>
                <a:spcPct val="0"/>
              </a:spcBef>
              <a:buFontTx/>
              <a:buNone/>
            </a:pPr>
            <a:endParaRPr lang="zh-CN" altLang="en-US" sz="3200">
              <a:solidFill>
                <a:srgbClr val="FFFFFF"/>
              </a:solidFill>
              <a:latin typeface="思源黑体" panose="020B0500000000000000" pitchFamily="34" charset="-122"/>
            </a:endParaRPr>
          </a:p>
        </p:txBody>
      </p:sp>
      <p:sp>
        <p:nvSpPr>
          <p:cNvPr id="84998" name="Content Placeholder 2">
            <a:extLst>
              <a:ext uri="{FF2B5EF4-FFF2-40B4-BE49-F238E27FC236}">
                <a16:creationId xmlns:a16="http://schemas.microsoft.com/office/drawing/2014/main" id="{5FA08118-6C2E-2D90-5B13-72C6C29434E7}"/>
              </a:ext>
            </a:extLst>
          </p:cNvPr>
          <p:cNvSpPr txBox="1">
            <a:spLocks noChangeArrowheads="1"/>
          </p:cNvSpPr>
          <p:nvPr/>
        </p:nvSpPr>
        <p:spPr bwMode="auto">
          <a:xfrm>
            <a:off x="1601788" y="5256213"/>
            <a:ext cx="106584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110000"/>
              </a:lnSpc>
              <a:spcBef>
                <a:spcPts val="900"/>
              </a:spcBef>
              <a:buFont typeface="Arial" panose="020B0604020202020204" pitchFamily="34" charset="0"/>
              <a:buChar char="•"/>
              <a:defRPr sz="2800">
                <a:solidFill>
                  <a:schemeClr val="tx2"/>
                </a:solidFill>
                <a:latin typeface="Times New Roman" panose="02020603050405020304" pitchFamily="18" charset="0"/>
                <a:ea typeface="思源黑体" panose="020B0500000000000000" pitchFamily="34" charset="-122"/>
              </a:defRPr>
            </a:lvl1pPr>
            <a:lvl2pPr marL="685800" indent="-228600">
              <a:lnSpc>
                <a:spcPct val="110000"/>
              </a:lnSpc>
              <a:spcBef>
                <a:spcPts val="900"/>
              </a:spcBef>
              <a:buFont typeface="Arial" panose="020B0604020202020204" pitchFamily="34" charset="0"/>
              <a:buChar char="−"/>
              <a:defRPr sz="2400">
                <a:solidFill>
                  <a:schemeClr val="tx2"/>
                </a:solidFill>
                <a:latin typeface="Times New Roman" panose="02020603050405020304" pitchFamily="18" charset="0"/>
                <a:ea typeface="思源黑体" panose="020B0500000000000000" pitchFamily="34" charset="-122"/>
              </a:defRPr>
            </a:lvl2pPr>
            <a:lvl3pPr marL="1143000" indent="-228600">
              <a:lnSpc>
                <a:spcPct val="110000"/>
              </a:lnSpc>
              <a:spcBef>
                <a:spcPts val="900"/>
              </a:spcBef>
              <a:buFont typeface="Arial" panose="020B0604020202020204" pitchFamily="34" charset="0"/>
              <a:buChar char="•"/>
              <a:defRPr sz="2000">
                <a:solidFill>
                  <a:schemeClr val="tx2"/>
                </a:solidFill>
                <a:latin typeface="Times New Roman" panose="02020603050405020304" pitchFamily="18" charset="0"/>
                <a:ea typeface="思源黑体" panose="020B0500000000000000" pitchFamily="34" charset="-122"/>
              </a:defRPr>
            </a:lvl3pPr>
            <a:lvl4pPr marL="1600200" indent="-228600">
              <a:lnSpc>
                <a:spcPct val="110000"/>
              </a:lnSpc>
              <a:spcBef>
                <a:spcPts val="900"/>
              </a:spcBef>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4pPr>
            <a:lvl5pPr marL="2057400" indent="-228600">
              <a:lnSpc>
                <a:spcPct val="110000"/>
              </a:lnSpc>
              <a:spcBef>
                <a:spcPts val="900"/>
              </a:spcBef>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5pPr>
            <a:lvl6pPr marL="2514600" indent="-228600" eaLnBrk="0" fontAlgn="base" hangingPunct="0">
              <a:lnSpc>
                <a:spcPct val="110000"/>
              </a:lnSpc>
              <a:spcBef>
                <a:spcPts val="900"/>
              </a:spcBef>
              <a:spcAft>
                <a:spcPct val="0"/>
              </a:spcAft>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6pPr>
            <a:lvl7pPr marL="2971800" indent="-228600" eaLnBrk="0" fontAlgn="base" hangingPunct="0">
              <a:lnSpc>
                <a:spcPct val="110000"/>
              </a:lnSpc>
              <a:spcBef>
                <a:spcPts val="900"/>
              </a:spcBef>
              <a:spcAft>
                <a:spcPct val="0"/>
              </a:spcAft>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7pPr>
            <a:lvl8pPr marL="3429000" indent="-228600" eaLnBrk="0" fontAlgn="base" hangingPunct="0">
              <a:lnSpc>
                <a:spcPct val="110000"/>
              </a:lnSpc>
              <a:spcBef>
                <a:spcPts val="900"/>
              </a:spcBef>
              <a:spcAft>
                <a:spcPct val="0"/>
              </a:spcAft>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8pPr>
            <a:lvl9pPr marL="3886200" indent="-228600" eaLnBrk="0" fontAlgn="base" hangingPunct="0">
              <a:lnSpc>
                <a:spcPct val="110000"/>
              </a:lnSpc>
              <a:spcBef>
                <a:spcPts val="900"/>
              </a:spcBef>
              <a:spcAft>
                <a:spcPct val="0"/>
              </a:spcAft>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9pPr>
          </a:lstStyle>
          <a:p>
            <a:pPr defTabSz="914400" eaLnBrk="1" hangingPunct="1">
              <a:lnSpc>
                <a:spcPct val="114000"/>
              </a:lnSpc>
              <a:buFont typeface="Arial" panose="020B0604020202020204" pitchFamily="34" charset="0"/>
              <a:buNone/>
            </a:pPr>
            <a:endParaRPr lang="zh-CN" altLang="en-US" sz="2400" b="1">
              <a:solidFill>
                <a:srgbClr val="454545"/>
              </a:solidFill>
            </a:endParaRPr>
          </a:p>
        </p:txBody>
      </p:sp>
      <p:sp>
        <p:nvSpPr>
          <p:cNvPr id="11" name="Rectangle 8">
            <a:extLst>
              <a:ext uri="{FF2B5EF4-FFF2-40B4-BE49-F238E27FC236}">
                <a16:creationId xmlns:a16="http://schemas.microsoft.com/office/drawing/2014/main" id="{8B84AB00-82F2-D8B9-33CF-5D48F3964BDF}"/>
              </a:ext>
            </a:extLst>
          </p:cNvPr>
          <p:cNvSpPr/>
          <p:nvPr/>
        </p:nvSpPr>
        <p:spPr>
          <a:xfrm>
            <a:off x="4473872" y="3411305"/>
            <a:ext cx="577850" cy="323850"/>
          </a:xfrm>
          <a:prstGeom prst="rect">
            <a:avLst/>
          </a:prstGeom>
          <a:no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400">
              <a:solidFill>
                <a:srgbClr val="FFFFFF"/>
              </a:solidFill>
            </a:endParaRPr>
          </a:p>
        </p:txBody>
      </p:sp>
      <p:sp>
        <p:nvSpPr>
          <p:cNvPr id="18" name="Speech Bubble: Rectangle 16">
            <a:extLst>
              <a:ext uri="{FF2B5EF4-FFF2-40B4-BE49-F238E27FC236}">
                <a16:creationId xmlns:a16="http://schemas.microsoft.com/office/drawing/2014/main" id="{7A694DCC-261C-26BE-744F-C4E695DF11DD}"/>
              </a:ext>
            </a:extLst>
          </p:cNvPr>
          <p:cNvSpPr>
            <a:spLocks noChangeArrowheads="1"/>
          </p:cNvSpPr>
          <p:nvPr/>
        </p:nvSpPr>
        <p:spPr bwMode="auto">
          <a:xfrm>
            <a:off x="2980348" y="2554727"/>
            <a:ext cx="1054158" cy="385902"/>
          </a:xfrm>
          <a:prstGeom prst="wedgeRectCallout">
            <a:avLst>
              <a:gd name="adj1" fmla="val -19017"/>
              <a:gd name="adj2" fmla="val -139158"/>
            </a:avLst>
          </a:prstGeom>
          <a:solidFill>
            <a:srgbClr val="F78B1E"/>
          </a:solidFill>
          <a:ln w="9525" algn="ctr">
            <a:noFill/>
            <a:round/>
            <a:headEnd/>
            <a:tailEnd/>
          </a:ln>
          <a:effectLst/>
          <a:scene3d>
            <a:camera prst="orthographicFront">
              <a:rot lat="0" lon="0" rev="0"/>
            </a:camera>
            <a:lightRig rig="contrasting" dir="t">
              <a:rot lat="0" lon="0" rev="7800000"/>
            </a:lightRig>
          </a:scene3d>
          <a:sp3d>
            <a:bevelT w="139700" h="139700"/>
          </a:sp3d>
        </p:spPr>
        <p:txBody>
          <a:bodyPr/>
          <a:lstStyle>
            <a:lvl1pPr>
              <a:defRPr>
                <a:solidFill>
                  <a:schemeClr val="tx1"/>
                </a:solidFill>
                <a:latin typeface="Times New Roman" panose="02020603050405020304" pitchFamily="18" charset="0"/>
                <a:ea typeface="宋体" panose="02010600030101010101" pitchFamily="2" charset="-122"/>
              </a:defRPr>
            </a:lvl1pPr>
            <a:lvl2pPr marL="742950" indent="-285750">
              <a:defRPr>
                <a:solidFill>
                  <a:schemeClr val="tx1"/>
                </a:solidFill>
                <a:latin typeface="Times New Roman" panose="02020603050405020304" pitchFamily="18" charset="0"/>
                <a:ea typeface="宋体" panose="02010600030101010101" pitchFamily="2" charset="-122"/>
              </a:defRPr>
            </a:lvl2pPr>
            <a:lvl3pPr marL="1143000" indent="-228600">
              <a:defRPr>
                <a:solidFill>
                  <a:schemeClr val="tx1"/>
                </a:solidFill>
                <a:latin typeface="Times New Roman" panose="02020603050405020304" pitchFamily="18" charset="0"/>
                <a:ea typeface="宋体" panose="02010600030101010101" pitchFamily="2" charset="-122"/>
              </a:defRPr>
            </a:lvl3pPr>
            <a:lvl4pPr marL="1600200" indent="-228600">
              <a:defRPr>
                <a:solidFill>
                  <a:schemeClr val="tx1"/>
                </a:solidFill>
                <a:latin typeface="Times New Roman" panose="02020603050405020304" pitchFamily="18" charset="0"/>
                <a:ea typeface="宋体" panose="02010600030101010101" pitchFamily="2" charset="-122"/>
              </a:defRPr>
            </a:lvl4pPr>
            <a:lvl5pPr marL="2057400" indent="-228600">
              <a:defRPr>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9pPr>
          </a:lstStyle>
          <a:p>
            <a:pPr defTabSz="914400" eaLnBrk="1" fontAlgn="auto" hangingPunct="1">
              <a:spcBef>
                <a:spcPts val="0"/>
              </a:spcBef>
              <a:spcAft>
                <a:spcPts val="0"/>
              </a:spcAft>
              <a:defRPr/>
            </a:pPr>
            <a:r>
              <a:rPr lang="zh-CN" altLang="en-US" sz="2000" b="1" kern="0" baseline="-25000" dirty="0">
                <a:solidFill>
                  <a:prstClr val="white"/>
                </a:solidFill>
                <a:latin typeface="等线" panose="02010600030101010101" pitchFamily="2" charset="-122"/>
                <a:ea typeface="等线" panose="02010600030101010101" pitchFamily="2" charset="-122"/>
              </a:rPr>
              <a:t>检索出版物</a:t>
            </a:r>
          </a:p>
        </p:txBody>
      </p:sp>
      <p:sp>
        <p:nvSpPr>
          <p:cNvPr id="19" name="Speech Bubble: Rectangle 6">
            <a:extLst>
              <a:ext uri="{FF2B5EF4-FFF2-40B4-BE49-F238E27FC236}">
                <a16:creationId xmlns:a16="http://schemas.microsoft.com/office/drawing/2014/main" id="{B1AB2609-6246-6DB8-DB54-8660B85E612C}"/>
              </a:ext>
            </a:extLst>
          </p:cNvPr>
          <p:cNvSpPr>
            <a:spLocks noChangeArrowheads="1"/>
          </p:cNvSpPr>
          <p:nvPr/>
        </p:nvSpPr>
        <p:spPr bwMode="auto">
          <a:xfrm>
            <a:off x="7107634" y="2456244"/>
            <a:ext cx="1671137" cy="545932"/>
          </a:xfrm>
          <a:prstGeom prst="wedgeRectCallout">
            <a:avLst>
              <a:gd name="adj1" fmla="val 42123"/>
              <a:gd name="adj2" fmla="val -93422"/>
            </a:avLst>
          </a:prstGeom>
          <a:solidFill>
            <a:srgbClr val="F78B1E"/>
          </a:solidFill>
          <a:ln w="9525" algn="ctr">
            <a:noFill/>
            <a:round/>
            <a:headEnd/>
            <a:tailEnd/>
          </a:ln>
          <a:effectLst/>
          <a:scene3d>
            <a:camera prst="orthographicFront">
              <a:rot lat="0" lon="0" rev="0"/>
            </a:camera>
            <a:lightRig rig="contrasting" dir="t">
              <a:rot lat="0" lon="0" rev="7800000"/>
            </a:lightRig>
          </a:scene3d>
          <a:sp3d>
            <a:bevelT w="139700" h="139700"/>
          </a:sp3d>
        </p:spPr>
        <p:txBody>
          <a:bodyPr/>
          <a:lstStyle>
            <a:lvl1pPr>
              <a:defRPr>
                <a:solidFill>
                  <a:schemeClr val="tx1"/>
                </a:solidFill>
                <a:latin typeface="Times New Roman" panose="02020603050405020304" pitchFamily="18" charset="0"/>
                <a:ea typeface="宋体" panose="02010600030101010101" pitchFamily="2" charset="-122"/>
              </a:defRPr>
            </a:lvl1pPr>
            <a:lvl2pPr marL="742950" indent="-285750">
              <a:defRPr>
                <a:solidFill>
                  <a:schemeClr val="tx1"/>
                </a:solidFill>
                <a:latin typeface="Times New Roman" panose="02020603050405020304" pitchFamily="18" charset="0"/>
                <a:ea typeface="宋体" panose="02010600030101010101" pitchFamily="2" charset="-122"/>
              </a:defRPr>
            </a:lvl2pPr>
            <a:lvl3pPr marL="1143000" indent="-228600">
              <a:defRPr>
                <a:solidFill>
                  <a:schemeClr val="tx1"/>
                </a:solidFill>
                <a:latin typeface="Times New Roman" panose="02020603050405020304" pitchFamily="18" charset="0"/>
                <a:ea typeface="宋体" panose="02010600030101010101" pitchFamily="2" charset="-122"/>
              </a:defRPr>
            </a:lvl3pPr>
            <a:lvl4pPr marL="1600200" indent="-228600">
              <a:defRPr>
                <a:solidFill>
                  <a:schemeClr val="tx1"/>
                </a:solidFill>
                <a:latin typeface="Times New Roman" panose="02020603050405020304" pitchFamily="18" charset="0"/>
                <a:ea typeface="宋体" panose="02010600030101010101" pitchFamily="2" charset="-122"/>
              </a:defRPr>
            </a:lvl4pPr>
            <a:lvl5pPr marL="2057400" indent="-228600">
              <a:defRPr>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9pPr>
          </a:lstStyle>
          <a:p>
            <a:pPr defTabSz="914400" eaLnBrk="1" fontAlgn="auto" hangingPunct="1">
              <a:spcBef>
                <a:spcPts val="0"/>
              </a:spcBef>
              <a:spcAft>
                <a:spcPts val="0"/>
              </a:spcAft>
              <a:defRPr/>
            </a:pPr>
            <a:r>
              <a:rPr lang="zh-CN" altLang="en-US" sz="2000" b="1" kern="0" baseline="-25000" dirty="0">
                <a:solidFill>
                  <a:prstClr val="white"/>
                </a:solidFill>
                <a:latin typeface="等线" panose="02010600030101010101" pitchFamily="2" charset="-122"/>
                <a:ea typeface="等线" panose="02010600030101010101" pitchFamily="2" charset="-122"/>
              </a:rPr>
              <a:t>建立个人文件夹，长期保存文档内容</a:t>
            </a:r>
          </a:p>
        </p:txBody>
      </p:sp>
      <p:sp>
        <p:nvSpPr>
          <p:cNvPr id="20" name="Speech Bubble: Rectangle 16">
            <a:extLst>
              <a:ext uri="{FF2B5EF4-FFF2-40B4-BE49-F238E27FC236}">
                <a16:creationId xmlns:a16="http://schemas.microsoft.com/office/drawing/2014/main" id="{A6EB2267-6DF6-5623-A6A9-FFF70EC697F1}"/>
              </a:ext>
            </a:extLst>
          </p:cNvPr>
          <p:cNvSpPr>
            <a:spLocks noChangeArrowheads="1"/>
          </p:cNvSpPr>
          <p:nvPr/>
        </p:nvSpPr>
        <p:spPr bwMode="auto">
          <a:xfrm>
            <a:off x="9410432" y="2574423"/>
            <a:ext cx="888974" cy="406613"/>
          </a:xfrm>
          <a:prstGeom prst="wedgeRectCallout">
            <a:avLst>
              <a:gd name="adj1" fmla="val 24835"/>
              <a:gd name="adj2" fmla="val -147511"/>
            </a:avLst>
          </a:prstGeom>
          <a:solidFill>
            <a:srgbClr val="F78B1E"/>
          </a:solidFill>
          <a:ln w="9525" algn="ctr">
            <a:noFill/>
            <a:round/>
            <a:headEnd/>
            <a:tailEnd/>
          </a:ln>
          <a:effectLst/>
          <a:scene3d>
            <a:camera prst="orthographicFront">
              <a:rot lat="0" lon="0" rev="0"/>
            </a:camera>
            <a:lightRig rig="contrasting" dir="t">
              <a:rot lat="0" lon="0" rev="7800000"/>
            </a:lightRig>
          </a:scene3d>
          <a:sp3d>
            <a:bevelT w="139700" h="139700"/>
          </a:sp3d>
        </p:spPr>
        <p:txBody>
          <a:bodyPr/>
          <a:lstStyle>
            <a:lvl1pPr>
              <a:defRPr>
                <a:solidFill>
                  <a:schemeClr val="tx1"/>
                </a:solidFill>
                <a:latin typeface="Times New Roman" panose="02020603050405020304" pitchFamily="18" charset="0"/>
                <a:ea typeface="宋体" panose="02010600030101010101" pitchFamily="2" charset="-122"/>
              </a:defRPr>
            </a:lvl1pPr>
            <a:lvl2pPr marL="742950" indent="-285750">
              <a:defRPr>
                <a:solidFill>
                  <a:schemeClr val="tx1"/>
                </a:solidFill>
                <a:latin typeface="Times New Roman" panose="02020603050405020304" pitchFamily="18" charset="0"/>
                <a:ea typeface="宋体" panose="02010600030101010101" pitchFamily="2" charset="-122"/>
              </a:defRPr>
            </a:lvl2pPr>
            <a:lvl3pPr marL="1143000" indent="-228600">
              <a:defRPr>
                <a:solidFill>
                  <a:schemeClr val="tx1"/>
                </a:solidFill>
                <a:latin typeface="Times New Roman" panose="02020603050405020304" pitchFamily="18" charset="0"/>
                <a:ea typeface="宋体" panose="02010600030101010101" pitchFamily="2" charset="-122"/>
              </a:defRPr>
            </a:lvl3pPr>
            <a:lvl4pPr marL="1600200" indent="-228600">
              <a:defRPr>
                <a:solidFill>
                  <a:schemeClr val="tx1"/>
                </a:solidFill>
                <a:latin typeface="Times New Roman" panose="02020603050405020304" pitchFamily="18" charset="0"/>
                <a:ea typeface="宋体" panose="02010600030101010101" pitchFamily="2" charset="-122"/>
              </a:defRPr>
            </a:lvl4pPr>
            <a:lvl5pPr marL="2057400" indent="-228600">
              <a:defRPr>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9pPr>
          </a:lstStyle>
          <a:p>
            <a:pPr defTabSz="914400" eaLnBrk="1" fontAlgn="auto" hangingPunct="1">
              <a:spcBef>
                <a:spcPts val="0"/>
              </a:spcBef>
              <a:spcAft>
                <a:spcPts val="0"/>
              </a:spcAft>
              <a:defRPr/>
            </a:pPr>
            <a:r>
              <a:rPr lang="zh-CN" altLang="en-US" sz="2000" b="1" kern="0" baseline="-25000" dirty="0">
                <a:solidFill>
                  <a:prstClr val="white"/>
                </a:solidFill>
                <a:latin typeface="等线" panose="02010600030101010101" pitchFamily="2" charset="-122"/>
                <a:ea typeface="等线" panose="02010600030101010101" pitchFamily="2" charset="-122"/>
              </a:rPr>
              <a:t>使用帮助</a:t>
            </a:r>
          </a:p>
        </p:txBody>
      </p:sp>
    </p:spTree>
    <p:extLst>
      <p:ext uri="{BB962C8B-B14F-4D97-AF65-F5344CB8AC3E}">
        <p14:creationId xmlns:p14="http://schemas.microsoft.com/office/powerpoint/2010/main" val="1912219115"/>
      </p:ext>
    </p:extLst>
  </p:cSld>
  <p:clrMapOvr>
    <a:masterClrMapping/>
  </p:clrMapOvr>
  <p:transition spd="med">
    <p:fade/>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E3656DC-64D8-8FDE-1801-D86B99F4D17C}"/>
              </a:ext>
            </a:extLst>
          </p:cNvPr>
          <p:cNvPicPr>
            <a:picLocks noChangeAspect="1"/>
          </p:cNvPicPr>
          <p:nvPr/>
        </p:nvPicPr>
        <p:blipFill>
          <a:blip r:embed="rId3"/>
          <a:stretch>
            <a:fillRect/>
          </a:stretch>
        </p:blipFill>
        <p:spPr>
          <a:xfrm>
            <a:off x="1952367" y="1925006"/>
            <a:ext cx="8340811" cy="4585237"/>
          </a:xfrm>
          <a:prstGeom prst="rect">
            <a:avLst/>
          </a:prstGeom>
        </p:spPr>
      </p:pic>
      <p:pic>
        <p:nvPicPr>
          <p:cNvPr id="89091" name="Picture 2">
            <a:extLst>
              <a:ext uri="{FF2B5EF4-FFF2-40B4-BE49-F238E27FC236}">
                <a16:creationId xmlns:a16="http://schemas.microsoft.com/office/drawing/2014/main" id="{18122139-C06E-907A-59F2-1611BF430BD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3366" r="3366"/>
          <a:stretch>
            <a:fillRect/>
          </a:stretch>
        </p:blipFill>
        <p:spPr bwMode="auto">
          <a:xfrm>
            <a:off x="695325" y="1371600"/>
            <a:ext cx="10833656" cy="553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2" name="Title 1">
            <a:extLst>
              <a:ext uri="{FF2B5EF4-FFF2-40B4-BE49-F238E27FC236}">
                <a16:creationId xmlns:a16="http://schemas.microsoft.com/office/drawing/2014/main" id="{DBEF1315-E083-ACF3-8FCE-EC8CC8DEE149}"/>
              </a:ext>
            </a:extLst>
          </p:cNvPr>
          <p:cNvSpPr>
            <a:spLocks noGrp="1" noChangeArrowheads="1"/>
          </p:cNvSpPr>
          <p:nvPr>
            <p:ph type="title"/>
          </p:nvPr>
        </p:nvSpPr>
        <p:spPr/>
        <p:txBody>
          <a:bodyPr/>
          <a:lstStyle/>
          <a:p>
            <a:pPr eaLnBrk="1" hangingPunct="1"/>
            <a:endParaRPr lang="en-US" altLang="en-US"/>
          </a:p>
        </p:txBody>
      </p:sp>
      <p:grpSp>
        <p:nvGrpSpPr>
          <p:cNvPr id="89093" name="Group 32">
            <a:extLst>
              <a:ext uri="{FF2B5EF4-FFF2-40B4-BE49-F238E27FC236}">
                <a16:creationId xmlns:a16="http://schemas.microsoft.com/office/drawing/2014/main" id="{4982E65E-B3AD-13CF-1DBA-8F9AD7568CBE}"/>
              </a:ext>
            </a:extLst>
          </p:cNvPr>
          <p:cNvGrpSpPr>
            <a:grpSpLocks/>
          </p:cNvGrpSpPr>
          <p:nvPr/>
        </p:nvGrpSpPr>
        <p:grpSpPr bwMode="auto">
          <a:xfrm>
            <a:off x="304800" y="304800"/>
            <a:ext cx="11582400" cy="1274763"/>
            <a:chOff x="304800" y="304799"/>
            <a:chExt cx="11582400" cy="1274619"/>
          </a:xfrm>
        </p:grpSpPr>
        <p:sp>
          <p:nvSpPr>
            <p:cNvPr id="34" name="Rectangle 33">
              <a:extLst>
                <a:ext uri="{FF2B5EF4-FFF2-40B4-BE49-F238E27FC236}">
                  <a16:creationId xmlns:a16="http://schemas.microsoft.com/office/drawing/2014/main" id="{A3DF32A3-FEAC-159F-6931-DA7E81F27E04}"/>
                </a:ext>
              </a:extLst>
            </p:cNvPr>
            <p:cNvSpPr/>
            <p:nvPr/>
          </p:nvSpPr>
          <p:spPr>
            <a:xfrm>
              <a:off x="304800" y="304799"/>
              <a:ext cx="11582400" cy="119207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400">
                <a:solidFill>
                  <a:srgbClr val="FFFFFF"/>
                </a:solidFill>
              </a:endParaRPr>
            </a:p>
          </p:txBody>
        </p:sp>
        <p:sp>
          <p:nvSpPr>
            <p:cNvPr id="35" name="Rectangle 34">
              <a:extLst>
                <a:ext uri="{FF2B5EF4-FFF2-40B4-BE49-F238E27FC236}">
                  <a16:creationId xmlns:a16="http://schemas.microsoft.com/office/drawing/2014/main" id="{332C987D-D668-D5D8-B029-A0876F6F2F61}"/>
                </a:ext>
              </a:extLst>
            </p:cNvPr>
            <p:cNvSpPr/>
            <p:nvPr/>
          </p:nvSpPr>
          <p:spPr>
            <a:xfrm rot="5400000">
              <a:off x="3096430" y="-1420151"/>
              <a:ext cx="207940" cy="57912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endParaRPr lang="en-US" sz="1400">
                <a:solidFill>
                  <a:srgbClr val="FFFFFF"/>
                </a:solidFill>
                <a:latin typeface="Arial" panose="020B0604020202020204"/>
              </a:endParaRPr>
            </a:p>
          </p:txBody>
        </p:sp>
        <p:sp>
          <p:nvSpPr>
            <p:cNvPr id="36" name="Rectangle 35">
              <a:extLst>
                <a:ext uri="{FF2B5EF4-FFF2-40B4-BE49-F238E27FC236}">
                  <a16:creationId xmlns:a16="http://schemas.microsoft.com/office/drawing/2014/main" id="{C1E187CF-F49B-CB27-F16B-8F784E6A4FC6}"/>
                </a:ext>
              </a:extLst>
            </p:cNvPr>
            <p:cNvSpPr/>
            <p:nvPr/>
          </p:nvSpPr>
          <p:spPr>
            <a:xfrm rot="5400000">
              <a:off x="8887630" y="-1420151"/>
              <a:ext cx="207940" cy="5791200"/>
            </a:xfrm>
            <a:prstGeom prst="rect">
              <a:avLst/>
            </a:prstGeom>
            <a:solidFill>
              <a:srgbClr val="FAB73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endParaRPr lang="en-US" sz="1400">
                <a:solidFill>
                  <a:srgbClr val="FFFFFF"/>
                </a:solidFill>
                <a:latin typeface="Arial" panose="020B0604020202020204"/>
              </a:endParaRPr>
            </a:p>
          </p:txBody>
        </p:sp>
      </p:grpSp>
      <p:sp>
        <p:nvSpPr>
          <p:cNvPr id="89094" name="Title 1">
            <a:extLst>
              <a:ext uri="{FF2B5EF4-FFF2-40B4-BE49-F238E27FC236}">
                <a16:creationId xmlns:a16="http://schemas.microsoft.com/office/drawing/2014/main" id="{C97C7130-0B23-2C09-D158-45487C109E8B}"/>
              </a:ext>
            </a:extLst>
          </p:cNvPr>
          <p:cNvSpPr txBox="1">
            <a:spLocks noChangeArrowheads="1"/>
          </p:cNvSpPr>
          <p:nvPr/>
        </p:nvSpPr>
        <p:spPr bwMode="auto">
          <a:xfrm>
            <a:off x="695325" y="534988"/>
            <a:ext cx="10982325" cy="665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110000"/>
              </a:lnSpc>
              <a:spcBef>
                <a:spcPts val="900"/>
              </a:spcBef>
              <a:buFont typeface="Arial" panose="020B0604020202020204" pitchFamily="34" charset="0"/>
              <a:buChar char="•"/>
              <a:defRPr sz="2800">
                <a:solidFill>
                  <a:schemeClr val="tx2"/>
                </a:solidFill>
                <a:latin typeface="Times New Roman" panose="02020603050405020304" pitchFamily="18" charset="0"/>
                <a:ea typeface="思源黑体" panose="020B0500000000000000" pitchFamily="34" charset="-122"/>
              </a:defRPr>
            </a:lvl1pPr>
            <a:lvl2pPr marL="742950" indent="-285750">
              <a:lnSpc>
                <a:spcPct val="110000"/>
              </a:lnSpc>
              <a:spcBef>
                <a:spcPts val="900"/>
              </a:spcBef>
              <a:buFont typeface="Arial" panose="020B0604020202020204" pitchFamily="34" charset="0"/>
              <a:buChar char="−"/>
              <a:defRPr sz="2400">
                <a:solidFill>
                  <a:schemeClr val="tx2"/>
                </a:solidFill>
                <a:latin typeface="Times New Roman" panose="02020603050405020304" pitchFamily="18" charset="0"/>
                <a:ea typeface="思源黑体" panose="020B0500000000000000" pitchFamily="34" charset="-122"/>
              </a:defRPr>
            </a:lvl2pPr>
            <a:lvl3pPr marL="1143000" indent="-228600">
              <a:lnSpc>
                <a:spcPct val="110000"/>
              </a:lnSpc>
              <a:spcBef>
                <a:spcPts val="900"/>
              </a:spcBef>
              <a:buFont typeface="Arial" panose="020B0604020202020204" pitchFamily="34" charset="0"/>
              <a:buChar char="•"/>
              <a:defRPr sz="2000">
                <a:solidFill>
                  <a:schemeClr val="tx2"/>
                </a:solidFill>
                <a:latin typeface="Times New Roman" panose="02020603050405020304" pitchFamily="18" charset="0"/>
                <a:ea typeface="思源黑体" panose="020B0500000000000000" pitchFamily="34" charset="-122"/>
              </a:defRPr>
            </a:lvl3pPr>
            <a:lvl4pPr marL="1600200" indent="-228600">
              <a:lnSpc>
                <a:spcPct val="110000"/>
              </a:lnSpc>
              <a:spcBef>
                <a:spcPts val="900"/>
              </a:spcBef>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4pPr>
            <a:lvl5pPr marL="2057400" indent="-228600">
              <a:lnSpc>
                <a:spcPct val="110000"/>
              </a:lnSpc>
              <a:spcBef>
                <a:spcPts val="900"/>
              </a:spcBef>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5pPr>
            <a:lvl6pPr marL="2514600" indent="-228600" eaLnBrk="0" fontAlgn="base" hangingPunct="0">
              <a:lnSpc>
                <a:spcPct val="110000"/>
              </a:lnSpc>
              <a:spcBef>
                <a:spcPts val="900"/>
              </a:spcBef>
              <a:spcAft>
                <a:spcPct val="0"/>
              </a:spcAft>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6pPr>
            <a:lvl7pPr marL="2971800" indent="-228600" eaLnBrk="0" fontAlgn="base" hangingPunct="0">
              <a:lnSpc>
                <a:spcPct val="110000"/>
              </a:lnSpc>
              <a:spcBef>
                <a:spcPts val="900"/>
              </a:spcBef>
              <a:spcAft>
                <a:spcPct val="0"/>
              </a:spcAft>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7pPr>
            <a:lvl8pPr marL="3429000" indent="-228600" eaLnBrk="0" fontAlgn="base" hangingPunct="0">
              <a:lnSpc>
                <a:spcPct val="110000"/>
              </a:lnSpc>
              <a:spcBef>
                <a:spcPts val="900"/>
              </a:spcBef>
              <a:spcAft>
                <a:spcPct val="0"/>
              </a:spcAft>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8pPr>
            <a:lvl9pPr marL="3886200" indent="-228600" eaLnBrk="0" fontAlgn="base" hangingPunct="0">
              <a:lnSpc>
                <a:spcPct val="110000"/>
              </a:lnSpc>
              <a:spcBef>
                <a:spcPts val="900"/>
              </a:spcBef>
              <a:spcAft>
                <a:spcPct val="0"/>
              </a:spcAft>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9pPr>
          </a:lstStyle>
          <a:p>
            <a:pPr defTabSz="914400" eaLnBrk="1" hangingPunct="1">
              <a:spcBef>
                <a:spcPct val="0"/>
              </a:spcBef>
              <a:buFontTx/>
              <a:buNone/>
            </a:pPr>
            <a:r>
              <a:rPr lang="zh-CN" altLang="en-US" sz="3200" b="1">
                <a:solidFill>
                  <a:srgbClr val="FFFFFF"/>
                </a:solidFill>
                <a:latin typeface="思源黑体" panose="020B0500000000000000" pitchFamily="34" charset="-122"/>
              </a:rPr>
              <a:t>高级检索</a:t>
            </a:r>
            <a:endParaRPr lang="en-US" altLang="en-US" sz="2400">
              <a:solidFill>
                <a:srgbClr val="FFFFFF"/>
              </a:solidFill>
              <a:latin typeface="思源黑体" panose="020B0500000000000000" pitchFamily="34" charset="-122"/>
            </a:endParaRPr>
          </a:p>
        </p:txBody>
      </p:sp>
      <p:sp>
        <p:nvSpPr>
          <p:cNvPr id="89095" name="Content Placeholder 2">
            <a:extLst>
              <a:ext uri="{FF2B5EF4-FFF2-40B4-BE49-F238E27FC236}">
                <a16:creationId xmlns:a16="http://schemas.microsoft.com/office/drawing/2014/main" id="{06849E5B-F825-AC56-A1E9-E17F91C64958}"/>
              </a:ext>
            </a:extLst>
          </p:cNvPr>
          <p:cNvSpPr txBox="1">
            <a:spLocks noChangeArrowheads="1"/>
          </p:cNvSpPr>
          <p:nvPr/>
        </p:nvSpPr>
        <p:spPr bwMode="auto">
          <a:xfrm>
            <a:off x="1601788" y="5256213"/>
            <a:ext cx="106584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110000"/>
              </a:lnSpc>
              <a:spcBef>
                <a:spcPts val="900"/>
              </a:spcBef>
              <a:buFont typeface="Arial" panose="020B0604020202020204" pitchFamily="34" charset="0"/>
              <a:buChar char="•"/>
              <a:defRPr sz="2800">
                <a:solidFill>
                  <a:schemeClr val="tx2"/>
                </a:solidFill>
                <a:latin typeface="Times New Roman" panose="02020603050405020304" pitchFamily="18" charset="0"/>
                <a:ea typeface="思源黑体" panose="020B0500000000000000" pitchFamily="34" charset="-122"/>
              </a:defRPr>
            </a:lvl1pPr>
            <a:lvl2pPr marL="685800" indent="-228600">
              <a:lnSpc>
                <a:spcPct val="110000"/>
              </a:lnSpc>
              <a:spcBef>
                <a:spcPts val="900"/>
              </a:spcBef>
              <a:buFont typeface="Arial" panose="020B0604020202020204" pitchFamily="34" charset="0"/>
              <a:buChar char="−"/>
              <a:defRPr sz="2400">
                <a:solidFill>
                  <a:schemeClr val="tx2"/>
                </a:solidFill>
                <a:latin typeface="Times New Roman" panose="02020603050405020304" pitchFamily="18" charset="0"/>
                <a:ea typeface="思源黑体" panose="020B0500000000000000" pitchFamily="34" charset="-122"/>
              </a:defRPr>
            </a:lvl2pPr>
            <a:lvl3pPr marL="1143000" indent="-228600">
              <a:lnSpc>
                <a:spcPct val="110000"/>
              </a:lnSpc>
              <a:spcBef>
                <a:spcPts val="900"/>
              </a:spcBef>
              <a:buFont typeface="Arial" panose="020B0604020202020204" pitchFamily="34" charset="0"/>
              <a:buChar char="•"/>
              <a:defRPr sz="2000">
                <a:solidFill>
                  <a:schemeClr val="tx2"/>
                </a:solidFill>
                <a:latin typeface="Times New Roman" panose="02020603050405020304" pitchFamily="18" charset="0"/>
                <a:ea typeface="思源黑体" panose="020B0500000000000000" pitchFamily="34" charset="-122"/>
              </a:defRPr>
            </a:lvl3pPr>
            <a:lvl4pPr marL="1600200" indent="-228600">
              <a:lnSpc>
                <a:spcPct val="110000"/>
              </a:lnSpc>
              <a:spcBef>
                <a:spcPts val="900"/>
              </a:spcBef>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4pPr>
            <a:lvl5pPr marL="2057400" indent="-228600">
              <a:lnSpc>
                <a:spcPct val="110000"/>
              </a:lnSpc>
              <a:spcBef>
                <a:spcPts val="900"/>
              </a:spcBef>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5pPr>
            <a:lvl6pPr marL="2514600" indent="-228600" eaLnBrk="0" fontAlgn="base" hangingPunct="0">
              <a:lnSpc>
                <a:spcPct val="110000"/>
              </a:lnSpc>
              <a:spcBef>
                <a:spcPts val="900"/>
              </a:spcBef>
              <a:spcAft>
                <a:spcPct val="0"/>
              </a:spcAft>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6pPr>
            <a:lvl7pPr marL="2971800" indent="-228600" eaLnBrk="0" fontAlgn="base" hangingPunct="0">
              <a:lnSpc>
                <a:spcPct val="110000"/>
              </a:lnSpc>
              <a:spcBef>
                <a:spcPts val="900"/>
              </a:spcBef>
              <a:spcAft>
                <a:spcPct val="0"/>
              </a:spcAft>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7pPr>
            <a:lvl8pPr marL="3429000" indent="-228600" eaLnBrk="0" fontAlgn="base" hangingPunct="0">
              <a:lnSpc>
                <a:spcPct val="110000"/>
              </a:lnSpc>
              <a:spcBef>
                <a:spcPts val="900"/>
              </a:spcBef>
              <a:spcAft>
                <a:spcPct val="0"/>
              </a:spcAft>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8pPr>
            <a:lvl9pPr marL="3886200" indent="-228600" eaLnBrk="0" fontAlgn="base" hangingPunct="0">
              <a:lnSpc>
                <a:spcPct val="110000"/>
              </a:lnSpc>
              <a:spcBef>
                <a:spcPts val="900"/>
              </a:spcBef>
              <a:spcAft>
                <a:spcPct val="0"/>
              </a:spcAft>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9pPr>
          </a:lstStyle>
          <a:p>
            <a:pPr defTabSz="914400" eaLnBrk="1" hangingPunct="1">
              <a:lnSpc>
                <a:spcPct val="114000"/>
              </a:lnSpc>
              <a:buFont typeface="Arial" panose="020B0604020202020204" pitchFamily="34" charset="0"/>
              <a:buNone/>
            </a:pPr>
            <a:endParaRPr lang="zh-CN" altLang="en-US" sz="2400" b="1">
              <a:solidFill>
                <a:srgbClr val="454545"/>
              </a:solidFill>
            </a:endParaRPr>
          </a:p>
        </p:txBody>
      </p:sp>
      <p:sp>
        <p:nvSpPr>
          <p:cNvPr id="6" name="Speech Bubble: Rectangle 5">
            <a:extLst>
              <a:ext uri="{FF2B5EF4-FFF2-40B4-BE49-F238E27FC236}">
                <a16:creationId xmlns:a16="http://schemas.microsoft.com/office/drawing/2014/main" id="{1BFC5A0A-E743-4E75-D43C-AD2E4483ADA3}"/>
              </a:ext>
            </a:extLst>
          </p:cNvPr>
          <p:cNvSpPr>
            <a:spLocks noChangeArrowheads="1"/>
          </p:cNvSpPr>
          <p:nvPr/>
        </p:nvSpPr>
        <p:spPr bwMode="auto">
          <a:xfrm>
            <a:off x="1601788" y="3152727"/>
            <a:ext cx="1133198" cy="405353"/>
          </a:xfrm>
          <a:prstGeom prst="wedgeRectCallout">
            <a:avLst>
              <a:gd name="adj1" fmla="val 87497"/>
              <a:gd name="adj2" fmla="val 22289"/>
            </a:avLst>
          </a:prstGeom>
          <a:solidFill>
            <a:srgbClr val="F78B1E"/>
          </a:solidFill>
          <a:ln w="9525" algn="ctr">
            <a:noFill/>
            <a:round/>
            <a:headEnd/>
            <a:tailEnd/>
          </a:ln>
          <a:effectLst/>
          <a:scene3d>
            <a:camera prst="orthographicFront">
              <a:rot lat="0" lon="0" rev="0"/>
            </a:camera>
            <a:lightRig rig="contrasting" dir="t">
              <a:rot lat="0" lon="0" rev="7800000"/>
            </a:lightRig>
          </a:scene3d>
          <a:sp3d>
            <a:bevelT w="139700" h="139700"/>
          </a:sp3d>
        </p:spPr>
        <p:txBody>
          <a:bodyPr/>
          <a:lstStyle>
            <a:lvl1pPr>
              <a:defRPr>
                <a:solidFill>
                  <a:schemeClr val="tx1"/>
                </a:solidFill>
                <a:latin typeface="Times New Roman" panose="02020603050405020304" pitchFamily="18" charset="0"/>
                <a:ea typeface="宋体" panose="02010600030101010101" pitchFamily="2" charset="-122"/>
              </a:defRPr>
            </a:lvl1pPr>
            <a:lvl2pPr marL="742950" indent="-285750">
              <a:defRPr>
                <a:solidFill>
                  <a:schemeClr val="tx1"/>
                </a:solidFill>
                <a:latin typeface="Times New Roman" panose="02020603050405020304" pitchFamily="18" charset="0"/>
                <a:ea typeface="宋体" panose="02010600030101010101" pitchFamily="2" charset="-122"/>
              </a:defRPr>
            </a:lvl2pPr>
            <a:lvl3pPr marL="1143000" indent="-228600">
              <a:defRPr>
                <a:solidFill>
                  <a:schemeClr val="tx1"/>
                </a:solidFill>
                <a:latin typeface="Times New Roman" panose="02020603050405020304" pitchFamily="18" charset="0"/>
                <a:ea typeface="宋体" panose="02010600030101010101" pitchFamily="2" charset="-122"/>
              </a:defRPr>
            </a:lvl3pPr>
            <a:lvl4pPr marL="1600200" indent="-228600">
              <a:defRPr>
                <a:solidFill>
                  <a:schemeClr val="tx1"/>
                </a:solidFill>
                <a:latin typeface="Times New Roman" panose="02020603050405020304" pitchFamily="18" charset="0"/>
                <a:ea typeface="宋体" panose="02010600030101010101" pitchFamily="2" charset="-122"/>
              </a:defRPr>
            </a:lvl4pPr>
            <a:lvl5pPr marL="2057400" indent="-228600">
              <a:defRPr>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9pPr>
          </a:lstStyle>
          <a:p>
            <a:pPr defTabSz="914400" eaLnBrk="1" fontAlgn="auto" hangingPunct="1">
              <a:spcBef>
                <a:spcPts val="0"/>
              </a:spcBef>
              <a:spcAft>
                <a:spcPts val="0"/>
              </a:spcAft>
              <a:defRPr/>
            </a:pPr>
            <a:r>
              <a:rPr lang="zh-CN" altLang="en-US" sz="2000" b="1" kern="0" baseline="-25000" dirty="0">
                <a:solidFill>
                  <a:prstClr val="white"/>
                </a:solidFill>
                <a:latin typeface="等线" panose="02010600030101010101" pitchFamily="2" charset="-122"/>
                <a:ea typeface="等线" panose="02010600030101010101" pitchFamily="2" charset="-122"/>
              </a:rPr>
              <a:t>逻辑运算符</a:t>
            </a:r>
          </a:p>
        </p:txBody>
      </p:sp>
      <p:sp>
        <p:nvSpPr>
          <p:cNvPr id="10" name="Speech Bubble: Rectangle 9">
            <a:extLst>
              <a:ext uri="{FF2B5EF4-FFF2-40B4-BE49-F238E27FC236}">
                <a16:creationId xmlns:a16="http://schemas.microsoft.com/office/drawing/2014/main" id="{18B359E6-6D45-F7D0-19C9-34E3B8428E01}"/>
              </a:ext>
            </a:extLst>
          </p:cNvPr>
          <p:cNvSpPr>
            <a:spLocks noChangeArrowheads="1"/>
          </p:cNvSpPr>
          <p:nvPr/>
        </p:nvSpPr>
        <p:spPr bwMode="auto">
          <a:xfrm>
            <a:off x="6793004" y="3960124"/>
            <a:ext cx="1000559" cy="356976"/>
          </a:xfrm>
          <a:prstGeom prst="wedgeRectCallout">
            <a:avLst>
              <a:gd name="adj1" fmla="val -14001"/>
              <a:gd name="adj2" fmla="val -127069"/>
            </a:avLst>
          </a:prstGeom>
          <a:solidFill>
            <a:srgbClr val="F78B1E"/>
          </a:solidFill>
          <a:ln w="9525" algn="ctr">
            <a:noFill/>
            <a:round/>
            <a:headEnd/>
            <a:tailEnd/>
          </a:ln>
          <a:effectLst/>
          <a:scene3d>
            <a:camera prst="orthographicFront">
              <a:rot lat="0" lon="0" rev="0"/>
            </a:camera>
            <a:lightRig rig="contrasting" dir="t">
              <a:rot lat="0" lon="0" rev="7800000"/>
            </a:lightRig>
          </a:scene3d>
          <a:sp3d>
            <a:bevelT w="139700" h="139700"/>
          </a:sp3d>
        </p:spPr>
        <p:txBody>
          <a:bodyPr/>
          <a:lstStyle>
            <a:lvl1pPr>
              <a:defRPr>
                <a:solidFill>
                  <a:schemeClr val="tx1"/>
                </a:solidFill>
                <a:latin typeface="Times New Roman" panose="02020603050405020304" pitchFamily="18" charset="0"/>
                <a:ea typeface="宋体" panose="02010600030101010101" pitchFamily="2" charset="-122"/>
              </a:defRPr>
            </a:lvl1pPr>
            <a:lvl2pPr marL="742950" indent="-285750">
              <a:defRPr>
                <a:solidFill>
                  <a:schemeClr val="tx1"/>
                </a:solidFill>
                <a:latin typeface="Times New Roman" panose="02020603050405020304" pitchFamily="18" charset="0"/>
                <a:ea typeface="宋体" panose="02010600030101010101" pitchFamily="2" charset="-122"/>
              </a:defRPr>
            </a:lvl2pPr>
            <a:lvl3pPr marL="1143000" indent="-228600">
              <a:defRPr>
                <a:solidFill>
                  <a:schemeClr val="tx1"/>
                </a:solidFill>
                <a:latin typeface="Times New Roman" panose="02020603050405020304" pitchFamily="18" charset="0"/>
                <a:ea typeface="宋体" panose="02010600030101010101" pitchFamily="2" charset="-122"/>
              </a:defRPr>
            </a:lvl3pPr>
            <a:lvl4pPr marL="1600200" indent="-228600">
              <a:defRPr>
                <a:solidFill>
                  <a:schemeClr val="tx1"/>
                </a:solidFill>
                <a:latin typeface="Times New Roman" panose="02020603050405020304" pitchFamily="18" charset="0"/>
                <a:ea typeface="宋体" panose="02010600030101010101" pitchFamily="2" charset="-122"/>
              </a:defRPr>
            </a:lvl4pPr>
            <a:lvl5pPr marL="2057400" indent="-228600">
              <a:defRPr>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9pPr>
          </a:lstStyle>
          <a:p>
            <a:pPr defTabSz="914400" eaLnBrk="1" fontAlgn="auto" hangingPunct="1">
              <a:spcBef>
                <a:spcPts val="0"/>
              </a:spcBef>
              <a:spcAft>
                <a:spcPts val="0"/>
              </a:spcAft>
              <a:defRPr/>
            </a:pPr>
            <a:r>
              <a:rPr lang="zh-CN" altLang="en-US" sz="2000" b="1" kern="0" baseline="-25000" dirty="0">
                <a:solidFill>
                  <a:prstClr val="white"/>
                </a:solidFill>
                <a:latin typeface="等线" panose="02010600030101010101" pitchFamily="2" charset="-122"/>
                <a:ea typeface="等线" panose="02010600030101010101" pitchFamily="2" charset="-122"/>
              </a:rPr>
              <a:t>字段限制</a:t>
            </a:r>
          </a:p>
        </p:txBody>
      </p:sp>
      <p:sp>
        <p:nvSpPr>
          <p:cNvPr id="14" name="Speech Bubble: Rectangle 8">
            <a:extLst>
              <a:ext uri="{FF2B5EF4-FFF2-40B4-BE49-F238E27FC236}">
                <a16:creationId xmlns:a16="http://schemas.microsoft.com/office/drawing/2014/main" id="{37486EA8-0909-9614-DA14-0403C065CC30}"/>
              </a:ext>
            </a:extLst>
          </p:cNvPr>
          <p:cNvSpPr>
            <a:spLocks noChangeArrowheads="1"/>
          </p:cNvSpPr>
          <p:nvPr/>
        </p:nvSpPr>
        <p:spPr bwMode="auto">
          <a:xfrm>
            <a:off x="8503178" y="3882940"/>
            <a:ext cx="1969110" cy="434160"/>
          </a:xfrm>
          <a:prstGeom prst="wedgeRectCallout">
            <a:avLst>
              <a:gd name="adj1" fmla="val -55221"/>
              <a:gd name="adj2" fmla="val -100110"/>
            </a:avLst>
          </a:prstGeom>
          <a:solidFill>
            <a:srgbClr val="F78B1E"/>
          </a:solidFill>
          <a:ln w="9525" algn="ctr">
            <a:noFill/>
            <a:round/>
            <a:headEnd/>
            <a:tailEnd/>
          </a:ln>
          <a:effectLst/>
          <a:scene3d>
            <a:camera prst="orthographicFront">
              <a:rot lat="0" lon="0" rev="0"/>
            </a:camera>
            <a:lightRig rig="contrasting" dir="t">
              <a:rot lat="0" lon="0" rev="7800000"/>
            </a:lightRig>
          </a:scene3d>
          <a:sp3d>
            <a:bevelT w="139700" h="139700"/>
          </a:sp3d>
        </p:spPr>
        <p:txBody>
          <a:bodyPr/>
          <a:lstStyle>
            <a:lvl1pPr>
              <a:defRPr>
                <a:solidFill>
                  <a:schemeClr val="tx1"/>
                </a:solidFill>
                <a:latin typeface="Times New Roman" panose="02020603050405020304" pitchFamily="18" charset="0"/>
                <a:ea typeface="宋体" panose="02010600030101010101" pitchFamily="2" charset="-122"/>
              </a:defRPr>
            </a:lvl1pPr>
            <a:lvl2pPr marL="742950" indent="-285750">
              <a:defRPr>
                <a:solidFill>
                  <a:schemeClr val="tx1"/>
                </a:solidFill>
                <a:latin typeface="Times New Roman" panose="02020603050405020304" pitchFamily="18" charset="0"/>
                <a:ea typeface="宋体" panose="02010600030101010101" pitchFamily="2" charset="-122"/>
              </a:defRPr>
            </a:lvl2pPr>
            <a:lvl3pPr marL="1143000" indent="-228600">
              <a:defRPr>
                <a:solidFill>
                  <a:schemeClr val="tx1"/>
                </a:solidFill>
                <a:latin typeface="Times New Roman" panose="02020603050405020304" pitchFamily="18" charset="0"/>
                <a:ea typeface="宋体" panose="02010600030101010101" pitchFamily="2" charset="-122"/>
              </a:defRPr>
            </a:lvl3pPr>
            <a:lvl4pPr marL="1600200" indent="-228600">
              <a:defRPr>
                <a:solidFill>
                  <a:schemeClr val="tx1"/>
                </a:solidFill>
                <a:latin typeface="Times New Roman" panose="02020603050405020304" pitchFamily="18" charset="0"/>
                <a:ea typeface="宋体" panose="02010600030101010101" pitchFamily="2" charset="-122"/>
              </a:defRPr>
            </a:lvl4pPr>
            <a:lvl5pPr marL="2057400" indent="-228600">
              <a:defRPr>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9pPr>
          </a:lstStyle>
          <a:p>
            <a:pPr defTabSz="914400" eaLnBrk="1" fontAlgn="auto" hangingPunct="1">
              <a:spcBef>
                <a:spcPts val="0"/>
              </a:spcBef>
              <a:spcAft>
                <a:spcPts val="0"/>
              </a:spcAft>
              <a:defRPr/>
            </a:pPr>
            <a:r>
              <a:rPr lang="zh-CN" altLang="en-US" sz="2000" b="1" kern="0" baseline="-25000" dirty="0">
                <a:solidFill>
                  <a:prstClr val="white"/>
                </a:solidFill>
                <a:latin typeface="等线" panose="02010600030101010101" pitchFamily="2" charset="-122"/>
                <a:ea typeface="等线" panose="02010600030101010101" pitchFamily="2" charset="-122"/>
              </a:rPr>
              <a:t>添加检索框，最多</a:t>
            </a:r>
            <a:r>
              <a:rPr lang="en-US" altLang="zh-CN" sz="2000" b="1" kern="0" baseline="-25000" dirty="0">
                <a:solidFill>
                  <a:prstClr val="white"/>
                </a:solidFill>
                <a:latin typeface="等线" panose="02010600030101010101" pitchFamily="2" charset="-122"/>
                <a:ea typeface="等线" panose="02010600030101010101" pitchFamily="2" charset="-122"/>
              </a:rPr>
              <a:t>12</a:t>
            </a:r>
            <a:r>
              <a:rPr lang="zh-CN" altLang="en-US" sz="2000" b="1" kern="0" baseline="-25000" dirty="0">
                <a:solidFill>
                  <a:prstClr val="white"/>
                </a:solidFill>
                <a:latin typeface="等线" panose="02010600030101010101" pitchFamily="2" charset="-122"/>
                <a:ea typeface="等线" panose="02010600030101010101" pitchFamily="2" charset="-122"/>
              </a:rPr>
              <a:t>个</a:t>
            </a:r>
          </a:p>
        </p:txBody>
      </p:sp>
    </p:spTree>
    <p:extLst>
      <p:ext uri="{BB962C8B-B14F-4D97-AF65-F5344CB8AC3E}">
        <p14:creationId xmlns:p14="http://schemas.microsoft.com/office/powerpoint/2010/main" val="240185150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xit" presetSubtype="0" fill="hold" nodeType="withEffect">
                                  <p:stCondLst>
                                    <p:cond delay="0"/>
                                  </p:stCondLst>
                                  <p:childTnLst>
                                    <p:animEffect transition="out" filter="fade">
                                      <p:cBhvr>
                                        <p:cTn id="6" dur="500"/>
                                        <p:tgtEl>
                                          <p:spTgt spid="10"/>
                                        </p:tgtEl>
                                      </p:cBhvr>
                                    </p:animEffect>
                                    <p:set>
                                      <p:cBhvr>
                                        <p:cTn id="7" dur="1" fill="hold">
                                          <p:stCondLst>
                                            <p:cond delay="499"/>
                                          </p:stCondLst>
                                        </p:cTn>
                                        <p:tgtEl>
                                          <p:spTgt spid="10"/>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14"/>
                                        </p:tgtEl>
                                      </p:cBhvr>
                                    </p:animEffect>
                                    <p:set>
                                      <p:cBhvr>
                                        <p:cTn id="10"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drawing of a light bulb with yellow crumpled paper as its light">
            <a:extLst>
              <a:ext uri="{FF2B5EF4-FFF2-40B4-BE49-F238E27FC236}">
                <a16:creationId xmlns:a16="http://schemas.microsoft.com/office/drawing/2014/main" id="{7C57B2B5-0B9B-889B-7B35-1B49823995CD}"/>
              </a:ext>
            </a:extLst>
          </p:cNvPr>
          <p:cNvPicPr>
            <a:picLocks noChangeAspect="1"/>
          </p:cNvPicPr>
          <p:nvPr/>
        </p:nvPicPr>
        <p:blipFill rotWithShape="1">
          <a:blip r:embed="rId2">
            <a:extLst>
              <a:ext uri="{28A0092B-C50C-407E-A947-70E740481C1C}">
                <a14:useLocalDpi xmlns:a14="http://schemas.microsoft.com/office/drawing/2010/main" val="0"/>
              </a:ext>
            </a:extLst>
          </a:blip>
          <a:srcRect t="7330" b="11156"/>
          <a:stretch/>
        </p:blipFill>
        <p:spPr>
          <a:xfrm>
            <a:off x="7772400" y="4170233"/>
            <a:ext cx="4419600" cy="2401731"/>
          </a:xfrm>
          <a:prstGeom prst="rect">
            <a:avLst/>
          </a:prstGeom>
        </p:spPr>
      </p:pic>
      <p:pic>
        <p:nvPicPr>
          <p:cNvPr id="8" name="Picture 7" descr="A drawing of a light bulb with yellow crumpled paper as its light">
            <a:extLst>
              <a:ext uri="{FF2B5EF4-FFF2-40B4-BE49-F238E27FC236}">
                <a16:creationId xmlns:a16="http://schemas.microsoft.com/office/drawing/2014/main" id="{C473119C-1B9B-6B68-904F-E02FA05DE5A3}"/>
              </a:ext>
            </a:extLst>
          </p:cNvPr>
          <p:cNvPicPr>
            <a:picLocks noChangeAspect="1"/>
          </p:cNvPicPr>
          <p:nvPr/>
        </p:nvPicPr>
        <p:blipFill rotWithShape="1">
          <a:blip r:embed="rId3">
            <a:extLst>
              <a:ext uri="{28A0092B-C50C-407E-A947-70E740481C1C}">
                <a14:useLocalDpi xmlns:a14="http://schemas.microsoft.com/office/drawing/2010/main" val="0"/>
              </a:ext>
            </a:extLst>
          </a:blip>
          <a:srcRect t="7330" b="11156"/>
          <a:stretch/>
        </p:blipFill>
        <p:spPr>
          <a:xfrm rot="10800000">
            <a:off x="0" y="18287"/>
            <a:ext cx="5138928" cy="2792633"/>
          </a:xfrm>
          <a:prstGeom prst="rect">
            <a:avLst/>
          </a:prstGeom>
        </p:spPr>
      </p:pic>
      <p:sp>
        <p:nvSpPr>
          <p:cNvPr id="2" name="Title 1">
            <a:extLst>
              <a:ext uri="{FF2B5EF4-FFF2-40B4-BE49-F238E27FC236}">
                <a16:creationId xmlns:a16="http://schemas.microsoft.com/office/drawing/2014/main" id="{6CF7DC7A-AD26-3A78-C984-5EE588D0EA0D}"/>
              </a:ext>
            </a:extLst>
          </p:cNvPr>
          <p:cNvSpPr>
            <a:spLocks noGrp="1"/>
          </p:cNvSpPr>
          <p:nvPr>
            <p:ph type="ctrTitle"/>
          </p:nvPr>
        </p:nvSpPr>
        <p:spPr>
          <a:xfrm>
            <a:off x="914400" y="1904490"/>
            <a:ext cx="10363200" cy="1812861"/>
          </a:xfrm>
        </p:spPr>
        <p:txBody>
          <a:bodyPr/>
          <a:lstStyle/>
          <a:p>
            <a:r>
              <a:rPr lang="en-US" altLang="zh-CN" sz="4400" b="1" dirty="0">
                <a:solidFill>
                  <a:schemeClr val="tx2"/>
                </a:solidFill>
                <a:latin typeface="Open Sans" panose="020B0606030504020204" pitchFamily="34" charset="0"/>
                <a:ea typeface="Open Sans" panose="020B0606030504020204" pitchFamily="34" charset="0"/>
                <a:cs typeface="Open Sans" panose="020B0606030504020204" pitchFamily="34" charset="0"/>
              </a:rPr>
              <a:t>ERIC</a:t>
            </a:r>
            <a:r>
              <a:rPr lang="zh-CN" altLang="en-US" sz="4400" b="1" dirty="0">
                <a:solidFill>
                  <a:schemeClr val="tx2"/>
                </a:solidFill>
                <a:latin typeface="Open Sans" panose="020B0606030504020204" pitchFamily="34" charset="0"/>
                <a:ea typeface="Open Sans" panose="020B0606030504020204" pitchFamily="34" charset="0"/>
                <a:cs typeface="Open Sans" panose="020B0606030504020204" pitchFamily="34" charset="0"/>
              </a:rPr>
              <a:t>叙词表检索</a:t>
            </a:r>
            <a:endParaRPr lang="en-AU" sz="4400" b="1" dirty="0">
              <a:solidFill>
                <a:schemeClr val="tx2"/>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359588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713B5CB-15B1-4D4A-A893-F67F17B0B1D5}"/>
              </a:ext>
            </a:extLst>
          </p:cNvPr>
          <p:cNvSpPr/>
          <p:nvPr/>
        </p:nvSpPr>
        <p:spPr>
          <a:xfrm>
            <a:off x="441434" y="2133599"/>
            <a:ext cx="11430526" cy="4400623"/>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1" u="none" strike="noStrike" kern="1200" cap="none" spc="0" normalizeH="0" baseline="0" noProof="0" dirty="0">
              <a:ln>
                <a:noFill/>
              </a:ln>
              <a:solidFill>
                <a:prstClr val="white"/>
              </a:solidFill>
              <a:effectLst/>
              <a:uLnTx/>
              <a:uFillTx/>
              <a:latin typeface="思源黑体" panose="020B0500000000000000" pitchFamily="34" charset="-122"/>
              <a:ea typeface="+mn-ea"/>
              <a:cs typeface="+mn-cs"/>
            </a:endParaRPr>
          </a:p>
        </p:txBody>
      </p:sp>
      <p:pic>
        <p:nvPicPr>
          <p:cNvPr id="7" name="Picture 6">
            <a:extLst>
              <a:ext uri="{FF2B5EF4-FFF2-40B4-BE49-F238E27FC236}">
                <a16:creationId xmlns:a16="http://schemas.microsoft.com/office/drawing/2014/main" id="{EA750ED9-49BA-DA46-88E2-ABCE2FED976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621" t="31110" r="2625" b="4714"/>
          <a:stretch/>
        </p:blipFill>
        <p:spPr>
          <a:xfrm>
            <a:off x="441434" y="2133599"/>
            <a:ext cx="11430526" cy="4400623"/>
          </a:xfrm>
          <a:prstGeom prst="rect">
            <a:avLst/>
          </a:prstGeom>
        </p:spPr>
      </p:pic>
      <p:sp>
        <p:nvSpPr>
          <p:cNvPr id="10" name="Rectangle 9">
            <a:extLst>
              <a:ext uri="{FF2B5EF4-FFF2-40B4-BE49-F238E27FC236}">
                <a16:creationId xmlns:a16="http://schemas.microsoft.com/office/drawing/2014/main" id="{4186AB40-65CF-D14B-8EB3-D4165A0ED053}"/>
              </a:ext>
            </a:extLst>
          </p:cNvPr>
          <p:cNvSpPr/>
          <p:nvPr/>
        </p:nvSpPr>
        <p:spPr>
          <a:xfrm>
            <a:off x="838200" y="2438400"/>
            <a:ext cx="10668000" cy="37620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1" u="none" strike="noStrike" kern="1200" cap="none" spc="0" normalizeH="0" baseline="0" noProof="0" dirty="0">
              <a:ln>
                <a:noFill/>
              </a:ln>
              <a:solidFill>
                <a:prstClr val="white"/>
              </a:solidFill>
              <a:effectLst/>
              <a:uLnTx/>
              <a:uFillTx/>
              <a:latin typeface="思源黑体" panose="020B0500000000000000" pitchFamily="34" charset="-122"/>
              <a:ea typeface="+mn-ea"/>
              <a:cs typeface="+mn-cs"/>
            </a:endParaRPr>
          </a:p>
        </p:txBody>
      </p:sp>
      <p:sp>
        <p:nvSpPr>
          <p:cNvPr id="4" name="Title 3"/>
          <p:cNvSpPr>
            <a:spLocks noGrp="1"/>
          </p:cNvSpPr>
          <p:nvPr>
            <p:ph type="title"/>
          </p:nvPr>
        </p:nvSpPr>
        <p:spPr/>
        <p:txBody>
          <a:bodyPr/>
          <a:lstStyle/>
          <a:p>
            <a:pPr lvl="0"/>
            <a:r>
              <a:rPr lang="en-US" dirty="0" err="1"/>
              <a:t>内容</a:t>
            </a:r>
            <a:endParaRPr lang="en-US" dirty="0"/>
          </a:p>
        </p:txBody>
      </p:sp>
      <p:sp>
        <p:nvSpPr>
          <p:cNvPr id="8" name="Content Placeholder 7">
            <a:extLst>
              <a:ext uri="{FF2B5EF4-FFF2-40B4-BE49-F238E27FC236}">
                <a16:creationId xmlns:a16="http://schemas.microsoft.com/office/drawing/2014/main" id="{D4C855E7-9165-467F-9FD6-B6DEF9AE150D}"/>
              </a:ext>
            </a:extLst>
          </p:cNvPr>
          <p:cNvSpPr>
            <a:spLocks noGrp="1"/>
          </p:cNvSpPr>
          <p:nvPr>
            <p:ph sz="half" idx="1"/>
          </p:nvPr>
        </p:nvSpPr>
        <p:spPr>
          <a:xfrm>
            <a:off x="990600" y="2674972"/>
            <a:ext cx="5181600" cy="3859250"/>
          </a:xfrm>
        </p:spPr>
        <p:txBody>
          <a:bodyPr/>
          <a:lstStyle/>
          <a:p>
            <a:r>
              <a:rPr lang="en-US" sz="2400" i="1" dirty="0"/>
              <a:t>Pride &amp; Prejudice</a:t>
            </a:r>
            <a:r>
              <a:rPr lang="en-US" sz="2400" dirty="0"/>
              <a:t> by Jane Austen</a:t>
            </a:r>
          </a:p>
          <a:p>
            <a:r>
              <a:rPr lang="en-US" sz="2400" i="1" dirty="0"/>
              <a:t>Brewster’s Millions</a:t>
            </a:r>
            <a:r>
              <a:rPr lang="en-US" sz="2400" dirty="0"/>
              <a:t> by George Barr McCutcheon</a:t>
            </a:r>
          </a:p>
          <a:p>
            <a:r>
              <a:rPr lang="en-US" sz="2400" i="1" dirty="0"/>
              <a:t>Count of Monte</a:t>
            </a:r>
            <a:r>
              <a:rPr lang="en-US" sz="2400" dirty="0"/>
              <a:t> </a:t>
            </a:r>
            <a:r>
              <a:rPr lang="en-US" sz="2400" i="1" dirty="0"/>
              <a:t>Cristo</a:t>
            </a:r>
            <a:r>
              <a:rPr lang="en-US" sz="2400" dirty="0"/>
              <a:t> by Alexandre Dumas</a:t>
            </a:r>
          </a:p>
          <a:p>
            <a:endParaRPr lang="en-US" dirty="0"/>
          </a:p>
        </p:txBody>
      </p:sp>
      <p:sp>
        <p:nvSpPr>
          <p:cNvPr id="9" name="Content Placeholder 8">
            <a:extLst>
              <a:ext uri="{FF2B5EF4-FFF2-40B4-BE49-F238E27FC236}">
                <a16:creationId xmlns:a16="http://schemas.microsoft.com/office/drawing/2014/main" id="{DC8F32B6-0DA9-4EDA-9FDD-9541D76A1101}"/>
              </a:ext>
            </a:extLst>
          </p:cNvPr>
          <p:cNvSpPr>
            <a:spLocks noGrp="1"/>
          </p:cNvSpPr>
          <p:nvPr>
            <p:ph sz="half" idx="2"/>
          </p:nvPr>
        </p:nvSpPr>
        <p:spPr>
          <a:xfrm>
            <a:off x="6324600" y="2674972"/>
            <a:ext cx="5181600" cy="3859250"/>
          </a:xfrm>
        </p:spPr>
        <p:txBody>
          <a:bodyPr/>
          <a:lstStyle/>
          <a:p>
            <a:r>
              <a:rPr lang="en-US" sz="2400" i="1" dirty="0"/>
              <a:t>David Copperfield</a:t>
            </a:r>
            <a:r>
              <a:rPr lang="en-US" sz="2400" dirty="0"/>
              <a:t> by Charles Dickens</a:t>
            </a:r>
          </a:p>
          <a:p>
            <a:r>
              <a:rPr lang="en-US" sz="2400" i="1" dirty="0"/>
              <a:t>Dracula</a:t>
            </a:r>
            <a:r>
              <a:rPr lang="en-US" sz="2400" dirty="0"/>
              <a:t> by Bram Stoker</a:t>
            </a:r>
          </a:p>
          <a:p>
            <a:r>
              <a:rPr lang="en-US" sz="2400" i="1" dirty="0"/>
              <a:t>Les </a:t>
            </a:r>
            <a:r>
              <a:rPr lang="en-US" sz="2400" i="1" dirty="0" err="1"/>
              <a:t>Misérables</a:t>
            </a:r>
            <a:r>
              <a:rPr lang="en-US" sz="2400" dirty="0"/>
              <a:t> by Victor Hugo</a:t>
            </a:r>
          </a:p>
          <a:p>
            <a:r>
              <a:rPr lang="en-US" sz="2400" i="1" dirty="0"/>
              <a:t>Tarzan of the Apes</a:t>
            </a:r>
            <a:r>
              <a:rPr lang="en-US" sz="2400" dirty="0"/>
              <a:t> by Edgar Rice Burroughs</a:t>
            </a:r>
          </a:p>
        </p:txBody>
      </p:sp>
      <p:sp>
        <p:nvSpPr>
          <p:cNvPr id="11" name="Text Placeholder 2">
            <a:extLst>
              <a:ext uri="{FF2B5EF4-FFF2-40B4-BE49-F238E27FC236}">
                <a16:creationId xmlns:a16="http://schemas.microsoft.com/office/drawing/2014/main" id="{4821CA7F-9AA8-2241-971A-D906FAD688C3}"/>
              </a:ext>
            </a:extLst>
          </p:cNvPr>
          <p:cNvSpPr txBox="1">
            <a:spLocks/>
          </p:cNvSpPr>
          <p:nvPr/>
        </p:nvSpPr>
        <p:spPr>
          <a:xfrm>
            <a:off x="838200" y="1420788"/>
            <a:ext cx="11033760" cy="667555"/>
          </a:xfrm>
          <a:prstGeom prst="rect">
            <a:avLst/>
          </a:prstGeom>
        </p:spPr>
        <p:txBody>
          <a:bodyPr vert="horz" lIns="91440" tIns="45720" rIns="91440" bIns="45720" rtlCol="0">
            <a:noAutofit/>
          </a:bodyPr>
          <a:lstStyle>
            <a:lvl1pPr marL="0" indent="0" algn="l" defTabSz="914400" rtl="0" eaLnBrk="1" latinLnBrk="0" hangingPunct="1">
              <a:lnSpc>
                <a:spcPct val="110000"/>
              </a:lnSpc>
              <a:spcBef>
                <a:spcPct val="0"/>
              </a:spcBef>
              <a:buFont typeface="Arial" panose="020B0604020202020204" pitchFamily="34" charset="0"/>
              <a:buNone/>
              <a:defRPr lang="en-US" sz="2400" b="0" kern="1200" dirty="0" smtClean="0">
                <a:solidFill>
                  <a:schemeClr val="tx2"/>
                </a:solidFill>
                <a:latin typeface="+mj-lt"/>
                <a:ea typeface="+mj-ea"/>
                <a:cs typeface="+mj-cs"/>
              </a:defRPr>
            </a:lvl1pPr>
            <a:lvl2pPr marL="0" indent="0" algn="l" defTabSz="914400" rtl="0" eaLnBrk="1" latinLnBrk="0" hangingPunct="1">
              <a:lnSpc>
                <a:spcPct val="110000"/>
              </a:lnSpc>
              <a:spcBef>
                <a:spcPct val="0"/>
              </a:spcBef>
              <a:buFont typeface="Arial" panose="020B0604020202020204" pitchFamily="34" charset="0"/>
              <a:buNone/>
              <a:defRPr lang="en-US" sz="2000" b="0" kern="1200" dirty="0" smtClean="0">
                <a:solidFill>
                  <a:schemeClr val="accent1"/>
                </a:solidFill>
                <a:latin typeface="+mj-lt"/>
                <a:ea typeface="+mj-ea"/>
                <a:cs typeface="+mj-cs"/>
              </a:defRPr>
            </a:lvl2pPr>
            <a:lvl3pPr marL="0" indent="0" algn="l" defTabSz="914400" rtl="0" eaLnBrk="1" latinLnBrk="0" hangingPunct="1">
              <a:lnSpc>
                <a:spcPct val="110000"/>
              </a:lnSpc>
              <a:spcBef>
                <a:spcPct val="0"/>
              </a:spcBef>
              <a:buFont typeface="Arial" panose="020B0604020202020204" pitchFamily="34" charset="0"/>
              <a:buNone/>
              <a:defRPr lang="en-US" sz="2000" b="0" kern="1200" dirty="0" smtClean="0">
                <a:solidFill>
                  <a:schemeClr val="accent1"/>
                </a:solidFill>
                <a:latin typeface="+mj-lt"/>
                <a:ea typeface="+mj-ea"/>
                <a:cs typeface="+mj-cs"/>
              </a:defRPr>
            </a:lvl3pPr>
            <a:lvl4pPr marL="0" indent="0" algn="l" defTabSz="914400" rtl="0" eaLnBrk="1" latinLnBrk="0" hangingPunct="1">
              <a:lnSpc>
                <a:spcPct val="110000"/>
              </a:lnSpc>
              <a:spcBef>
                <a:spcPct val="0"/>
              </a:spcBef>
              <a:buFont typeface="Arial" panose="020B0604020202020204" pitchFamily="34" charset="0"/>
              <a:buNone/>
              <a:defRPr lang="en-US" sz="2000" b="0" kern="1200" dirty="0" smtClean="0">
                <a:solidFill>
                  <a:schemeClr val="accent1"/>
                </a:solidFill>
                <a:latin typeface="+mj-lt"/>
                <a:ea typeface="+mj-ea"/>
                <a:cs typeface="+mj-cs"/>
              </a:defRPr>
            </a:lvl4pPr>
            <a:lvl5pPr marL="0" indent="0" algn="l" defTabSz="914400" rtl="0" eaLnBrk="1" latinLnBrk="0" hangingPunct="1">
              <a:lnSpc>
                <a:spcPct val="110000"/>
              </a:lnSpc>
              <a:spcBef>
                <a:spcPct val="0"/>
              </a:spcBef>
              <a:buFont typeface="Arial" panose="020B0604020202020204" pitchFamily="34" charset="0"/>
              <a:buNone/>
              <a:defRPr lang="en-US" sz="2000" b="0" kern="1200" dirty="0">
                <a:solidFill>
                  <a:schemeClr val="accent1"/>
                </a:solidFill>
                <a:latin typeface="+mj-lt"/>
                <a:ea typeface="+mj-ea"/>
                <a:cs typeface="+mj-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base" latinLnBrk="0" hangingPunct="1">
              <a:lnSpc>
                <a:spcPct val="110000"/>
              </a:lnSpc>
              <a:spcBef>
                <a:spcPct val="0"/>
              </a:spcBef>
              <a:spcAft>
                <a:spcPct val="0"/>
              </a:spcAft>
              <a:buClrTx/>
              <a:buSzTx/>
              <a:buFont typeface="Arial" panose="020B0604020202020204" pitchFamily="34" charset="0"/>
              <a:buNone/>
              <a:tabLst/>
              <a:defRPr/>
            </a:pPr>
            <a:r>
              <a:rPr kumimoji="0" lang="en-US" altLang="zh-CN" sz="2800" b="1" i="0" u="none" strike="noStrike" kern="1200" cap="none" spc="0" normalizeH="0" baseline="0" noProof="0" dirty="0">
                <a:ln>
                  <a:noFill/>
                </a:ln>
                <a:solidFill>
                  <a:srgbClr val="3E75CF"/>
                </a:solidFill>
                <a:effectLst/>
                <a:uLnTx/>
                <a:uFillTx/>
                <a:latin typeface="思源黑体" panose="020B0500000000000000" pitchFamily="34" charset="-122"/>
                <a:ea typeface="+mj-ea"/>
                <a:cs typeface="+mj-cs"/>
              </a:rPr>
              <a:t>8,150</a:t>
            </a:r>
            <a:r>
              <a:rPr kumimoji="0" lang="zh-CN" altLang="en-US" sz="2800" b="0" i="0" u="none" strike="noStrike" kern="1200" cap="none" spc="0" normalizeH="0" baseline="0" noProof="0" dirty="0">
                <a:ln>
                  <a:noFill/>
                </a:ln>
                <a:solidFill>
                  <a:srgbClr val="454545"/>
                </a:solidFill>
                <a:effectLst/>
                <a:uLnTx/>
                <a:uFillTx/>
                <a:latin typeface="思源黑体" panose="020B0500000000000000" pitchFamily="34" charset="-122"/>
                <a:ea typeface="+mj-ea"/>
                <a:cs typeface="+mj-cs"/>
              </a:rPr>
              <a:t>多个经典文本，包括这些小说：</a:t>
            </a:r>
            <a:endParaRPr kumimoji="0" lang="en-US" sz="2800" b="0" i="0" u="none" strike="noStrike" kern="1200" cap="none" spc="0" normalizeH="0" baseline="0" noProof="0" dirty="0">
              <a:ln>
                <a:noFill/>
              </a:ln>
              <a:solidFill>
                <a:srgbClr val="454545"/>
              </a:solidFill>
              <a:effectLst/>
              <a:uLnTx/>
              <a:uFillTx/>
              <a:latin typeface="思源黑体" panose="020B0500000000000000" pitchFamily="34" charset="-122"/>
              <a:ea typeface="+mj-ea"/>
              <a:cs typeface="+mj-cs"/>
            </a:endParaRPr>
          </a:p>
          <a:p>
            <a:pPr marL="0" marR="0" lvl="0" indent="0" algn="l" defTabSz="914400" rtl="0" eaLnBrk="1" fontAlgn="auto" latinLnBrk="0" hangingPunct="1">
              <a:lnSpc>
                <a:spcPct val="110000"/>
              </a:lnSpc>
              <a:spcBef>
                <a:spcPct val="0"/>
              </a:spcBef>
              <a:spcAft>
                <a:spcPts val="0"/>
              </a:spcAft>
              <a:buClrTx/>
              <a:buSzTx/>
              <a:buFont typeface="Arial" panose="020B0604020202020204" pitchFamily="34" charset="0"/>
              <a:buNone/>
              <a:tabLst/>
              <a:defRPr/>
            </a:pPr>
            <a:endParaRPr kumimoji="0" lang="en-US" sz="2400" b="0" i="1" u="none" strike="noStrike" kern="1200" cap="none" spc="0" normalizeH="0" baseline="0" noProof="0" dirty="0">
              <a:ln>
                <a:noFill/>
              </a:ln>
              <a:solidFill>
                <a:srgbClr val="454545"/>
              </a:solidFill>
              <a:effectLst/>
              <a:uLnTx/>
              <a:uFillTx/>
              <a:latin typeface="思源黑体" panose="020B0500000000000000" pitchFamily="34" charset="-122"/>
              <a:ea typeface="+mj-ea"/>
              <a:cs typeface="+mj-cs"/>
            </a:endParaRPr>
          </a:p>
        </p:txBody>
      </p:sp>
    </p:spTree>
    <p:extLst>
      <p:ext uri="{BB962C8B-B14F-4D97-AF65-F5344CB8AC3E}">
        <p14:creationId xmlns:p14="http://schemas.microsoft.com/office/powerpoint/2010/main" val="4046557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38039F-A77F-3E31-53E0-B8F5DE89B399}"/>
              </a:ext>
            </a:extLst>
          </p:cNvPr>
          <p:cNvSpPr>
            <a:spLocks noGrp="1"/>
          </p:cNvSpPr>
          <p:nvPr>
            <p:ph type="title"/>
          </p:nvPr>
        </p:nvSpPr>
        <p:spPr/>
        <p:txBody>
          <a:bodyPr/>
          <a:lstStyle/>
          <a:p>
            <a:r>
              <a:rPr lang="zh-CN" altLang="en-US" b="1" dirty="0">
                <a:solidFill>
                  <a:schemeClr val="tx2"/>
                </a:solidFill>
                <a:latin typeface="思源黑体" panose="020B0500000000000000" pitchFamily="34" charset="-122"/>
                <a:ea typeface="思源黑体" panose="020B0500000000000000" pitchFamily="34" charset="-122"/>
                <a:cs typeface="Open Sans" panose="020B0606030504020204" pitchFamily="34" charset="0"/>
              </a:rPr>
              <a:t>检索举例</a:t>
            </a:r>
          </a:p>
        </p:txBody>
      </p:sp>
      <p:sp>
        <p:nvSpPr>
          <p:cNvPr id="3" name="Rectangle 2">
            <a:extLst>
              <a:ext uri="{FF2B5EF4-FFF2-40B4-BE49-F238E27FC236}">
                <a16:creationId xmlns:a16="http://schemas.microsoft.com/office/drawing/2014/main" id="{082C9D94-7282-3B77-FEA0-B8C93F9AAE88}"/>
              </a:ext>
            </a:extLst>
          </p:cNvPr>
          <p:cNvSpPr/>
          <p:nvPr/>
        </p:nvSpPr>
        <p:spPr>
          <a:xfrm>
            <a:off x="838199" y="1687398"/>
            <a:ext cx="6687963" cy="1323712"/>
          </a:xfrm>
          <a:prstGeom prst="rect">
            <a:avLst/>
          </a:prstGeom>
          <a:no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base" latinLnBrk="0" hangingPunct="1">
              <a:lnSpc>
                <a:spcPct val="150000"/>
              </a:lnSpc>
              <a:spcBef>
                <a:spcPct val="0"/>
              </a:spcBef>
              <a:spcAft>
                <a:spcPct val="0"/>
              </a:spcAft>
              <a:buClrTx/>
              <a:buSzTx/>
              <a:buFontTx/>
              <a:buNone/>
              <a:tabLst/>
              <a:defRPr/>
            </a:pPr>
            <a:r>
              <a:rPr kumimoji="0" lang="zh-CN" altLang="en-US" sz="2800" b="0" i="0" u="none" strike="noStrike" kern="1200" cap="none" spc="0" normalizeH="0" baseline="0" noProof="0" dirty="0">
                <a:ln>
                  <a:noFill/>
                </a:ln>
                <a:solidFill>
                  <a:srgbClr val="454545"/>
                </a:solidFill>
                <a:effectLst/>
                <a:uLnTx/>
                <a:uFillTx/>
                <a:latin typeface="思源黑体" panose="020B0500000000000000" pitchFamily="34" charset="-122"/>
                <a:ea typeface="思源黑体" panose="020B0500000000000000" pitchFamily="34" charset="-122"/>
                <a:cs typeface="Noto Sans" panose="020B0502040504020204" pitchFamily="34" charset="0"/>
              </a:rPr>
              <a:t>如果要探究</a:t>
            </a:r>
            <a:r>
              <a:rPr lang="zh-CN" altLang="en-US" sz="2800" dirty="0">
                <a:solidFill>
                  <a:srgbClr val="454545"/>
                </a:solidFill>
                <a:latin typeface="思源黑体" panose="020B0500000000000000" pitchFamily="34" charset="-122"/>
                <a:ea typeface="思源黑体" panose="020B0500000000000000" pitchFamily="34" charset="-122"/>
                <a:cs typeface="Noto Sans" panose="020B0502040504020204" pitchFamily="34" charset="0"/>
              </a:rPr>
              <a:t>当前</a:t>
            </a:r>
            <a:r>
              <a:rPr kumimoji="0" lang="zh-CN" altLang="en-US" sz="2800" b="0" i="0" u="none" strike="noStrike" kern="1200" cap="none" spc="0" normalizeH="0" baseline="0" noProof="0" dirty="0">
                <a:ln>
                  <a:noFill/>
                </a:ln>
                <a:solidFill>
                  <a:srgbClr val="454545"/>
                </a:solidFill>
                <a:effectLst/>
                <a:uLnTx/>
                <a:uFillTx/>
                <a:latin typeface="思源黑体" panose="020B0500000000000000" pitchFamily="34" charset="-122"/>
                <a:ea typeface="思源黑体" panose="020B0500000000000000" pitchFamily="34" charset="-122"/>
                <a:cs typeface="Noto Sans" panose="020B0502040504020204" pitchFamily="34" charset="0"/>
              </a:rPr>
              <a:t>残疾人高等教育的现状与特点，怎么去检索相关文献？</a:t>
            </a:r>
          </a:p>
        </p:txBody>
      </p:sp>
      <p:pic>
        <p:nvPicPr>
          <p:cNvPr id="5" name="Graphic 4" descr="Customer review with solid fill">
            <a:extLst>
              <a:ext uri="{FF2B5EF4-FFF2-40B4-BE49-F238E27FC236}">
                <a16:creationId xmlns:a16="http://schemas.microsoft.com/office/drawing/2014/main" id="{5309588F-94E9-5E67-E0C6-C246669745C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526163" y="1207464"/>
            <a:ext cx="4443072" cy="4443072"/>
          </a:xfrm>
          <a:prstGeom prst="rect">
            <a:avLst/>
          </a:prstGeom>
        </p:spPr>
      </p:pic>
      <p:sp>
        <p:nvSpPr>
          <p:cNvPr id="4" name="文本框 3">
            <a:extLst>
              <a:ext uri="{FF2B5EF4-FFF2-40B4-BE49-F238E27FC236}">
                <a16:creationId xmlns:a16="http://schemas.microsoft.com/office/drawing/2014/main" id="{1A7AB46F-C08C-43C5-CD16-F0269A5A7109}"/>
              </a:ext>
            </a:extLst>
          </p:cNvPr>
          <p:cNvSpPr txBox="1"/>
          <p:nvPr/>
        </p:nvSpPr>
        <p:spPr>
          <a:xfrm>
            <a:off x="838199" y="3542122"/>
            <a:ext cx="6331131" cy="807593"/>
          </a:xfrm>
          <a:prstGeom prst="rect">
            <a:avLst/>
          </a:prstGeom>
          <a:noFill/>
        </p:spPr>
        <p:txBody>
          <a:bodyPr wrap="square" rtlCol="0">
            <a:spAutoFit/>
          </a:bodyPr>
          <a:lstStyle/>
          <a:p>
            <a:pPr marL="285750" marR="0" lvl="0" indent="-285750" algn="l" defTabSz="457200" rtl="0" eaLnBrk="1" fontAlgn="base" latinLnBrk="0" hangingPunct="1">
              <a:lnSpc>
                <a:spcPct val="100000"/>
              </a:lnSpc>
              <a:spcBef>
                <a:spcPct val="0"/>
              </a:spcBef>
              <a:spcAft>
                <a:spcPct val="0"/>
              </a:spcAft>
              <a:buClrTx/>
              <a:buSzTx/>
              <a:buFont typeface="Wingdings" panose="05000000000000000000" pitchFamily="2" charset="2"/>
              <a:buChar char="Ø"/>
              <a:tabLst/>
              <a:defRPr/>
            </a:pPr>
            <a:r>
              <a:rPr kumimoji="0" lang="zh-CN" altLang="en-US" sz="2000" b="0" i="0" u="none" strike="noStrike" kern="1200" cap="none" spc="0" normalizeH="0" baseline="0" noProof="0" dirty="0">
                <a:ln>
                  <a:noFill/>
                </a:ln>
                <a:solidFill>
                  <a:srgbClr val="454545"/>
                </a:solidFill>
                <a:effectLst/>
                <a:uLnTx/>
                <a:uFillTx/>
                <a:latin typeface="思源黑体" panose="020B0500000000000000" pitchFamily="34" charset="-122"/>
                <a:ea typeface="思源黑体" panose="020B0500000000000000" pitchFamily="34" charset="-122"/>
                <a:cs typeface="+mn-cs"/>
              </a:rPr>
              <a:t>提取主题词：</a:t>
            </a:r>
            <a:r>
              <a:rPr kumimoji="0" lang="zh-CN" altLang="en-US" sz="2000" b="0" i="0" u="none" strike="noStrike" kern="0" cap="none" spc="0" normalizeH="0" baseline="0" noProof="0" dirty="0">
                <a:ln>
                  <a:noFill/>
                </a:ln>
                <a:solidFill>
                  <a:srgbClr val="3E75CF"/>
                </a:solidFill>
                <a:effectLst/>
                <a:uLnTx/>
                <a:uFillTx/>
                <a:latin typeface="思源黑体" panose="020B0500000000000000" pitchFamily="34" charset="-122"/>
                <a:ea typeface="思源黑体" panose="020B0500000000000000" pitchFamily="34" charset="-122"/>
                <a:cs typeface="+mn-cs"/>
              </a:rPr>
              <a:t>残疾人、高等教育</a:t>
            </a:r>
            <a:endParaRPr kumimoji="0" lang="en-US" altLang="zh-CN" sz="2000" b="0" i="0" u="none" strike="noStrike" kern="1200" cap="none" spc="0" normalizeH="0" baseline="0" noProof="0" dirty="0">
              <a:ln>
                <a:noFill/>
              </a:ln>
              <a:solidFill>
                <a:srgbClr val="3E75CF"/>
              </a:solidFill>
              <a:effectLst/>
              <a:uLnTx/>
              <a:uFillTx/>
              <a:latin typeface="思源黑体" panose="020B0500000000000000" pitchFamily="34" charset="-122"/>
              <a:ea typeface="思源黑体" panose="020B0500000000000000" pitchFamily="34" charset="-122"/>
              <a:cs typeface="+mn-cs"/>
            </a:endParaRPr>
          </a:p>
          <a:p>
            <a:pPr marL="285750" marR="0" lvl="0" indent="-285750" algn="l" defTabSz="457200" rtl="0" eaLnBrk="1" fontAlgn="base" latinLnBrk="0" hangingPunct="1">
              <a:lnSpc>
                <a:spcPct val="150000"/>
              </a:lnSpc>
              <a:spcBef>
                <a:spcPct val="0"/>
              </a:spcBef>
              <a:spcAft>
                <a:spcPct val="0"/>
              </a:spcAft>
              <a:buClrTx/>
              <a:buSzTx/>
              <a:buFont typeface="Wingdings" panose="05000000000000000000" pitchFamily="2" charset="2"/>
              <a:buChar char="Ø"/>
              <a:tabLst/>
              <a:defRPr/>
            </a:pPr>
            <a:r>
              <a:rPr kumimoji="0" lang="zh-CN" altLang="en-US" sz="2000" b="0" i="0" u="none" strike="noStrike" kern="1200" cap="none" spc="0" normalizeH="0" baseline="0" noProof="0" dirty="0">
                <a:ln>
                  <a:noFill/>
                </a:ln>
                <a:solidFill>
                  <a:srgbClr val="454545"/>
                </a:solidFill>
                <a:effectLst/>
                <a:uLnTx/>
                <a:uFillTx/>
                <a:latin typeface="思源黑体" panose="020B0500000000000000" pitchFamily="34" charset="-122"/>
                <a:ea typeface="思源黑体" panose="020B0500000000000000" pitchFamily="34" charset="-122"/>
                <a:cs typeface="+mn-cs"/>
              </a:rPr>
              <a:t>分析主题词：</a:t>
            </a:r>
            <a:r>
              <a:rPr kumimoji="0" lang="en-US" altLang="zh-CN" sz="2000" b="0" i="0" u="none" strike="noStrike" kern="0" cap="none" spc="0" normalizeH="0" baseline="0" noProof="0" dirty="0">
                <a:ln>
                  <a:noFill/>
                </a:ln>
                <a:solidFill>
                  <a:srgbClr val="3E75CF"/>
                </a:solidFill>
                <a:effectLst/>
                <a:uLnTx/>
                <a:uFillTx/>
                <a:latin typeface="思源黑体" panose="020B0500000000000000" pitchFamily="34" charset="-122"/>
                <a:ea typeface="思源黑体" panose="020B0500000000000000" pitchFamily="34" charset="-122"/>
                <a:cs typeface="+mn-cs"/>
              </a:rPr>
              <a:t>disability</a:t>
            </a:r>
            <a:r>
              <a:rPr kumimoji="0" lang="zh-CN" altLang="en-US" sz="2000" b="0" i="0" u="none" strike="noStrike" kern="0" cap="none" spc="0" normalizeH="0" baseline="0" noProof="0" dirty="0">
                <a:ln>
                  <a:noFill/>
                </a:ln>
                <a:solidFill>
                  <a:srgbClr val="3E75CF"/>
                </a:solidFill>
                <a:effectLst/>
                <a:uLnTx/>
                <a:uFillTx/>
                <a:latin typeface="思源黑体" panose="020B0500000000000000" pitchFamily="34" charset="-122"/>
                <a:ea typeface="思源黑体" panose="020B0500000000000000" pitchFamily="34" charset="-122"/>
                <a:cs typeface="+mn-cs"/>
              </a:rPr>
              <a:t>、</a:t>
            </a:r>
            <a:r>
              <a:rPr kumimoji="0" lang="en-US" altLang="zh-CN" sz="2000" b="0" i="0" u="none" strike="noStrike" kern="0" cap="none" spc="0" normalizeH="0" baseline="0" noProof="0" dirty="0">
                <a:ln>
                  <a:noFill/>
                </a:ln>
                <a:solidFill>
                  <a:srgbClr val="3E75CF"/>
                </a:solidFill>
                <a:effectLst/>
                <a:uLnTx/>
                <a:uFillTx/>
                <a:latin typeface="思源黑体" panose="020B0500000000000000" pitchFamily="34" charset="-122"/>
                <a:ea typeface="思源黑体" panose="020B0500000000000000" pitchFamily="34" charset="-122"/>
                <a:cs typeface="+mn-cs"/>
              </a:rPr>
              <a:t>higher education</a:t>
            </a:r>
          </a:p>
        </p:txBody>
      </p:sp>
    </p:spTree>
    <p:extLst>
      <p:ext uri="{BB962C8B-B14F-4D97-AF65-F5344CB8AC3E}">
        <p14:creationId xmlns:p14="http://schemas.microsoft.com/office/powerpoint/2010/main" val="830678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297EF85-5DE5-7EB8-453A-5D73973CAF8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51761" y="1550855"/>
            <a:ext cx="6035439" cy="4833810"/>
          </a:xfrm>
          <a:prstGeom prst="rect">
            <a:avLst/>
          </a:prstGeom>
        </p:spPr>
      </p:pic>
      <p:pic>
        <p:nvPicPr>
          <p:cNvPr id="8" name="Picture 7">
            <a:extLst>
              <a:ext uri="{FF2B5EF4-FFF2-40B4-BE49-F238E27FC236}">
                <a16:creationId xmlns:a16="http://schemas.microsoft.com/office/drawing/2014/main" id="{DD3A33D6-4F4E-440C-2AC2-CD6E021D8506}"/>
              </a:ext>
            </a:extLst>
          </p:cNvPr>
          <p:cNvPicPr>
            <a:picLocks noChangeAspect="1"/>
          </p:cNvPicPr>
          <p:nvPr/>
        </p:nvPicPr>
        <p:blipFill>
          <a:blip r:embed="rId4"/>
          <a:stretch>
            <a:fillRect/>
          </a:stretch>
        </p:blipFill>
        <p:spPr>
          <a:xfrm>
            <a:off x="6161516" y="1828003"/>
            <a:ext cx="5454528" cy="3015846"/>
          </a:xfrm>
          <a:prstGeom prst="rect">
            <a:avLst/>
          </a:prstGeom>
        </p:spPr>
      </p:pic>
      <p:sp>
        <p:nvSpPr>
          <p:cNvPr id="2" name="Title 1"/>
          <p:cNvSpPr>
            <a:spLocks noGrp="1"/>
          </p:cNvSpPr>
          <p:nvPr>
            <p:ph type="title"/>
          </p:nvPr>
        </p:nvSpPr>
        <p:spPr/>
        <p:txBody>
          <a:bodyPr/>
          <a:lstStyle/>
          <a:p>
            <a:endParaRPr lang="en-US"/>
          </a:p>
        </p:txBody>
      </p:sp>
      <p:grpSp>
        <p:nvGrpSpPr>
          <p:cNvPr id="33" name="Group 32"/>
          <p:cNvGrpSpPr/>
          <p:nvPr/>
        </p:nvGrpSpPr>
        <p:grpSpPr>
          <a:xfrm>
            <a:off x="304800" y="248953"/>
            <a:ext cx="11582400" cy="1274619"/>
            <a:chOff x="304800" y="304799"/>
            <a:chExt cx="11582400" cy="1274619"/>
          </a:xfrm>
        </p:grpSpPr>
        <p:sp>
          <p:nvSpPr>
            <p:cNvPr id="34" name="Rectangle 33"/>
            <p:cNvSpPr/>
            <p:nvPr/>
          </p:nvSpPr>
          <p:spPr>
            <a:xfrm>
              <a:off x="304800" y="304799"/>
              <a:ext cx="11582400" cy="119149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Times New Roman"/>
                <a:ea typeface="思源黑体"/>
                <a:cs typeface="+mn-cs"/>
              </a:endParaRPr>
            </a:p>
          </p:txBody>
        </p:sp>
        <p:sp>
          <p:nvSpPr>
            <p:cNvPr id="35" name="Rectangle 34"/>
            <p:cNvSpPr/>
            <p:nvPr/>
          </p:nvSpPr>
          <p:spPr>
            <a:xfrm rot="5400000">
              <a:off x="3096491" y="-1420091"/>
              <a:ext cx="207818" cy="57912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panose="020B0604020202020204"/>
                <a:ea typeface="思源黑体"/>
                <a:cs typeface="+mn-cs"/>
              </a:endParaRPr>
            </a:p>
          </p:txBody>
        </p:sp>
        <p:sp>
          <p:nvSpPr>
            <p:cNvPr id="36" name="Rectangle 35"/>
            <p:cNvSpPr/>
            <p:nvPr/>
          </p:nvSpPr>
          <p:spPr>
            <a:xfrm rot="5400000">
              <a:off x="8887691" y="-1420091"/>
              <a:ext cx="207818" cy="5791200"/>
            </a:xfrm>
            <a:prstGeom prst="rect">
              <a:avLst/>
            </a:prstGeom>
            <a:solidFill>
              <a:srgbClr val="FAB7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panose="020B0604020202020204"/>
                <a:ea typeface="思源黑体"/>
                <a:cs typeface="+mn-cs"/>
              </a:endParaRPr>
            </a:p>
          </p:txBody>
        </p:sp>
      </p:grpSp>
      <p:sp>
        <p:nvSpPr>
          <p:cNvPr id="37" name="Title 1"/>
          <p:cNvSpPr txBox="1"/>
          <p:nvPr/>
        </p:nvSpPr>
        <p:spPr>
          <a:xfrm>
            <a:off x="694812" y="540325"/>
            <a:ext cx="10982837" cy="665018"/>
          </a:xfrm>
          <a:prstGeom prst="rect">
            <a:avLst/>
          </a:prstGeom>
        </p:spPr>
        <p:txBody>
          <a:bodyPr vert="horz" lIns="91440" tIns="45720" rIns="91440" bIns="45720" rtlCol="0" anchor="t">
            <a:noAutofit/>
          </a:bodyPr>
          <a:lstStyle>
            <a:lvl1pPr algn="l" defTabSz="914400" rtl="0" eaLnBrk="1" latinLnBrk="0" hangingPunct="1">
              <a:lnSpc>
                <a:spcPct val="110000"/>
              </a:lnSpc>
              <a:spcBef>
                <a:spcPct val="0"/>
              </a:spcBef>
              <a:buNone/>
              <a:defRPr sz="3200" b="0" kern="1200">
                <a:solidFill>
                  <a:schemeClr val="accent1"/>
                </a:solidFill>
                <a:latin typeface="+mj-lt"/>
                <a:ea typeface="+mj-ea"/>
                <a:cs typeface="+mj-cs"/>
              </a:defRPr>
            </a:lvl1pPr>
          </a:lstStyle>
          <a:p>
            <a:pPr marL="0" marR="0" lvl="0" indent="0" algn="l" defTabSz="914400" rtl="0" eaLnBrk="1" fontAlgn="auto" latinLnBrk="0" hangingPunct="1">
              <a:lnSpc>
                <a:spcPct val="110000"/>
              </a:lnSpc>
              <a:spcBef>
                <a:spcPct val="0"/>
              </a:spcBef>
              <a:spcAft>
                <a:spcPts val="0"/>
              </a:spcAft>
              <a:buClrTx/>
              <a:buSzTx/>
              <a:buFontTx/>
              <a:buNone/>
              <a:tabLst/>
              <a:defRPr/>
            </a:pPr>
            <a:r>
              <a:rPr kumimoji="0" lang="zh-CN" altLang="en-US" sz="3200" b="0" i="0" u="none" strike="noStrike" kern="1200" cap="none" spc="0" normalizeH="0" baseline="0" noProof="0" dirty="0">
                <a:ln>
                  <a:noFill/>
                </a:ln>
                <a:solidFill>
                  <a:srgbClr val="FFFFFF"/>
                </a:solidFill>
                <a:effectLst/>
                <a:uLnTx/>
                <a:uFillTx/>
                <a:latin typeface="思源黑体"/>
                <a:ea typeface="思源黑体"/>
                <a:cs typeface="+mj-cs"/>
              </a:rPr>
              <a:t>叙词表检索</a:t>
            </a:r>
          </a:p>
        </p:txBody>
      </p:sp>
      <p:sp>
        <p:nvSpPr>
          <p:cNvPr id="9" name="Content Placeholder 2"/>
          <p:cNvSpPr txBox="1"/>
          <p:nvPr/>
        </p:nvSpPr>
        <p:spPr>
          <a:xfrm>
            <a:off x="1007517" y="3006151"/>
            <a:ext cx="3996969" cy="1339606"/>
          </a:xfrm>
          <a:prstGeom prst="rect">
            <a:avLst/>
          </a:prstGeom>
        </p:spPr>
        <p:txBody>
          <a:bodyPr vert="horz" lIns="91440" tIns="45720" rIns="91440" bIns="45720" rtlCol="0">
            <a:noAutofit/>
          </a:bodyPr>
          <a:lstStyle>
            <a:lvl1pPr marL="228600" indent="-228600" algn="l" defTabSz="914400" rtl="0" eaLnBrk="1" latinLnBrk="0" hangingPunct="1">
              <a:lnSpc>
                <a:spcPct val="110000"/>
              </a:lnSpc>
              <a:spcBef>
                <a:spcPts val="900"/>
              </a:spcBef>
              <a:buFont typeface="Arial" panose="020B0604020202020204" pitchFamily="34" charset="0"/>
              <a:buChar char="•"/>
              <a:defRPr sz="1800" kern="1200">
                <a:solidFill>
                  <a:schemeClr val="tx2"/>
                </a:solidFill>
                <a:latin typeface="+mn-lt"/>
                <a:ea typeface="+mn-ea"/>
                <a:cs typeface="+mn-cs"/>
              </a:defRPr>
            </a:lvl1pPr>
            <a:lvl2pPr marL="685800" indent="-228600" algn="l" defTabSz="914400" rtl="0" eaLnBrk="1" latinLnBrk="0" hangingPunct="1">
              <a:lnSpc>
                <a:spcPct val="110000"/>
              </a:lnSpc>
              <a:spcBef>
                <a:spcPts val="900"/>
              </a:spcBef>
              <a:buFont typeface="Arial" panose="020B0604020202020204" pitchFamily="34" charset="0"/>
              <a:buChar char="−"/>
              <a:defRPr sz="1600" kern="1200">
                <a:solidFill>
                  <a:schemeClr val="tx2"/>
                </a:solidFill>
                <a:latin typeface="+mn-lt"/>
                <a:ea typeface="+mn-ea"/>
                <a:cs typeface="+mn-cs"/>
              </a:defRPr>
            </a:lvl2pPr>
            <a:lvl3pPr marL="1143000" indent="-228600" algn="l" defTabSz="914400" rtl="0" eaLnBrk="1" latinLnBrk="0" hangingPunct="1">
              <a:lnSpc>
                <a:spcPct val="110000"/>
              </a:lnSpc>
              <a:spcBef>
                <a:spcPts val="900"/>
              </a:spcBef>
              <a:buFont typeface="Arial" panose="020B0604020202020204" pitchFamily="34" charset="0"/>
              <a:buChar char="•"/>
              <a:defRPr sz="1400" kern="1200">
                <a:solidFill>
                  <a:schemeClr val="tx2"/>
                </a:solidFill>
                <a:latin typeface="+mn-lt"/>
                <a:ea typeface="+mn-ea"/>
                <a:cs typeface="+mn-cs"/>
              </a:defRPr>
            </a:lvl3pPr>
            <a:lvl4pPr marL="1600200" indent="-228600" algn="l" defTabSz="914400" rtl="0" eaLnBrk="1" latinLnBrk="0" hangingPunct="1">
              <a:lnSpc>
                <a:spcPct val="110000"/>
              </a:lnSpc>
              <a:spcBef>
                <a:spcPts val="900"/>
              </a:spcBef>
              <a:buFont typeface="Arial" panose="020B0604020202020204" pitchFamily="34" charset="0"/>
              <a:buChar char="•"/>
              <a:defRPr sz="1200" kern="1200">
                <a:solidFill>
                  <a:schemeClr val="tx2"/>
                </a:solidFill>
                <a:latin typeface="+mn-lt"/>
                <a:ea typeface="+mn-ea"/>
                <a:cs typeface="+mn-cs"/>
              </a:defRPr>
            </a:lvl4pPr>
            <a:lvl5pPr marL="2057400" indent="-228600" algn="l" defTabSz="914400" rtl="0" eaLnBrk="1" latinLnBrk="0" hangingPunct="1">
              <a:lnSpc>
                <a:spcPct val="110000"/>
              </a:lnSpc>
              <a:spcBef>
                <a:spcPts val="900"/>
              </a:spcBef>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900"/>
              </a:spcBef>
              <a:spcAft>
                <a:spcPts val="0"/>
              </a:spcAft>
              <a:buClrTx/>
              <a:buSzTx/>
              <a:buFont typeface="Arial" panose="020B0604020202020204" pitchFamily="34" charset="0"/>
              <a:buNone/>
              <a:tabLst/>
              <a:defRPr/>
            </a:pPr>
            <a:r>
              <a:rPr kumimoji="0" lang="zh-CN" altLang="en-US" sz="2400" b="0" i="0" u="none" strike="noStrike" kern="1200" cap="none" spc="0" normalizeH="0" baseline="0" noProof="0" dirty="0">
                <a:ln>
                  <a:noFill/>
                </a:ln>
                <a:solidFill>
                  <a:srgbClr val="454545"/>
                </a:solidFill>
                <a:effectLst/>
                <a:uLnTx/>
                <a:uFillTx/>
                <a:latin typeface="Times New Roman"/>
                <a:ea typeface="思源黑体"/>
                <a:cs typeface="+mn-cs"/>
                <a:sym typeface="+mn-ea"/>
              </a:rPr>
              <a:t>点击上方导航栏中的</a:t>
            </a:r>
            <a:r>
              <a:rPr kumimoji="0" lang="zh-CN" altLang="en-US" sz="2400" b="0" i="0" u="none" strike="noStrike" kern="1200" cap="none" spc="0" normalizeH="0" baseline="0" noProof="0" dirty="0">
                <a:ln>
                  <a:noFill/>
                </a:ln>
                <a:solidFill>
                  <a:srgbClr val="3E75CF"/>
                </a:solidFill>
                <a:effectLst/>
                <a:uLnTx/>
                <a:uFillTx/>
                <a:latin typeface="Times New Roman"/>
                <a:ea typeface="思源黑体"/>
                <a:cs typeface="+mn-cs"/>
                <a:sym typeface="+mn-ea"/>
              </a:rPr>
              <a:t>科目，</a:t>
            </a:r>
            <a:r>
              <a:rPr kumimoji="0" lang="zh-CN" altLang="en-US" sz="2400" b="0" i="0" u="none" strike="noStrike" kern="1200" cap="none" spc="0" normalizeH="0" baseline="0" noProof="0" dirty="0">
                <a:ln>
                  <a:noFill/>
                </a:ln>
                <a:solidFill>
                  <a:srgbClr val="454545"/>
                </a:solidFill>
                <a:effectLst/>
                <a:uLnTx/>
                <a:uFillTx/>
                <a:latin typeface="Times New Roman"/>
                <a:ea typeface="思源黑体"/>
                <a:cs typeface="+mn-cs"/>
                <a:sym typeface="+mn-ea"/>
              </a:rPr>
              <a:t>选择特定数据库的</a:t>
            </a:r>
            <a:r>
              <a:rPr kumimoji="0" lang="en-US" altLang="zh-CN" sz="2400" b="1" i="0" u="none" strike="noStrike" kern="1200" cap="none" spc="0" normalizeH="0" baseline="0" noProof="0" dirty="0">
                <a:ln>
                  <a:noFill/>
                </a:ln>
                <a:solidFill>
                  <a:schemeClr val="accent2"/>
                </a:solidFill>
                <a:effectLst/>
                <a:uLnTx/>
                <a:uFillTx/>
                <a:latin typeface="Times New Roman"/>
                <a:ea typeface="思源黑体"/>
                <a:cs typeface="+mn-cs"/>
                <a:sym typeface="+mn-ea"/>
              </a:rPr>
              <a:t>Thesaurus(</a:t>
            </a:r>
            <a:r>
              <a:rPr kumimoji="0" lang="zh-CN" altLang="en-US" sz="2400" b="0" i="0" u="none" strike="noStrike" kern="1200" cap="none" spc="0" normalizeH="0" baseline="0" noProof="0" dirty="0">
                <a:ln>
                  <a:noFill/>
                </a:ln>
                <a:solidFill>
                  <a:srgbClr val="3E75CF"/>
                </a:solidFill>
                <a:effectLst/>
                <a:uLnTx/>
                <a:uFillTx/>
                <a:latin typeface="Times New Roman"/>
                <a:ea typeface="思源黑体"/>
                <a:cs typeface="+mn-cs"/>
                <a:sym typeface="+mn-ea"/>
              </a:rPr>
              <a:t>叙词表</a:t>
            </a:r>
            <a:r>
              <a:rPr kumimoji="0" lang="en-US" altLang="zh-CN" sz="2400" b="0" i="0" u="none" strike="noStrike" kern="1200" cap="none" spc="0" normalizeH="0" baseline="0" noProof="0" dirty="0">
                <a:ln>
                  <a:noFill/>
                </a:ln>
                <a:solidFill>
                  <a:srgbClr val="3E75CF"/>
                </a:solidFill>
                <a:effectLst/>
                <a:uLnTx/>
                <a:uFillTx/>
                <a:latin typeface="Times New Roman"/>
                <a:ea typeface="思源黑体"/>
                <a:cs typeface="+mn-cs"/>
                <a:sym typeface="+mn-ea"/>
              </a:rPr>
              <a:t>)</a:t>
            </a:r>
            <a:endParaRPr kumimoji="0" lang="zh-CN" altLang="en-US" sz="2400" b="0" i="0" u="none" strike="noStrike" kern="1200" cap="none" spc="0" normalizeH="0" baseline="0" noProof="0" dirty="0">
              <a:ln>
                <a:noFill/>
              </a:ln>
              <a:solidFill>
                <a:srgbClr val="454545"/>
              </a:solidFill>
              <a:effectLst/>
              <a:uLnTx/>
              <a:uFillTx/>
              <a:latin typeface="Times New Roman"/>
              <a:ea typeface="思源黑体"/>
              <a:cs typeface="+mn-cs"/>
              <a:sym typeface="+mn-ea"/>
            </a:endParaRPr>
          </a:p>
        </p:txBody>
      </p:sp>
      <p:sp>
        <p:nvSpPr>
          <p:cNvPr id="4" name="矩形: 圆角 3">
            <a:extLst>
              <a:ext uri="{FF2B5EF4-FFF2-40B4-BE49-F238E27FC236}">
                <a16:creationId xmlns:a16="http://schemas.microsoft.com/office/drawing/2014/main" id="{25BAB78A-2CD3-2787-2816-494B2C448EA2}"/>
              </a:ext>
            </a:extLst>
          </p:cNvPr>
          <p:cNvSpPr/>
          <p:nvPr/>
        </p:nvSpPr>
        <p:spPr>
          <a:xfrm>
            <a:off x="6551629" y="2177592"/>
            <a:ext cx="1168924" cy="38549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FFFFFF"/>
              </a:solidFill>
              <a:effectLst/>
              <a:uLnTx/>
              <a:uFillTx/>
              <a:latin typeface="Times New Roman"/>
              <a:ea typeface="思源黑体"/>
              <a:cs typeface="+mn-cs"/>
            </a:endParaRPr>
          </a:p>
        </p:txBody>
      </p:sp>
      <p:sp>
        <p:nvSpPr>
          <p:cNvPr id="5" name="椭圆 4">
            <a:extLst>
              <a:ext uri="{FF2B5EF4-FFF2-40B4-BE49-F238E27FC236}">
                <a16:creationId xmlns:a16="http://schemas.microsoft.com/office/drawing/2014/main" id="{9AF65D17-A4B1-5B59-DEBD-3787315D7415}"/>
              </a:ext>
            </a:extLst>
          </p:cNvPr>
          <p:cNvSpPr/>
          <p:nvPr/>
        </p:nvSpPr>
        <p:spPr>
          <a:xfrm>
            <a:off x="6280473" y="2142476"/>
            <a:ext cx="1093509" cy="292231"/>
          </a:xfrm>
          <a:prstGeom prst="ellipse">
            <a:avLst/>
          </a:pr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FFFFFF"/>
              </a:solidFill>
              <a:effectLst/>
              <a:uLnTx/>
              <a:uFillTx/>
              <a:latin typeface="Times New Roman"/>
              <a:ea typeface="思源黑体"/>
              <a:cs typeface="+mn-cs"/>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297EF85-5DE5-7EB8-453A-5D73973CAF8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35827" y="1550855"/>
            <a:ext cx="6351373" cy="4766820"/>
          </a:xfrm>
          <a:prstGeom prst="rect">
            <a:avLst/>
          </a:prstGeom>
        </p:spPr>
      </p:pic>
      <p:pic>
        <p:nvPicPr>
          <p:cNvPr id="3" name="Picture 2">
            <a:extLst>
              <a:ext uri="{FF2B5EF4-FFF2-40B4-BE49-F238E27FC236}">
                <a16:creationId xmlns:a16="http://schemas.microsoft.com/office/drawing/2014/main" id="{F9E28C36-4871-C633-D386-4B85FFA2AE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87697" y="2063051"/>
            <a:ext cx="5447631" cy="2516692"/>
          </a:xfrm>
          <a:prstGeom prst="rect">
            <a:avLst/>
          </a:prstGeom>
        </p:spPr>
      </p:pic>
      <p:sp>
        <p:nvSpPr>
          <p:cNvPr id="2" name="Title 1"/>
          <p:cNvSpPr>
            <a:spLocks noGrp="1"/>
          </p:cNvSpPr>
          <p:nvPr>
            <p:ph type="title"/>
          </p:nvPr>
        </p:nvSpPr>
        <p:spPr/>
        <p:txBody>
          <a:bodyPr/>
          <a:lstStyle/>
          <a:p>
            <a:endParaRPr lang="en-US"/>
          </a:p>
        </p:txBody>
      </p:sp>
      <p:grpSp>
        <p:nvGrpSpPr>
          <p:cNvPr id="33" name="Group 32"/>
          <p:cNvGrpSpPr/>
          <p:nvPr/>
        </p:nvGrpSpPr>
        <p:grpSpPr>
          <a:xfrm>
            <a:off x="304800" y="248953"/>
            <a:ext cx="11582400" cy="1274619"/>
            <a:chOff x="304800" y="304799"/>
            <a:chExt cx="11582400" cy="1274619"/>
          </a:xfrm>
        </p:grpSpPr>
        <p:sp>
          <p:nvSpPr>
            <p:cNvPr id="34" name="Rectangle 33"/>
            <p:cNvSpPr/>
            <p:nvPr/>
          </p:nvSpPr>
          <p:spPr>
            <a:xfrm>
              <a:off x="304800" y="304799"/>
              <a:ext cx="11582400" cy="119149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Times New Roman"/>
                <a:ea typeface="思源黑体"/>
                <a:cs typeface="+mn-cs"/>
              </a:endParaRPr>
            </a:p>
          </p:txBody>
        </p:sp>
        <p:sp>
          <p:nvSpPr>
            <p:cNvPr id="35" name="Rectangle 34"/>
            <p:cNvSpPr/>
            <p:nvPr/>
          </p:nvSpPr>
          <p:spPr>
            <a:xfrm rot="5400000">
              <a:off x="3096491" y="-1420091"/>
              <a:ext cx="207818" cy="57912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panose="020B0604020202020204"/>
                <a:ea typeface="思源黑体"/>
                <a:cs typeface="+mn-cs"/>
              </a:endParaRPr>
            </a:p>
          </p:txBody>
        </p:sp>
        <p:sp>
          <p:nvSpPr>
            <p:cNvPr id="36" name="Rectangle 35"/>
            <p:cNvSpPr/>
            <p:nvPr/>
          </p:nvSpPr>
          <p:spPr>
            <a:xfrm rot="5400000">
              <a:off x="8887691" y="-1420091"/>
              <a:ext cx="207818" cy="5791200"/>
            </a:xfrm>
            <a:prstGeom prst="rect">
              <a:avLst/>
            </a:prstGeom>
            <a:solidFill>
              <a:srgbClr val="FAB7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panose="020B0604020202020204"/>
                <a:ea typeface="思源黑体"/>
                <a:cs typeface="+mn-cs"/>
              </a:endParaRPr>
            </a:p>
          </p:txBody>
        </p:sp>
      </p:grpSp>
      <p:sp>
        <p:nvSpPr>
          <p:cNvPr id="37" name="Title 1"/>
          <p:cNvSpPr txBox="1"/>
          <p:nvPr/>
        </p:nvSpPr>
        <p:spPr>
          <a:xfrm>
            <a:off x="694812" y="540325"/>
            <a:ext cx="10982837" cy="665018"/>
          </a:xfrm>
          <a:prstGeom prst="rect">
            <a:avLst/>
          </a:prstGeom>
        </p:spPr>
        <p:txBody>
          <a:bodyPr vert="horz" lIns="91440" tIns="45720" rIns="91440" bIns="45720" rtlCol="0" anchor="t">
            <a:noAutofit/>
          </a:bodyPr>
          <a:lstStyle>
            <a:lvl1pPr algn="l" defTabSz="914400" rtl="0" eaLnBrk="1" latinLnBrk="0" hangingPunct="1">
              <a:lnSpc>
                <a:spcPct val="110000"/>
              </a:lnSpc>
              <a:spcBef>
                <a:spcPct val="0"/>
              </a:spcBef>
              <a:buNone/>
              <a:defRPr sz="3200" b="0" kern="1200">
                <a:solidFill>
                  <a:schemeClr val="accent1"/>
                </a:solidFill>
                <a:latin typeface="+mj-lt"/>
                <a:ea typeface="+mj-ea"/>
                <a:cs typeface="+mj-cs"/>
              </a:defRPr>
            </a:lvl1pPr>
          </a:lstStyle>
          <a:p>
            <a:pPr marL="0" marR="0" lvl="0" indent="0" algn="l" defTabSz="914400" rtl="0" eaLnBrk="1" fontAlgn="auto" latinLnBrk="0" hangingPunct="1">
              <a:lnSpc>
                <a:spcPct val="110000"/>
              </a:lnSpc>
              <a:spcBef>
                <a:spcPct val="0"/>
              </a:spcBef>
              <a:spcAft>
                <a:spcPts val="0"/>
              </a:spcAft>
              <a:buClrTx/>
              <a:buSzTx/>
              <a:buFontTx/>
              <a:buNone/>
              <a:tabLst/>
              <a:defRPr/>
            </a:pPr>
            <a:r>
              <a:rPr kumimoji="0" lang="en-US" altLang="zh-CN" sz="3200" b="0" i="0" u="none" strike="noStrike" kern="1200" cap="none" spc="0" normalizeH="0" baseline="0" noProof="0" dirty="0">
                <a:ln>
                  <a:noFill/>
                </a:ln>
                <a:solidFill>
                  <a:srgbClr val="FFFFFF"/>
                </a:solidFill>
                <a:effectLst/>
                <a:uLnTx/>
                <a:uFillTx/>
                <a:latin typeface="思源黑体"/>
                <a:ea typeface="思源黑体"/>
                <a:cs typeface="+mj-cs"/>
              </a:rPr>
              <a:t>ERIC </a:t>
            </a:r>
            <a:r>
              <a:rPr kumimoji="0" lang="zh-CN" altLang="en-US" sz="3200" b="0" i="0" u="none" strike="noStrike" kern="1200" cap="none" spc="0" normalizeH="0" baseline="0" noProof="0" dirty="0">
                <a:ln>
                  <a:noFill/>
                </a:ln>
                <a:solidFill>
                  <a:srgbClr val="FFFFFF"/>
                </a:solidFill>
                <a:effectLst/>
                <a:uLnTx/>
                <a:uFillTx/>
                <a:latin typeface="思源黑体"/>
                <a:ea typeface="思源黑体"/>
                <a:cs typeface="+mj-cs"/>
              </a:rPr>
              <a:t>教育学叙词表</a:t>
            </a:r>
          </a:p>
        </p:txBody>
      </p:sp>
      <p:sp>
        <p:nvSpPr>
          <p:cNvPr id="9" name="Content Placeholder 2"/>
          <p:cNvSpPr txBox="1"/>
          <p:nvPr/>
        </p:nvSpPr>
        <p:spPr>
          <a:xfrm>
            <a:off x="1035531" y="3043704"/>
            <a:ext cx="3996969" cy="1280480"/>
          </a:xfrm>
          <a:prstGeom prst="rect">
            <a:avLst/>
          </a:prstGeom>
        </p:spPr>
        <p:txBody>
          <a:bodyPr vert="horz" lIns="91440" tIns="45720" rIns="91440" bIns="45720" rtlCol="0">
            <a:noAutofit/>
          </a:bodyPr>
          <a:lstStyle>
            <a:lvl1pPr marL="228600" indent="-228600" algn="l" defTabSz="914400" rtl="0" eaLnBrk="1" latinLnBrk="0" hangingPunct="1">
              <a:lnSpc>
                <a:spcPct val="110000"/>
              </a:lnSpc>
              <a:spcBef>
                <a:spcPts val="900"/>
              </a:spcBef>
              <a:buFont typeface="Arial" panose="020B0604020202020204" pitchFamily="34" charset="0"/>
              <a:buChar char="•"/>
              <a:defRPr sz="1800" kern="1200">
                <a:solidFill>
                  <a:schemeClr val="tx2"/>
                </a:solidFill>
                <a:latin typeface="+mn-lt"/>
                <a:ea typeface="+mn-ea"/>
                <a:cs typeface="+mn-cs"/>
              </a:defRPr>
            </a:lvl1pPr>
            <a:lvl2pPr marL="685800" indent="-228600" algn="l" defTabSz="914400" rtl="0" eaLnBrk="1" latinLnBrk="0" hangingPunct="1">
              <a:lnSpc>
                <a:spcPct val="110000"/>
              </a:lnSpc>
              <a:spcBef>
                <a:spcPts val="900"/>
              </a:spcBef>
              <a:buFont typeface="Arial" panose="020B0604020202020204" pitchFamily="34" charset="0"/>
              <a:buChar char="−"/>
              <a:defRPr sz="1600" kern="1200">
                <a:solidFill>
                  <a:schemeClr val="tx2"/>
                </a:solidFill>
                <a:latin typeface="+mn-lt"/>
                <a:ea typeface="+mn-ea"/>
                <a:cs typeface="+mn-cs"/>
              </a:defRPr>
            </a:lvl2pPr>
            <a:lvl3pPr marL="1143000" indent="-228600" algn="l" defTabSz="914400" rtl="0" eaLnBrk="1" latinLnBrk="0" hangingPunct="1">
              <a:lnSpc>
                <a:spcPct val="110000"/>
              </a:lnSpc>
              <a:spcBef>
                <a:spcPts val="900"/>
              </a:spcBef>
              <a:buFont typeface="Arial" panose="020B0604020202020204" pitchFamily="34" charset="0"/>
              <a:buChar char="•"/>
              <a:defRPr sz="1400" kern="1200">
                <a:solidFill>
                  <a:schemeClr val="tx2"/>
                </a:solidFill>
                <a:latin typeface="+mn-lt"/>
                <a:ea typeface="+mn-ea"/>
                <a:cs typeface="+mn-cs"/>
              </a:defRPr>
            </a:lvl3pPr>
            <a:lvl4pPr marL="1600200" indent="-228600" algn="l" defTabSz="914400" rtl="0" eaLnBrk="1" latinLnBrk="0" hangingPunct="1">
              <a:lnSpc>
                <a:spcPct val="110000"/>
              </a:lnSpc>
              <a:spcBef>
                <a:spcPts val="900"/>
              </a:spcBef>
              <a:buFont typeface="Arial" panose="020B0604020202020204" pitchFamily="34" charset="0"/>
              <a:buChar char="•"/>
              <a:defRPr sz="1200" kern="1200">
                <a:solidFill>
                  <a:schemeClr val="tx2"/>
                </a:solidFill>
                <a:latin typeface="+mn-lt"/>
                <a:ea typeface="+mn-ea"/>
                <a:cs typeface="+mn-cs"/>
              </a:defRPr>
            </a:lvl4pPr>
            <a:lvl5pPr marL="2057400" indent="-228600" algn="l" defTabSz="914400" rtl="0" eaLnBrk="1" latinLnBrk="0" hangingPunct="1">
              <a:lnSpc>
                <a:spcPct val="110000"/>
              </a:lnSpc>
              <a:spcBef>
                <a:spcPts val="900"/>
              </a:spcBef>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900"/>
              </a:spcBef>
              <a:spcAft>
                <a:spcPts val="0"/>
              </a:spcAft>
              <a:buClrTx/>
              <a:buSzTx/>
              <a:buFont typeface="Arial" panose="020B0604020202020204" pitchFamily="34" charset="0"/>
              <a:buNone/>
              <a:tabLst/>
              <a:defRPr/>
            </a:pPr>
            <a:r>
              <a:rPr kumimoji="0" lang="zh-CN" altLang="en-US" sz="2400" b="0" i="0" u="none" strike="noStrike" kern="1200" cap="none" spc="0" normalizeH="0" baseline="0" noProof="0" dirty="0">
                <a:ln>
                  <a:noFill/>
                </a:ln>
                <a:solidFill>
                  <a:srgbClr val="454545"/>
                </a:solidFill>
                <a:effectLst/>
                <a:uLnTx/>
                <a:uFillTx/>
                <a:latin typeface="Times New Roman"/>
                <a:ea typeface="思源黑体"/>
                <a:cs typeface="+mn-cs"/>
                <a:sym typeface="+mn-ea"/>
              </a:rPr>
              <a:t>用户可以先访问</a:t>
            </a:r>
            <a:r>
              <a:rPr kumimoji="0" lang="en-US" altLang="zh-CN" sz="2400" b="0" i="0" u="none" strike="noStrike" kern="1200" cap="none" spc="0" normalizeH="0" baseline="0" noProof="0" dirty="0">
                <a:ln>
                  <a:noFill/>
                </a:ln>
                <a:solidFill>
                  <a:srgbClr val="454545"/>
                </a:solidFill>
                <a:effectLst/>
                <a:uLnTx/>
                <a:uFillTx/>
                <a:latin typeface="Times New Roman"/>
                <a:ea typeface="思源黑体"/>
                <a:cs typeface="+mn-cs"/>
                <a:sym typeface="+mn-ea"/>
              </a:rPr>
              <a:t>ERIC</a:t>
            </a:r>
            <a:r>
              <a:rPr kumimoji="0" lang="zh-CN" altLang="en-US" sz="2400" b="0" i="0" u="none" strike="noStrike" kern="1200" cap="none" spc="0" normalizeH="0" baseline="0" noProof="0" dirty="0">
                <a:ln>
                  <a:noFill/>
                </a:ln>
                <a:solidFill>
                  <a:srgbClr val="454545"/>
                </a:solidFill>
                <a:effectLst/>
                <a:uLnTx/>
                <a:uFillTx/>
                <a:latin typeface="Times New Roman"/>
                <a:ea typeface="思源黑体"/>
                <a:cs typeface="+mn-cs"/>
                <a:sym typeface="+mn-ea"/>
              </a:rPr>
              <a:t>叙词表网站，选择一组自己感兴趣的词</a:t>
            </a:r>
            <a:endParaRPr kumimoji="0" lang="en-US" altLang="zh-CN" sz="2400" b="0" i="0" u="none" strike="noStrike" kern="1200" cap="none" spc="0" normalizeH="0" baseline="0" noProof="0" dirty="0">
              <a:ln>
                <a:noFill/>
              </a:ln>
              <a:solidFill>
                <a:srgbClr val="454545"/>
              </a:solidFill>
              <a:effectLst/>
              <a:uLnTx/>
              <a:uFillTx/>
              <a:latin typeface="Times New Roman"/>
              <a:ea typeface="思源黑体"/>
              <a:cs typeface="+mn-cs"/>
              <a:sym typeface="+mn-ea"/>
            </a:endParaRPr>
          </a:p>
        </p:txBody>
      </p:sp>
      <p:sp>
        <p:nvSpPr>
          <p:cNvPr id="4" name="矩形: 圆角 3">
            <a:extLst>
              <a:ext uri="{FF2B5EF4-FFF2-40B4-BE49-F238E27FC236}">
                <a16:creationId xmlns:a16="http://schemas.microsoft.com/office/drawing/2014/main" id="{25BAB78A-2CD3-2787-2816-494B2C448EA2}"/>
              </a:ext>
            </a:extLst>
          </p:cNvPr>
          <p:cNvSpPr/>
          <p:nvPr/>
        </p:nvSpPr>
        <p:spPr>
          <a:xfrm>
            <a:off x="6551629" y="2177592"/>
            <a:ext cx="1168924" cy="38549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FFFFFF"/>
              </a:solidFill>
              <a:effectLst/>
              <a:uLnTx/>
              <a:uFillTx/>
              <a:latin typeface="Times New Roman"/>
              <a:ea typeface="思源黑体"/>
              <a:cs typeface="+mn-cs"/>
            </a:endParaRPr>
          </a:p>
        </p:txBody>
      </p:sp>
      <p:sp>
        <p:nvSpPr>
          <p:cNvPr id="5" name="椭圆 4">
            <a:extLst>
              <a:ext uri="{FF2B5EF4-FFF2-40B4-BE49-F238E27FC236}">
                <a16:creationId xmlns:a16="http://schemas.microsoft.com/office/drawing/2014/main" id="{9AF65D17-A4B1-5B59-DEBD-3787315D7415}"/>
              </a:ext>
            </a:extLst>
          </p:cNvPr>
          <p:cNvSpPr/>
          <p:nvPr/>
        </p:nvSpPr>
        <p:spPr>
          <a:xfrm>
            <a:off x="7898091" y="3139660"/>
            <a:ext cx="1093509" cy="292231"/>
          </a:xfrm>
          <a:prstGeom prst="ellipse">
            <a:avLst/>
          </a:pr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FFFFFF"/>
              </a:solidFill>
              <a:effectLst/>
              <a:uLnTx/>
              <a:uFillTx/>
              <a:latin typeface="Times New Roman"/>
              <a:ea typeface="思源黑体"/>
              <a:cs typeface="+mn-cs"/>
            </a:endParaRPr>
          </a:p>
        </p:txBody>
      </p:sp>
      <p:grpSp>
        <p:nvGrpSpPr>
          <p:cNvPr id="7" name="Group 6">
            <a:extLst>
              <a:ext uri="{FF2B5EF4-FFF2-40B4-BE49-F238E27FC236}">
                <a16:creationId xmlns:a16="http://schemas.microsoft.com/office/drawing/2014/main" id="{2F919BFD-41AB-9E58-F01C-F5C2B19C6B80}"/>
              </a:ext>
            </a:extLst>
          </p:cNvPr>
          <p:cNvGrpSpPr/>
          <p:nvPr/>
        </p:nvGrpSpPr>
        <p:grpSpPr>
          <a:xfrm>
            <a:off x="5723424" y="1863514"/>
            <a:ext cx="6025604" cy="2924714"/>
            <a:chOff x="-23770" y="27212"/>
            <a:chExt cx="9144000" cy="6511701"/>
          </a:xfrm>
        </p:grpSpPr>
        <p:pic>
          <p:nvPicPr>
            <p:cNvPr id="10" name="Picture 9">
              <a:extLst>
                <a:ext uri="{FF2B5EF4-FFF2-40B4-BE49-F238E27FC236}">
                  <a16:creationId xmlns:a16="http://schemas.microsoft.com/office/drawing/2014/main" id="{F8D8FDA7-DA07-4F8D-B46C-318DB577E21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770" y="27212"/>
              <a:ext cx="9091570" cy="3844702"/>
            </a:xfrm>
            <a:prstGeom prst="rect">
              <a:avLst/>
            </a:prstGeom>
          </p:spPr>
        </p:pic>
        <p:pic>
          <p:nvPicPr>
            <p:cNvPr id="11" name="Picture 10">
              <a:extLst>
                <a:ext uri="{FF2B5EF4-FFF2-40B4-BE49-F238E27FC236}">
                  <a16:creationId xmlns:a16="http://schemas.microsoft.com/office/drawing/2014/main" id="{023409AF-1FC7-44FA-640B-625078FB6B3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770" y="2667000"/>
              <a:ext cx="9144000" cy="3871913"/>
            </a:xfrm>
            <a:prstGeom prst="rect">
              <a:avLst/>
            </a:prstGeom>
          </p:spPr>
        </p:pic>
      </p:grpSp>
    </p:spTree>
    <p:extLst>
      <p:ext uri="{BB962C8B-B14F-4D97-AF65-F5344CB8AC3E}">
        <p14:creationId xmlns:p14="http://schemas.microsoft.com/office/powerpoint/2010/main" val="3865834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772CF4A-E86F-41C5-DD7F-669EC1A1932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22648" y="371834"/>
            <a:ext cx="6100601" cy="5794929"/>
          </a:xfrm>
          <a:prstGeom prst="rect">
            <a:avLst/>
          </a:prstGeom>
        </p:spPr>
      </p:pic>
      <p:pic>
        <p:nvPicPr>
          <p:cNvPr id="11" name="Picture 10">
            <a:extLst>
              <a:ext uri="{FF2B5EF4-FFF2-40B4-BE49-F238E27FC236}">
                <a16:creationId xmlns:a16="http://schemas.microsoft.com/office/drawing/2014/main" id="{AD1A8871-6A59-CCF2-A7BE-ED4006ECD791}"/>
              </a:ext>
            </a:extLst>
          </p:cNvPr>
          <p:cNvPicPr>
            <a:picLocks noChangeAspect="1"/>
          </p:cNvPicPr>
          <p:nvPr/>
        </p:nvPicPr>
        <p:blipFill>
          <a:blip r:embed="rId4"/>
          <a:stretch>
            <a:fillRect/>
          </a:stretch>
        </p:blipFill>
        <p:spPr>
          <a:xfrm>
            <a:off x="5743655" y="691237"/>
            <a:ext cx="5658585" cy="3606059"/>
          </a:xfrm>
          <a:prstGeom prst="rect">
            <a:avLst/>
          </a:prstGeom>
        </p:spPr>
      </p:pic>
      <p:sp>
        <p:nvSpPr>
          <p:cNvPr id="2" name="Content Placeholder 1">
            <a:extLst>
              <a:ext uri="{FF2B5EF4-FFF2-40B4-BE49-F238E27FC236}">
                <a16:creationId xmlns:a16="http://schemas.microsoft.com/office/drawing/2014/main" id="{FFE4AEE6-2C13-F99C-ECE9-5EDEA58C31DD}"/>
              </a:ext>
            </a:extLst>
          </p:cNvPr>
          <p:cNvSpPr txBox="1">
            <a:spLocks/>
          </p:cNvSpPr>
          <p:nvPr/>
        </p:nvSpPr>
        <p:spPr>
          <a:xfrm>
            <a:off x="1184479" y="1642109"/>
            <a:ext cx="3765313" cy="2941571"/>
          </a:xfrm>
          <a:prstGeom prst="rect">
            <a:avLst/>
          </a:prstGeom>
        </p:spPr>
        <p:txBody>
          <a:bodyPr vert="horz" lIns="91440" tIns="45720" rIns="91440" bIns="45720" rtlCol="0">
            <a:noAutofit/>
          </a:bodyPr>
          <a:lstStyle>
            <a:lvl1pPr marL="0" indent="0" algn="l" defTabSz="914400" rtl="0" eaLnBrk="1" latinLnBrk="0" hangingPunct="1">
              <a:lnSpc>
                <a:spcPct val="110000"/>
              </a:lnSpc>
              <a:spcBef>
                <a:spcPts val="900"/>
              </a:spcBef>
              <a:buFont typeface="Arial" panose="020B0604020202020204" pitchFamily="34" charset="0"/>
              <a:buNone/>
              <a:defRPr sz="2800" kern="1200">
                <a:solidFill>
                  <a:schemeClr val="tx2"/>
                </a:solidFill>
                <a:latin typeface="+mn-lt"/>
                <a:ea typeface="+mn-ea"/>
                <a:cs typeface="+mn-cs"/>
              </a:defRPr>
            </a:lvl1pPr>
            <a:lvl2pPr marL="0" indent="0" algn="l" defTabSz="914400" rtl="0" eaLnBrk="1" latinLnBrk="0" hangingPunct="1">
              <a:lnSpc>
                <a:spcPct val="110000"/>
              </a:lnSpc>
              <a:spcBef>
                <a:spcPts val="900"/>
              </a:spcBef>
              <a:buFont typeface="Arial" panose="020B0604020202020204" pitchFamily="34" charset="0"/>
              <a:buNone/>
              <a:defRPr sz="2400" kern="1200">
                <a:solidFill>
                  <a:schemeClr val="tx2"/>
                </a:solidFill>
                <a:latin typeface="+mn-lt"/>
                <a:ea typeface="+mn-ea"/>
                <a:cs typeface="+mn-cs"/>
              </a:defRPr>
            </a:lvl2pPr>
            <a:lvl3pPr marL="0" indent="0" algn="l" defTabSz="914400" rtl="0" eaLnBrk="1" latinLnBrk="0" hangingPunct="1">
              <a:lnSpc>
                <a:spcPct val="110000"/>
              </a:lnSpc>
              <a:spcBef>
                <a:spcPts val="900"/>
              </a:spcBef>
              <a:buFont typeface="Arial" panose="020B0604020202020204" pitchFamily="34" charset="0"/>
              <a:buNone/>
              <a:defRPr sz="2000" kern="1200">
                <a:solidFill>
                  <a:schemeClr val="tx2"/>
                </a:solidFill>
                <a:latin typeface="+mn-lt"/>
                <a:ea typeface="+mn-ea"/>
                <a:cs typeface="+mn-cs"/>
              </a:defRPr>
            </a:lvl3pPr>
            <a:lvl4pPr marL="0" indent="0" algn="l" defTabSz="914400" rtl="0" eaLnBrk="1" latinLnBrk="0" hangingPunct="1">
              <a:lnSpc>
                <a:spcPct val="110000"/>
              </a:lnSpc>
              <a:spcBef>
                <a:spcPts val="900"/>
              </a:spcBef>
              <a:buFont typeface="Arial" panose="020B0604020202020204" pitchFamily="34" charset="0"/>
              <a:buNone/>
              <a:defRPr sz="1800" kern="1200">
                <a:solidFill>
                  <a:schemeClr val="tx2"/>
                </a:solidFill>
                <a:latin typeface="+mn-lt"/>
                <a:ea typeface="+mn-ea"/>
                <a:cs typeface="+mn-cs"/>
              </a:defRPr>
            </a:lvl4pPr>
            <a:lvl5pPr marL="0" indent="0" algn="l" defTabSz="914400" rtl="0" eaLnBrk="1" latinLnBrk="0" hangingPunct="1">
              <a:lnSpc>
                <a:spcPct val="110000"/>
              </a:lnSpc>
              <a:spcBef>
                <a:spcPts val="900"/>
              </a:spcBef>
              <a:buFont typeface="Arial" panose="020B0604020202020204" pitchFamily="34" charset="0"/>
              <a:buNone/>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base" latinLnBrk="0" hangingPunct="1">
              <a:lnSpc>
                <a:spcPct val="150000"/>
              </a:lnSpc>
              <a:spcBef>
                <a:spcPts val="600"/>
              </a:spcBef>
              <a:spcAft>
                <a:spcPct val="0"/>
              </a:spcAft>
              <a:buClrTx/>
              <a:buSzTx/>
              <a:buFont typeface="Arial" panose="020B0604020202020204" pitchFamily="34" charset="0"/>
              <a:buNone/>
              <a:tabLst/>
              <a:defRPr/>
            </a:pPr>
            <a:r>
              <a:rPr kumimoji="0" lang="zh-CN" altLang="en-US" sz="2000" b="0" i="0" u="none" strike="noStrike" kern="1200" cap="none" spc="0" normalizeH="0" baseline="0" noProof="0" dirty="0">
                <a:ln>
                  <a:noFill/>
                </a:ln>
                <a:solidFill>
                  <a:srgbClr val="454545"/>
                </a:solidFill>
                <a:effectLst/>
                <a:uLnTx/>
                <a:uFillTx/>
                <a:latin typeface="思源黑体" panose="020B0500000000000000" pitchFamily="34" charset="-122"/>
                <a:ea typeface="思源黑体" panose="020B0500000000000000" pitchFamily="34" charset="-122"/>
                <a:cs typeface="Noto Sans" panose="020B0502040504020204" pitchFamily="34" charset="0"/>
              </a:rPr>
              <a:t>在下方检索框输入要检索的主题词，点击</a:t>
            </a:r>
            <a:r>
              <a:rPr kumimoji="0" lang="zh-CN" altLang="en-US" sz="2000" b="0" i="0" u="none" strike="noStrike" kern="1200" cap="none" spc="0" normalizeH="0" baseline="0" noProof="0" dirty="0">
                <a:ln>
                  <a:noFill/>
                </a:ln>
                <a:solidFill>
                  <a:srgbClr val="3E75CF"/>
                </a:solidFill>
                <a:effectLst/>
                <a:uLnTx/>
                <a:uFillTx/>
                <a:latin typeface="思源黑体" panose="020B0500000000000000" pitchFamily="34" charset="-122"/>
                <a:ea typeface="思源黑体" panose="020B0500000000000000" pitchFamily="34" charset="-122"/>
                <a:cs typeface="Noto Sans" panose="020B0502040504020204" pitchFamily="34" charset="0"/>
              </a:rPr>
              <a:t>浏览</a:t>
            </a:r>
            <a:endParaRPr kumimoji="0" lang="zh-CN" altLang="en-US" sz="2000" b="0" i="0" u="none" strike="noStrike" kern="1200" cap="none" spc="0" normalizeH="0" baseline="0" noProof="0" dirty="0">
              <a:ln>
                <a:noFill/>
              </a:ln>
              <a:solidFill>
                <a:srgbClr val="454545"/>
              </a:solidFill>
              <a:effectLst/>
              <a:uLnTx/>
              <a:uFillTx/>
              <a:latin typeface="思源黑体" panose="020B0500000000000000" pitchFamily="34" charset="-122"/>
              <a:ea typeface="思源黑体" panose="020B0500000000000000" pitchFamily="34" charset="-122"/>
              <a:cs typeface="Noto Sans" panose="020B0502040504020204" pitchFamily="34" charset="0"/>
            </a:endParaRPr>
          </a:p>
          <a:p>
            <a:pPr marL="0" marR="0" lvl="0" indent="0" algn="l" defTabSz="914400" rtl="0" eaLnBrk="1" fontAlgn="base" latinLnBrk="0" hangingPunct="1">
              <a:lnSpc>
                <a:spcPct val="150000"/>
              </a:lnSpc>
              <a:spcBef>
                <a:spcPts val="600"/>
              </a:spcBef>
              <a:spcAft>
                <a:spcPct val="0"/>
              </a:spcAft>
              <a:buClrTx/>
              <a:buSzTx/>
              <a:buFont typeface="Arial" panose="020B0604020202020204" pitchFamily="34" charset="0"/>
              <a:buNone/>
              <a:tabLst/>
              <a:defRPr/>
            </a:pPr>
            <a:endParaRPr kumimoji="0" lang="zh-CN" altLang="en-US" sz="2000" b="0" i="0" u="none" strike="noStrike" kern="1200" cap="none" spc="0" normalizeH="0" baseline="0" noProof="0" dirty="0">
              <a:ln>
                <a:noFill/>
              </a:ln>
              <a:solidFill>
                <a:srgbClr val="454545"/>
              </a:solidFill>
              <a:effectLst/>
              <a:uLnTx/>
              <a:uFillTx/>
              <a:latin typeface="思源黑体" panose="020B0500000000000000" pitchFamily="34" charset="-122"/>
              <a:ea typeface="思源黑体" panose="020B0500000000000000" pitchFamily="34" charset="-122"/>
              <a:cs typeface="Noto Sans" panose="020B0502040504020204" pitchFamily="34" charset="0"/>
            </a:endParaRPr>
          </a:p>
          <a:p>
            <a:pPr marL="0" marR="0" lvl="0" indent="0" algn="l" defTabSz="914400" rtl="0" eaLnBrk="1" fontAlgn="base" latinLnBrk="0" hangingPunct="1">
              <a:lnSpc>
                <a:spcPct val="150000"/>
              </a:lnSpc>
              <a:spcBef>
                <a:spcPts val="600"/>
              </a:spcBef>
              <a:spcAft>
                <a:spcPct val="0"/>
              </a:spcAft>
              <a:buClrTx/>
              <a:buSzTx/>
              <a:buFont typeface="Arial" panose="020B0604020202020204" pitchFamily="34" charset="0"/>
              <a:buNone/>
              <a:tabLst/>
              <a:defRPr/>
            </a:pPr>
            <a:r>
              <a:rPr kumimoji="0" lang="zh-CN" altLang="en-US" sz="2000" b="0" i="0" u="none" strike="noStrike" kern="1200" cap="none" spc="0" normalizeH="0" baseline="0" noProof="0" dirty="0">
                <a:ln>
                  <a:noFill/>
                </a:ln>
                <a:solidFill>
                  <a:srgbClr val="454545"/>
                </a:solidFill>
                <a:effectLst/>
                <a:uLnTx/>
                <a:uFillTx/>
                <a:latin typeface="思源黑体" panose="020B0500000000000000" pitchFamily="34" charset="-122"/>
                <a:ea typeface="思源黑体" panose="020B0500000000000000" pitchFamily="34" charset="-122"/>
                <a:cs typeface="Noto Sans" panose="020B0502040504020204" pitchFamily="34" charset="0"/>
              </a:rPr>
              <a:t>找到相关词语，点击该主题词查看详细信息</a:t>
            </a:r>
          </a:p>
        </p:txBody>
      </p:sp>
      <p:sp>
        <p:nvSpPr>
          <p:cNvPr id="5" name="Title 1">
            <a:extLst>
              <a:ext uri="{FF2B5EF4-FFF2-40B4-BE49-F238E27FC236}">
                <a16:creationId xmlns:a16="http://schemas.microsoft.com/office/drawing/2014/main" id="{90E0C311-569D-D79D-781B-67C2ECF4D5EA}"/>
              </a:ext>
            </a:extLst>
          </p:cNvPr>
          <p:cNvSpPr txBox="1">
            <a:spLocks/>
          </p:cNvSpPr>
          <p:nvPr/>
        </p:nvSpPr>
        <p:spPr>
          <a:xfrm>
            <a:off x="1135630" y="447374"/>
            <a:ext cx="5071228" cy="1023709"/>
          </a:xfrm>
          <a:prstGeom prst="rect">
            <a:avLst/>
          </a:prstGeom>
        </p:spPr>
        <p:txBody>
          <a:bodyPr vert="horz" lIns="91440" tIns="45720" rIns="91440" bIns="45720" rtlCol="0" anchor="ctr" anchorCtr="0">
            <a:noAutofit/>
          </a:bodyPr>
          <a:lstStyle>
            <a:lvl1pPr algn="l" defTabSz="914400" rtl="0" eaLnBrk="1" latinLnBrk="0" hangingPunct="1">
              <a:lnSpc>
                <a:spcPct val="110000"/>
              </a:lnSpc>
              <a:spcBef>
                <a:spcPct val="0"/>
              </a:spcBef>
              <a:buNone/>
              <a:defRPr sz="3200" b="0" kern="1200">
                <a:solidFill>
                  <a:schemeClr val="accent1"/>
                </a:solidFill>
                <a:latin typeface="+mj-lt"/>
                <a:ea typeface="+mj-ea"/>
                <a:cs typeface="+mj-cs"/>
              </a:defRPr>
            </a:lvl1pPr>
          </a:lstStyle>
          <a:p>
            <a:pPr marL="0" marR="0" lvl="0" indent="0" algn="l" defTabSz="914400" rtl="0" eaLnBrk="1" fontAlgn="base" latinLnBrk="0" hangingPunct="1">
              <a:lnSpc>
                <a:spcPct val="11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002F56"/>
                </a:solidFill>
                <a:effectLst/>
                <a:uLnTx/>
                <a:uFillTx/>
                <a:latin typeface="思源黑体" panose="020B0500000000000000" pitchFamily="34" charset="-122"/>
                <a:ea typeface="思源黑体" panose="020B0500000000000000" pitchFamily="34" charset="-122"/>
                <a:cs typeface="Open Sans" panose="020B0606030504020204" pitchFamily="34" charset="0"/>
              </a:rPr>
              <a:t>叙词表检索</a:t>
            </a:r>
            <a:endParaRPr kumimoji="0" lang="en-US" sz="3200" b="1" i="0" u="none" strike="noStrike" kern="1200" cap="none" spc="0" normalizeH="0" baseline="0" noProof="0" dirty="0">
              <a:ln>
                <a:noFill/>
              </a:ln>
              <a:solidFill>
                <a:srgbClr val="002F56"/>
              </a:solidFill>
              <a:effectLst/>
              <a:uLnTx/>
              <a:uFillTx/>
              <a:latin typeface="思源黑体" panose="020B0500000000000000" pitchFamily="34" charset="-122"/>
              <a:ea typeface="思源黑体" panose="020B0500000000000000" pitchFamily="34" charset="-122"/>
              <a:cs typeface="Open Sans" panose="020B0606030504020204" pitchFamily="34" charset="0"/>
            </a:endParaRPr>
          </a:p>
        </p:txBody>
      </p:sp>
      <p:pic>
        <p:nvPicPr>
          <p:cNvPr id="15" name="Graphic 14" descr="Badge Tick with solid fill">
            <a:extLst>
              <a:ext uri="{FF2B5EF4-FFF2-40B4-BE49-F238E27FC236}">
                <a16:creationId xmlns:a16="http://schemas.microsoft.com/office/drawing/2014/main" id="{1CC5A82E-4D82-4CA7-E2C3-849D92CAF5A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40080" y="1705337"/>
            <a:ext cx="495550" cy="495550"/>
          </a:xfrm>
          <a:prstGeom prst="rect">
            <a:avLst/>
          </a:prstGeom>
        </p:spPr>
      </p:pic>
      <p:pic>
        <p:nvPicPr>
          <p:cNvPr id="17" name="Graphic 16" descr="Badge Tick with solid fill">
            <a:extLst>
              <a:ext uri="{FF2B5EF4-FFF2-40B4-BE49-F238E27FC236}">
                <a16:creationId xmlns:a16="http://schemas.microsoft.com/office/drawing/2014/main" id="{4A8DD687-3884-45D3-1F8C-DD0BF62F50D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50276" y="3181225"/>
            <a:ext cx="495550" cy="495550"/>
          </a:xfrm>
          <a:prstGeom prst="rect">
            <a:avLst/>
          </a:prstGeom>
        </p:spPr>
      </p:pic>
      <p:sp>
        <p:nvSpPr>
          <p:cNvPr id="7" name="椭圆 6">
            <a:extLst>
              <a:ext uri="{FF2B5EF4-FFF2-40B4-BE49-F238E27FC236}">
                <a16:creationId xmlns:a16="http://schemas.microsoft.com/office/drawing/2014/main" id="{CDA6E693-F7AD-70DD-146B-543CB267AFB9}"/>
              </a:ext>
            </a:extLst>
          </p:cNvPr>
          <p:cNvSpPr/>
          <p:nvPr/>
        </p:nvSpPr>
        <p:spPr>
          <a:xfrm>
            <a:off x="6096000" y="3009174"/>
            <a:ext cx="1093509" cy="292231"/>
          </a:xfrm>
          <a:prstGeom prst="ellipse">
            <a:avLst/>
          </a:pr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FFFFFF"/>
              </a:solidFill>
              <a:effectLst/>
              <a:uLnTx/>
              <a:uFillTx/>
              <a:latin typeface="Arial"/>
              <a:ea typeface="+mn-ea"/>
              <a:cs typeface="+mn-cs"/>
            </a:endParaRPr>
          </a:p>
        </p:txBody>
      </p:sp>
      <p:sp>
        <p:nvSpPr>
          <p:cNvPr id="8" name="椭圆 7">
            <a:extLst>
              <a:ext uri="{FF2B5EF4-FFF2-40B4-BE49-F238E27FC236}">
                <a16:creationId xmlns:a16="http://schemas.microsoft.com/office/drawing/2014/main" id="{72E8F455-AAF4-2335-5DD3-0ADB6C63AC2E}"/>
              </a:ext>
            </a:extLst>
          </p:cNvPr>
          <p:cNvSpPr/>
          <p:nvPr/>
        </p:nvSpPr>
        <p:spPr>
          <a:xfrm>
            <a:off x="5818161" y="2013284"/>
            <a:ext cx="1093509" cy="292231"/>
          </a:xfrm>
          <a:prstGeom prst="ellipse">
            <a:avLst/>
          </a:pr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355997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4FDC7DF-55EC-0EAD-7F46-B73C06787DAB}"/>
              </a:ext>
            </a:extLst>
          </p:cNvPr>
          <p:cNvPicPr>
            <a:picLocks noChangeAspect="1"/>
          </p:cNvPicPr>
          <p:nvPr/>
        </p:nvPicPr>
        <p:blipFill>
          <a:blip r:embed="rId2"/>
          <a:stretch>
            <a:fillRect/>
          </a:stretch>
        </p:blipFill>
        <p:spPr>
          <a:xfrm>
            <a:off x="1346886" y="606310"/>
            <a:ext cx="8602588" cy="5609139"/>
          </a:xfrm>
          <a:prstGeom prst="rect">
            <a:avLst/>
          </a:prstGeom>
        </p:spPr>
      </p:pic>
      <p:pic>
        <p:nvPicPr>
          <p:cNvPr id="6" name="Picture 5">
            <a:extLst>
              <a:ext uri="{FF2B5EF4-FFF2-40B4-BE49-F238E27FC236}">
                <a16:creationId xmlns:a16="http://schemas.microsoft.com/office/drawing/2014/main" id="{808357F2-6898-DD1C-9D02-18E51DCFA217}"/>
              </a:ext>
            </a:extLst>
          </p:cNvPr>
          <p:cNvPicPr>
            <a:picLocks noChangeAspect="1"/>
          </p:cNvPicPr>
          <p:nvPr/>
        </p:nvPicPr>
        <p:blipFill>
          <a:blip r:embed="rId3" cstate="print">
            <a:extLst>
              <a:ext uri="{28A0092B-C50C-407E-A947-70E740481C1C}">
                <a14:useLocalDpi xmlns:a14="http://schemas.microsoft.com/office/drawing/2010/main" val="0"/>
              </a:ext>
            </a:extLst>
          </a:blip>
          <a:srcRect l="26" r="26"/>
          <a:stretch/>
        </p:blipFill>
        <p:spPr>
          <a:xfrm>
            <a:off x="0" y="56973"/>
            <a:ext cx="11100816" cy="6700443"/>
          </a:xfrm>
          <a:prstGeom prst="rect">
            <a:avLst/>
          </a:prstGeom>
        </p:spPr>
      </p:pic>
      <p:sp>
        <p:nvSpPr>
          <p:cNvPr id="8" name="Speech Bubble: Rectangle 10">
            <a:extLst>
              <a:ext uri="{FF2B5EF4-FFF2-40B4-BE49-F238E27FC236}">
                <a16:creationId xmlns:a16="http://schemas.microsoft.com/office/drawing/2014/main" id="{0D0C5DD4-123B-E2B5-15FD-C384CB536B4D}"/>
              </a:ext>
            </a:extLst>
          </p:cNvPr>
          <p:cNvSpPr/>
          <p:nvPr/>
        </p:nvSpPr>
        <p:spPr>
          <a:xfrm>
            <a:off x="6711885" y="4421171"/>
            <a:ext cx="4686204" cy="1969459"/>
          </a:xfrm>
          <a:prstGeom prst="rect">
            <a:avLst/>
          </a:prstGeom>
          <a:solidFill>
            <a:srgbClr val="002F56"/>
          </a:solidFill>
          <a:ln w="28575" cap="flat" cmpd="sng" algn="ctr">
            <a:no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800" b="0" i="0" u="none" strike="noStrike" kern="0" cap="none" spc="0" normalizeH="0" baseline="0" noProof="0" dirty="0">
                <a:ln>
                  <a:noFill/>
                </a:ln>
                <a:solidFill>
                  <a:prstClr val="white"/>
                </a:solidFill>
                <a:effectLst/>
                <a:uLnTx/>
                <a:uFillTx/>
                <a:latin typeface="思源黑体" panose="020B0500000000000000" pitchFamily="34" charset="-122"/>
                <a:ea typeface="思源黑体" panose="020B0500000000000000" pitchFamily="34" charset="-122"/>
                <a:cs typeface="Noto Sans" panose="020B0502040504020204" pitchFamily="34" charset="0"/>
              </a:rPr>
              <a:t>详细信息页面可能会呈现术语的释义、上位词、下位词、相关词、用法</a:t>
            </a:r>
          </a:p>
        </p:txBody>
      </p:sp>
      <p:sp>
        <p:nvSpPr>
          <p:cNvPr id="9" name="Rectangle 8">
            <a:extLst>
              <a:ext uri="{FF2B5EF4-FFF2-40B4-BE49-F238E27FC236}">
                <a16:creationId xmlns:a16="http://schemas.microsoft.com/office/drawing/2014/main" id="{96FD3CE3-F813-48CE-C421-3054566474E7}"/>
              </a:ext>
            </a:extLst>
          </p:cNvPr>
          <p:cNvSpPr/>
          <p:nvPr/>
        </p:nvSpPr>
        <p:spPr>
          <a:xfrm>
            <a:off x="2034726" y="3277887"/>
            <a:ext cx="952108" cy="1699662"/>
          </a:xfrm>
          <a:prstGeom prst="rect">
            <a:avLst/>
          </a:prstGeom>
          <a:noFill/>
          <a:ln w="666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566752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772CF4A-E86F-41C5-DD7F-669EC1A1932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24616" y="371834"/>
            <a:ext cx="6224839" cy="6016609"/>
          </a:xfrm>
          <a:prstGeom prst="rect">
            <a:avLst/>
          </a:prstGeom>
        </p:spPr>
      </p:pic>
      <p:pic>
        <p:nvPicPr>
          <p:cNvPr id="13" name="Picture 12">
            <a:extLst>
              <a:ext uri="{FF2B5EF4-FFF2-40B4-BE49-F238E27FC236}">
                <a16:creationId xmlns:a16="http://schemas.microsoft.com/office/drawing/2014/main" id="{274E7225-1F6D-7FCE-EC78-22B6358382E4}"/>
              </a:ext>
            </a:extLst>
          </p:cNvPr>
          <p:cNvPicPr>
            <a:picLocks noChangeAspect="1"/>
          </p:cNvPicPr>
          <p:nvPr/>
        </p:nvPicPr>
        <p:blipFill>
          <a:blip r:embed="rId4"/>
          <a:stretch>
            <a:fillRect/>
          </a:stretch>
        </p:blipFill>
        <p:spPr>
          <a:xfrm>
            <a:off x="5724220" y="694368"/>
            <a:ext cx="5613002" cy="3754065"/>
          </a:xfrm>
          <a:prstGeom prst="rect">
            <a:avLst/>
          </a:prstGeom>
        </p:spPr>
      </p:pic>
      <p:sp>
        <p:nvSpPr>
          <p:cNvPr id="2" name="Content Placeholder 1">
            <a:extLst>
              <a:ext uri="{FF2B5EF4-FFF2-40B4-BE49-F238E27FC236}">
                <a16:creationId xmlns:a16="http://schemas.microsoft.com/office/drawing/2014/main" id="{FFE4AEE6-2C13-F99C-ECE9-5EDEA58C31DD}"/>
              </a:ext>
            </a:extLst>
          </p:cNvPr>
          <p:cNvSpPr txBox="1">
            <a:spLocks/>
          </p:cNvSpPr>
          <p:nvPr/>
        </p:nvSpPr>
        <p:spPr>
          <a:xfrm>
            <a:off x="1184479" y="1642109"/>
            <a:ext cx="3765313" cy="2941571"/>
          </a:xfrm>
          <a:prstGeom prst="rect">
            <a:avLst/>
          </a:prstGeom>
        </p:spPr>
        <p:txBody>
          <a:bodyPr vert="horz" lIns="91440" tIns="45720" rIns="91440" bIns="45720" rtlCol="0">
            <a:noAutofit/>
          </a:bodyPr>
          <a:lstStyle>
            <a:lvl1pPr marL="0" indent="0" algn="l" defTabSz="914400" rtl="0" eaLnBrk="1" latinLnBrk="0" hangingPunct="1">
              <a:lnSpc>
                <a:spcPct val="110000"/>
              </a:lnSpc>
              <a:spcBef>
                <a:spcPts val="900"/>
              </a:spcBef>
              <a:buFont typeface="Arial" panose="020B0604020202020204" pitchFamily="34" charset="0"/>
              <a:buNone/>
              <a:defRPr sz="2800" kern="1200">
                <a:solidFill>
                  <a:schemeClr val="tx2"/>
                </a:solidFill>
                <a:latin typeface="+mn-lt"/>
                <a:ea typeface="+mn-ea"/>
                <a:cs typeface="+mn-cs"/>
              </a:defRPr>
            </a:lvl1pPr>
            <a:lvl2pPr marL="0" indent="0" algn="l" defTabSz="914400" rtl="0" eaLnBrk="1" latinLnBrk="0" hangingPunct="1">
              <a:lnSpc>
                <a:spcPct val="110000"/>
              </a:lnSpc>
              <a:spcBef>
                <a:spcPts val="900"/>
              </a:spcBef>
              <a:buFont typeface="Arial" panose="020B0604020202020204" pitchFamily="34" charset="0"/>
              <a:buNone/>
              <a:defRPr sz="2400" kern="1200">
                <a:solidFill>
                  <a:schemeClr val="tx2"/>
                </a:solidFill>
                <a:latin typeface="+mn-lt"/>
                <a:ea typeface="+mn-ea"/>
                <a:cs typeface="+mn-cs"/>
              </a:defRPr>
            </a:lvl2pPr>
            <a:lvl3pPr marL="0" indent="0" algn="l" defTabSz="914400" rtl="0" eaLnBrk="1" latinLnBrk="0" hangingPunct="1">
              <a:lnSpc>
                <a:spcPct val="110000"/>
              </a:lnSpc>
              <a:spcBef>
                <a:spcPts val="900"/>
              </a:spcBef>
              <a:buFont typeface="Arial" panose="020B0604020202020204" pitchFamily="34" charset="0"/>
              <a:buNone/>
              <a:defRPr sz="2000" kern="1200">
                <a:solidFill>
                  <a:schemeClr val="tx2"/>
                </a:solidFill>
                <a:latin typeface="+mn-lt"/>
                <a:ea typeface="+mn-ea"/>
                <a:cs typeface="+mn-cs"/>
              </a:defRPr>
            </a:lvl3pPr>
            <a:lvl4pPr marL="0" indent="0" algn="l" defTabSz="914400" rtl="0" eaLnBrk="1" latinLnBrk="0" hangingPunct="1">
              <a:lnSpc>
                <a:spcPct val="110000"/>
              </a:lnSpc>
              <a:spcBef>
                <a:spcPts val="900"/>
              </a:spcBef>
              <a:buFont typeface="Arial" panose="020B0604020202020204" pitchFamily="34" charset="0"/>
              <a:buNone/>
              <a:defRPr sz="1800" kern="1200">
                <a:solidFill>
                  <a:schemeClr val="tx2"/>
                </a:solidFill>
                <a:latin typeface="+mn-lt"/>
                <a:ea typeface="+mn-ea"/>
                <a:cs typeface="+mn-cs"/>
              </a:defRPr>
            </a:lvl4pPr>
            <a:lvl5pPr marL="0" indent="0" algn="l" defTabSz="914400" rtl="0" eaLnBrk="1" latinLnBrk="0" hangingPunct="1">
              <a:lnSpc>
                <a:spcPct val="110000"/>
              </a:lnSpc>
              <a:spcBef>
                <a:spcPts val="900"/>
              </a:spcBef>
              <a:buFont typeface="Arial" panose="020B0604020202020204" pitchFamily="34" charset="0"/>
              <a:buNone/>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base" latinLnBrk="0" hangingPunct="1">
              <a:lnSpc>
                <a:spcPct val="150000"/>
              </a:lnSpc>
              <a:spcBef>
                <a:spcPts val="600"/>
              </a:spcBef>
              <a:spcAft>
                <a:spcPct val="0"/>
              </a:spcAft>
              <a:buClrTx/>
              <a:buSzTx/>
              <a:buFont typeface="Arial" panose="020B0604020202020204" pitchFamily="34" charset="0"/>
              <a:buNone/>
              <a:tabLst/>
              <a:defRPr/>
            </a:pPr>
            <a:r>
              <a:rPr kumimoji="0" lang="zh-CN" altLang="en-US" sz="2000" b="0" i="0" u="none" strike="noStrike" kern="1200" cap="none" spc="0" normalizeH="0" baseline="0" noProof="0" dirty="0">
                <a:ln>
                  <a:noFill/>
                </a:ln>
                <a:solidFill>
                  <a:srgbClr val="454545"/>
                </a:solidFill>
                <a:effectLst/>
                <a:uLnTx/>
                <a:uFillTx/>
                <a:latin typeface="思源黑体" panose="020B0500000000000000" pitchFamily="34" charset="-122"/>
                <a:ea typeface="思源黑体" panose="020B0500000000000000" pitchFamily="34" charset="-122"/>
                <a:cs typeface="Noto Sans" panose="020B0502040504020204" pitchFamily="34" charset="0"/>
              </a:rPr>
              <a:t>勾选感兴趣的关键词</a:t>
            </a:r>
            <a:r>
              <a:rPr kumimoji="0" lang="en-US" altLang="zh-CN" sz="2000" b="0" i="0" u="none" strike="noStrike" kern="1200" cap="none" spc="0" normalizeH="0" baseline="0" noProof="0" dirty="0">
                <a:ln>
                  <a:noFill/>
                </a:ln>
                <a:solidFill>
                  <a:srgbClr val="454545"/>
                </a:solidFill>
                <a:effectLst/>
                <a:uLnTx/>
                <a:uFillTx/>
                <a:latin typeface="思源黑体" panose="020B0500000000000000" pitchFamily="34" charset="-122"/>
                <a:ea typeface="思源黑体" panose="020B0500000000000000" pitchFamily="34" charset="-122"/>
                <a:cs typeface="Noto Sans" panose="020B0502040504020204" pitchFamily="34" charset="0"/>
              </a:rPr>
              <a:t>, </a:t>
            </a:r>
            <a:r>
              <a:rPr kumimoji="0" lang="zh-CN" altLang="en-US" sz="2000" b="0" i="0" u="none" strike="noStrike" kern="1200" cap="none" spc="0" normalizeH="0" baseline="0" noProof="0" dirty="0">
                <a:ln>
                  <a:noFill/>
                </a:ln>
                <a:solidFill>
                  <a:srgbClr val="454545"/>
                </a:solidFill>
                <a:effectLst/>
                <a:uLnTx/>
                <a:uFillTx/>
                <a:latin typeface="思源黑体" panose="020B0500000000000000" pitchFamily="34" charset="-122"/>
                <a:ea typeface="思源黑体" panose="020B0500000000000000" pitchFamily="34" charset="-122"/>
                <a:cs typeface="Noto Sans" panose="020B0502040504020204" pitchFamily="34" charset="0"/>
              </a:rPr>
              <a:t>选用</a:t>
            </a:r>
            <a:r>
              <a:rPr kumimoji="0" lang="en-US" altLang="zh-CN" sz="2000" b="0" i="0" u="none" strike="noStrike" kern="1200" cap="none" spc="0" normalizeH="0" baseline="0" noProof="0" dirty="0">
                <a:ln>
                  <a:noFill/>
                </a:ln>
                <a:solidFill>
                  <a:srgbClr val="3E75CF"/>
                </a:solidFill>
                <a:effectLst/>
                <a:uLnTx/>
                <a:uFillTx/>
                <a:latin typeface="思源黑体" panose="020B0500000000000000" pitchFamily="34" charset="-122"/>
                <a:ea typeface="思源黑体" panose="020B0500000000000000" pitchFamily="34" charset="-122"/>
                <a:cs typeface="Noto Sans" panose="020B0502040504020204" pitchFamily="34" charset="0"/>
              </a:rPr>
              <a:t>AND</a:t>
            </a:r>
            <a:r>
              <a:rPr kumimoji="0" lang="zh-CN" altLang="en-US" sz="2000" b="0" i="0" u="none" strike="noStrike" kern="1200" cap="none" spc="0" normalizeH="0" baseline="0" noProof="0" dirty="0">
                <a:ln>
                  <a:noFill/>
                </a:ln>
                <a:solidFill>
                  <a:srgbClr val="3E75CF"/>
                </a:solidFill>
                <a:effectLst/>
                <a:uLnTx/>
                <a:uFillTx/>
                <a:latin typeface="思源黑体" panose="020B0500000000000000" pitchFamily="34" charset="-122"/>
                <a:ea typeface="思源黑体" panose="020B0500000000000000" pitchFamily="34" charset="-122"/>
                <a:cs typeface="Noto Sans" panose="020B0502040504020204" pitchFamily="34" charset="0"/>
              </a:rPr>
              <a:t>、</a:t>
            </a:r>
            <a:r>
              <a:rPr kumimoji="0" lang="en-US" altLang="zh-CN" sz="2000" b="0" i="0" u="none" strike="noStrike" kern="1200" cap="none" spc="0" normalizeH="0" baseline="0" noProof="0" dirty="0">
                <a:ln>
                  <a:noFill/>
                </a:ln>
                <a:solidFill>
                  <a:srgbClr val="3E75CF"/>
                </a:solidFill>
                <a:effectLst/>
                <a:uLnTx/>
                <a:uFillTx/>
                <a:latin typeface="思源黑体" panose="020B0500000000000000" pitchFamily="34" charset="-122"/>
                <a:ea typeface="思源黑体" panose="020B0500000000000000" pitchFamily="34" charset="-122"/>
                <a:cs typeface="Noto Sans" panose="020B0502040504020204" pitchFamily="34" charset="0"/>
              </a:rPr>
              <a:t> OR </a:t>
            </a:r>
            <a:r>
              <a:rPr kumimoji="0" lang="zh-CN" altLang="en-US" sz="2000" b="0" i="0" u="none" strike="noStrike" kern="1200" cap="none" spc="0" normalizeH="0" baseline="0" noProof="0" dirty="0">
                <a:ln>
                  <a:noFill/>
                </a:ln>
                <a:solidFill>
                  <a:srgbClr val="454545"/>
                </a:solidFill>
                <a:effectLst/>
                <a:uLnTx/>
                <a:uFillTx/>
                <a:latin typeface="思源黑体" panose="020B0500000000000000" pitchFamily="34" charset="-122"/>
                <a:ea typeface="思源黑体" panose="020B0500000000000000" pitchFamily="34" charset="-122"/>
                <a:cs typeface="Noto Sans" panose="020B0502040504020204" pitchFamily="34" charset="0"/>
              </a:rPr>
              <a:t>或</a:t>
            </a:r>
            <a:r>
              <a:rPr kumimoji="0" lang="zh-CN" altLang="en-US" sz="2000" b="0" i="0" u="none" strike="noStrike" kern="1200" cap="none" spc="0" normalizeH="0" baseline="0" noProof="0" dirty="0">
                <a:ln>
                  <a:noFill/>
                </a:ln>
                <a:solidFill>
                  <a:srgbClr val="3E75CF"/>
                </a:solidFill>
                <a:effectLst/>
                <a:uLnTx/>
                <a:uFillTx/>
                <a:latin typeface="思源黑体" panose="020B0500000000000000" pitchFamily="34" charset="-122"/>
                <a:ea typeface="思源黑体" panose="020B0500000000000000" pitchFamily="34" charset="-122"/>
                <a:cs typeface="Noto Sans" panose="020B0502040504020204" pitchFamily="34" charset="0"/>
              </a:rPr>
              <a:t> </a:t>
            </a:r>
            <a:r>
              <a:rPr kumimoji="0" lang="en-US" altLang="zh-CN" sz="2000" b="0" i="0" u="none" strike="noStrike" kern="1200" cap="none" spc="0" normalizeH="0" baseline="0" noProof="0" dirty="0">
                <a:ln>
                  <a:noFill/>
                </a:ln>
                <a:solidFill>
                  <a:srgbClr val="3E75CF"/>
                </a:solidFill>
                <a:effectLst/>
                <a:uLnTx/>
                <a:uFillTx/>
                <a:latin typeface="思源黑体" panose="020B0500000000000000" pitchFamily="34" charset="-122"/>
                <a:ea typeface="思源黑体" panose="020B0500000000000000" pitchFamily="34" charset="-122"/>
                <a:cs typeface="Noto Sans" panose="020B0502040504020204" pitchFamily="34" charset="0"/>
              </a:rPr>
              <a:t>NOT </a:t>
            </a:r>
            <a:r>
              <a:rPr kumimoji="0" lang="zh-CN" altLang="en-US" sz="2000" b="0" i="0" u="none" strike="noStrike" kern="1200" cap="none" spc="0" normalizeH="0" baseline="0" noProof="0" dirty="0">
                <a:ln>
                  <a:noFill/>
                </a:ln>
                <a:solidFill>
                  <a:srgbClr val="454545"/>
                </a:solidFill>
                <a:effectLst/>
                <a:uLnTx/>
                <a:uFillTx/>
                <a:latin typeface="思源黑体" panose="020B0500000000000000" pitchFamily="34" charset="-122"/>
                <a:ea typeface="思源黑体" panose="020B0500000000000000" pitchFamily="34" charset="-122"/>
                <a:cs typeface="Noto Sans" panose="020B0502040504020204" pitchFamily="34" charset="0"/>
              </a:rPr>
              <a:t>连接关键词，点击</a:t>
            </a:r>
            <a:r>
              <a:rPr kumimoji="0" lang="zh-CN" altLang="en-US" sz="2000" b="0" i="0" u="none" strike="noStrike" kern="1200" cap="none" spc="0" normalizeH="0" baseline="0" noProof="0" dirty="0">
                <a:ln>
                  <a:noFill/>
                </a:ln>
                <a:solidFill>
                  <a:srgbClr val="3E75CF"/>
                </a:solidFill>
                <a:effectLst/>
                <a:uLnTx/>
                <a:uFillTx/>
                <a:latin typeface="思源黑体" panose="020B0500000000000000" pitchFamily="34" charset="-122"/>
                <a:ea typeface="思源黑体" panose="020B0500000000000000" pitchFamily="34" charset="-122"/>
                <a:cs typeface="Noto Sans" panose="020B0502040504020204" pitchFamily="34" charset="0"/>
              </a:rPr>
              <a:t>添加</a:t>
            </a:r>
            <a:r>
              <a:rPr kumimoji="0" lang="zh-CN" altLang="en-US" sz="2000" b="0" i="0" u="none" strike="noStrike" kern="1200" cap="none" spc="0" normalizeH="0" baseline="0" noProof="0" dirty="0">
                <a:ln>
                  <a:noFill/>
                </a:ln>
                <a:solidFill>
                  <a:srgbClr val="454545"/>
                </a:solidFill>
                <a:effectLst/>
                <a:uLnTx/>
                <a:uFillTx/>
                <a:latin typeface="思源黑体" panose="020B0500000000000000" pitchFamily="34" charset="-122"/>
                <a:ea typeface="思源黑体" panose="020B0500000000000000" pitchFamily="34" charset="-122"/>
                <a:cs typeface="Noto Sans" panose="020B0502040504020204" pitchFamily="34" charset="0"/>
              </a:rPr>
              <a:t>，关键词自动添加到上方的检索框中，生成检索式，点击</a:t>
            </a:r>
            <a:r>
              <a:rPr kumimoji="0" lang="zh-CN" altLang="en-US" sz="2000" b="0" i="0" u="none" strike="noStrike" kern="1200" cap="none" spc="0" normalizeH="0" baseline="0" noProof="0" dirty="0">
                <a:ln>
                  <a:noFill/>
                </a:ln>
                <a:solidFill>
                  <a:srgbClr val="3E75CF"/>
                </a:solidFill>
                <a:effectLst/>
                <a:uLnTx/>
                <a:uFillTx/>
                <a:latin typeface="思源黑体" panose="020B0500000000000000" pitchFamily="34" charset="-122"/>
                <a:ea typeface="思源黑体" panose="020B0500000000000000" pitchFamily="34" charset="-122"/>
                <a:cs typeface="Noto Sans" panose="020B0502040504020204" pitchFamily="34" charset="0"/>
              </a:rPr>
              <a:t>搜索</a:t>
            </a:r>
            <a:r>
              <a:rPr kumimoji="0" lang="zh-CN" altLang="en-US" sz="2000" b="0" i="0" u="none" strike="noStrike" kern="1200" cap="none" spc="0" normalizeH="0" baseline="0" noProof="0" dirty="0">
                <a:ln>
                  <a:noFill/>
                </a:ln>
                <a:solidFill>
                  <a:srgbClr val="454545"/>
                </a:solidFill>
                <a:effectLst/>
                <a:uLnTx/>
                <a:uFillTx/>
                <a:latin typeface="思源黑体" panose="020B0500000000000000" pitchFamily="34" charset="-122"/>
                <a:ea typeface="思源黑体" panose="020B0500000000000000" pitchFamily="34" charset="-122"/>
                <a:cs typeface="Noto Sans" panose="020B0502040504020204" pitchFamily="34" charset="0"/>
              </a:rPr>
              <a:t>可查看包含所选择关键词下的文献检索结果</a:t>
            </a:r>
          </a:p>
        </p:txBody>
      </p:sp>
      <p:sp>
        <p:nvSpPr>
          <p:cNvPr id="5" name="Title 1">
            <a:extLst>
              <a:ext uri="{FF2B5EF4-FFF2-40B4-BE49-F238E27FC236}">
                <a16:creationId xmlns:a16="http://schemas.microsoft.com/office/drawing/2014/main" id="{90E0C311-569D-D79D-781B-67C2ECF4D5EA}"/>
              </a:ext>
            </a:extLst>
          </p:cNvPr>
          <p:cNvSpPr txBox="1">
            <a:spLocks/>
          </p:cNvSpPr>
          <p:nvPr/>
        </p:nvSpPr>
        <p:spPr>
          <a:xfrm>
            <a:off x="1135630" y="371833"/>
            <a:ext cx="5071228" cy="1023709"/>
          </a:xfrm>
          <a:prstGeom prst="rect">
            <a:avLst/>
          </a:prstGeom>
        </p:spPr>
        <p:txBody>
          <a:bodyPr vert="horz" lIns="91440" tIns="45720" rIns="91440" bIns="45720" rtlCol="0" anchor="ctr" anchorCtr="0">
            <a:noAutofit/>
          </a:bodyPr>
          <a:lstStyle>
            <a:lvl1pPr algn="l" defTabSz="914400" rtl="0" eaLnBrk="1" latinLnBrk="0" hangingPunct="1">
              <a:lnSpc>
                <a:spcPct val="110000"/>
              </a:lnSpc>
              <a:spcBef>
                <a:spcPct val="0"/>
              </a:spcBef>
              <a:buNone/>
              <a:defRPr sz="3200" b="0" kern="1200">
                <a:solidFill>
                  <a:schemeClr val="accent1"/>
                </a:solidFill>
                <a:latin typeface="+mj-lt"/>
                <a:ea typeface="+mj-ea"/>
                <a:cs typeface="+mj-cs"/>
              </a:defRPr>
            </a:lvl1pPr>
          </a:lstStyle>
          <a:p>
            <a:pPr marL="0" marR="0" lvl="0" indent="0" algn="l" defTabSz="914400" rtl="0" eaLnBrk="1" fontAlgn="base" latinLnBrk="0" hangingPunct="1">
              <a:lnSpc>
                <a:spcPct val="11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002F56"/>
                </a:solidFill>
                <a:effectLst/>
                <a:uLnTx/>
                <a:uFillTx/>
                <a:latin typeface="思源黑体" panose="020B0500000000000000" pitchFamily="34" charset="-122"/>
                <a:ea typeface="思源黑体" panose="020B0500000000000000" pitchFamily="34" charset="-122"/>
                <a:cs typeface="Open Sans" panose="020B0606030504020204" pitchFamily="34" charset="0"/>
              </a:rPr>
              <a:t>叙词表检索</a:t>
            </a:r>
            <a:endParaRPr kumimoji="0" lang="en-US" sz="3200" b="1" i="0" u="none" strike="noStrike" kern="1200" cap="none" spc="0" normalizeH="0" baseline="0" noProof="0" dirty="0">
              <a:ln>
                <a:noFill/>
              </a:ln>
              <a:solidFill>
                <a:srgbClr val="002F56"/>
              </a:solidFill>
              <a:effectLst/>
              <a:uLnTx/>
              <a:uFillTx/>
              <a:latin typeface="思源黑体" panose="020B0500000000000000" pitchFamily="34" charset="-122"/>
              <a:ea typeface="思源黑体" panose="020B0500000000000000" pitchFamily="34" charset="-122"/>
              <a:cs typeface="Open Sans" panose="020B0606030504020204" pitchFamily="34" charset="0"/>
            </a:endParaRPr>
          </a:p>
        </p:txBody>
      </p:sp>
      <p:pic>
        <p:nvPicPr>
          <p:cNvPr id="15" name="Graphic 14" descr="Badge Tick with solid fill">
            <a:extLst>
              <a:ext uri="{FF2B5EF4-FFF2-40B4-BE49-F238E27FC236}">
                <a16:creationId xmlns:a16="http://schemas.microsoft.com/office/drawing/2014/main" id="{1CC5A82E-4D82-4CA7-E2C3-849D92CAF5A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40080" y="1705337"/>
            <a:ext cx="495550" cy="495550"/>
          </a:xfrm>
          <a:prstGeom prst="rect">
            <a:avLst/>
          </a:prstGeom>
        </p:spPr>
      </p:pic>
      <p:sp>
        <p:nvSpPr>
          <p:cNvPr id="7" name="椭圆 6">
            <a:extLst>
              <a:ext uri="{FF2B5EF4-FFF2-40B4-BE49-F238E27FC236}">
                <a16:creationId xmlns:a16="http://schemas.microsoft.com/office/drawing/2014/main" id="{CDA6E693-F7AD-70DD-146B-543CB267AFB9}"/>
              </a:ext>
            </a:extLst>
          </p:cNvPr>
          <p:cNvSpPr/>
          <p:nvPr/>
        </p:nvSpPr>
        <p:spPr>
          <a:xfrm>
            <a:off x="5724220" y="2960722"/>
            <a:ext cx="1093509" cy="206902"/>
          </a:xfrm>
          <a:prstGeom prst="ellipse">
            <a:avLst/>
          </a:pr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FFFFFF"/>
              </a:solidFill>
              <a:effectLst/>
              <a:uLnTx/>
              <a:uFillTx/>
              <a:latin typeface="Arial"/>
              <a:ea typeface="+mn-ea"/>
              <a:cs typeface="+mn-cs"/>
            </a:endParaRPr>
          </a:p>
        </p:txBody>
      </p:sp>
      <p:sp>
        <p:nvSpPr>
          <p:cNvPr id="9" name="椭圆 8">
            <a:extLst>
              <a:ext uri="{FF2B5EF4-FFF2-40B4-BE49-F238E27FC236}">
                <a16:creationId xmlns:a16="http://schemas.microsoft.com/office/drawing/2014/main" id="{5CD3F70B-575E-89EF-B07C-B3CF2E9DF7E2}"/>
              </a:ext>
            </a:extLst>
          </p:cNvPr>
          <p:cNvSpPr/>
          <p:nvPr/>
        </p:nvSpPr>
        <p:spPr>
          <a:xfrm>
            <a:off x="7149301" y="3064173"/>
            <a:ext cx="746882" cy="174194"/>
          </a:xfrm>
          <a:prstGeom prst="ellipse">
            <a:avLst/>
          </a:pr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FFFFFF"/>
              </a:solidFill>
              <a:effectLst/>
              <a:uLnTx/>
              <a:uFillTx/>
              <a:latin typeface="Arial"/>
              <a:ea typeface="+mn-ea"/>
              <a:cs typeface="+mn-cs"/>
            </a:endParaRPr>
          </a:p>
        </p:txBody>
      </p:sp>
      <p:sp>
        <p:nvSpPr>
          <p:cNvPr id="10" name="椭圆 9">
            <a:extLst>
              <a:ext uri="{FF2B5EF4-FFF2-40B4-BE49-F238E27FC236}">
                <a16:creationId xmlns:a16="http://schemas.microsoft.com/office/drawing/2014/main" id="{FF30C7F8-49A2-68BB-825E-758B70D8CEE9}"/>
              </a:ext>
            </a:extLst>
          </p:cNvPr>
          <p:cNvSpPr/>
          <p:nvPr/>
        </p:nvSpPr>
        <p:spPr>
          <a:xfrm>
            <a:off x="6629179" y="1104896"/>
            <a:ext cx="2075956" cy="292231"/>
          </a:xfrm>
          <a:prstGeom prst="ellipse">
            <a:avLst/>
          </a:pr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22464072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96D995C-D75C-2F9E-565D-03EE346C7A5C}"/>
              </a:ext>
            </a:extLst>
          </p:cNvPr>
          <p:cNvPicPr>
            <a:picLocks noChangeAspect="1"/>
          </p:cNvPicPr>
          <p:nvPr/>
        </p:nvPicPr>
        <p:blipFill>
          <a:blip r:embed="rId2"/>
          <a:srcRect b="11667"/>
          <a:stretch/>
        </p:blipFill>
        <p:spPr>
          <a:xfrm>
            <a:off x="1460974" y="864277"/>
            <a:ext cx="8248288" cy="4881615"/>
          </a:xfrm>
          <a:prstGeom prst="rect">
            <a:avLst/>
          </a:prstGeom>
        </p:spPr>
      </p:pic>
      <p:pic>
        <p:nvPicPr>
          <p:cNvPr id="6" name="Picture 5">
            <a:extLst>
              <a:ext uri="{FF2B5EF4-FFF2-40B4-BE49-F238E27FC236}">
                <a16:creationId xmlns:a16="http://schemas.microsoft.com/office/drawing/2014/main" id="{808357F2-6898-DD1C-9D02-18E51DCFA217}"/>
              </a:ext>
            </a:extLst>
          </p:cNvPr>
          <p:cNvPicPr>
            <a:picLocks noChangeAspect="1"/>
          </p:cNvPicPr>
          <p:nvPr/>
        </p:nvPicPr>
        <p:blipFill>
          <a:blip r:embed="rId3" cstate="print">
            <a:extLst>
              <a:ext uri="{28A0092B-C50C-407E-A947-70E740481C1C}">
                <a14:useLocalDpi xmlns:a14="http://schemas.microsoft.com/office/drawing/2010/main" val="0"/>
              </a:ext>
            </a:extLst>
          </a:blip>
          <a:srcRect l="26" r="26"/>
          <a:stretch/>
        </p:blipFill>
        <p:spPr>
          <a:xfrm>
            <a:off x="229208" y="384048"/>
            <a:ext cx="10501818" cy="5824722"/>
          </a:xfrm>
          <a:prstGeom prst="rect">
            <a:avLst/>
          </a:prstGeom>
        </p:spPr>
      </p:pic>
      <p:sp>
        <p:nvSpPr>
          <p:cNvPr id="8" name="Speech Bubble: Rectangle 10">
            <a:extLst>
              <a:ext uri="{FF2B5EF4-FFF2-40B4-BE49-F238E27FC236}">
                <a16:creationId xmlns:a16="http://schemas.microsoft.com/office/drawing/2014/main" id="{0D0C5DD4-123B-E2B5-15FD-C384CB536B4D}"/>
              </a:ext>
            </a:extLst>
          </p:cNvPr>
          <p:cNvSpPr/>
          <p:nvPr/>
        </p:nvSpPr>
        <p:spPr>
          <a:xfrm>
            <a:off x="6512012" y="4421171"/>
            <a:ext cx="5110012" cy="1969459"/>
          </a:xfrm>
          <a:prstGeom prst="rect">
            <a:avLst/>
          </a:prstGeom>
          <a:solidFill>
            <a:srgbClr val="002F56"/>
          </a:solidFill>
          <a:ln w="28575" cap="flat" cmpd="sng" algn="ctr">
            <a:no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800" b="0" i="0" u="none" strike="noStrike" kern="0" cap="none" spc="0" normalizeH="0" baseline="0" noProof="0" dirty="0">
                <a:ln>
                  <a:noFill/>
                </a:ln>
                <a:solidFill>
                  <a:prstClr val="white"/>
                </a:solidFill>
                <a:effectLst/>
                <a:uLnTx/>
                <a:uFillTx/>
                <a:latin typeface="思源黑体" panose="020B0500000000000000" pitchFamily="34" charset="-122"/>
                <a:ea typeface="思源黑体" panose="020B0500000000000000" pitchFamily="34" charset="-122"/>
                <a:cs typeface="Noto Sans" panose="020B0502040504020204" pitchFamily="34" charset="0"/>
              </a:rPr>
              <a:t>主题词包含“残疾人”和“高等教育”的相关研究文章</a:t>
            </a:r>
          </a:p>
        </p:txBody>
      </p:sp>
      <p:sp>
        <p:nvSpPr>
          <p:cNvPr id="9" name="Rectangle 8">
            <a:extLst>
              <a:ext uri="{FF2B5EF4-FFF2-40B4-BE49-F238E27FC236}">
                <a16:creationId xmlns:a16="http://schemas.microsoft.com/office/drawing/2014/main" id="{96FD3CE3-F813-48CE-C421-3054566474E7}"/>
              </a:ext>
            </a:extLst>
          </p:cNvPr>
          <p:cNvSpPr/>
          <p:nvPr/>
        </p:nvSpPr>
        <p:spPr>
          <a:xfrm>
            <a:off x="2593596" y="1464815"/>
            <a:ext cx="3346516" cy="348792"/>
          </a:xfrm>
          <a:prstGeom prst="rect">
            <a:avLst/>
          </a:prstGeom>
          <a:noFill/>
          <a:ln w="666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2361882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656916F-A38C-0424-F428-F25EAA74FD1B}"/>
              </a:ext>
            </a:extLst>
          </p:cNvPr>
          <p:cNvSpPr/>
          <p:nvPr/>
        </p:nvSpPr>
        <p:spPr>
          <a:xfrm rot="5400000">
            <a:off x="3023393" y="-2340768"/>
            <a:ext cx="6157913" cy="11569700"/>
          </a:xfrm>
          <a:prstGeom prst="rect">
            <a:avLst/>
          </a:prstGeom>
          <a:solidFill>
            <a:srgbClr val="D7E2F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endParaRPr lang="en-US" sz="1400">
              <a:solidFill>
                <a:srgbClr val="FFFFFF"/>
              </a:solidFill>
              <a:latin typeface="Arial" panose="020B0604020202020204"/>
            </a:endParaRPr>
          </a:p>
        </p:txBody>
      </p:sp>
      <p:sp>
        <p:nvSpPr>
          <p:cNvPr id="4" name="Rectangle 3">
            <a:extLst>
              <a:ext uri="{FF2B5EF4-FFF2-40B4-BE49-F238E27FC236}">
                <a16:creationId xmlns:a16="http://schemas.microsoft.com/office/drawing/2014/main" id="{58480AB7-1F2D-A1FE-7A23-2C7C10855A38}"/>
              </a:ext>
            </a:extLst>
          </p:cNvPr>
          <p:cNvSpPr/>
          <p:nvPr/>
        </p:nvSpPr>
        <p:spPr>
          <a:xfrm rot="5400000">
            <a:off x="3109119" y="-2516981"/>
            <a:ext cx="207962" cy="57912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endParaRPr lang="en-US" sz="1400">
              <a:solidFill>
                <a:srgbClr val="FFFFFF"/>
              </a:solidFill>
              <a:latin typeface="Arial" panose="020B0604020202020204"/>
            </a:endParaRPr>
          </a:p>
        </p:txBody>
      </p:sp>
      <p:sp>
        <p:nvSpPr>
          <p:cNvPr id="6" name="Rectangle 5">
            <a:extLst>
              <a:ext uri="{FF2B5EF4-FFF2-40B4-BE49-F238E27FC236}">
                <a16:creationId xmlns:a16="http://schemas.microsoft.com/office/drawing/2014/main" id="{BF326ADA-2D20-58AB-CA41-D8A1712DA7C9}"/>
              </a:ext>
            </a:extLst>
          </p:cNvPr>
          <p:cNvSpPr/>
          <p:nvPr/>
        </p:nvSpPr>
        <p:spPr>
          <a:xfrm rot="5400000">
            <a:off x="8887619" y="-2516981"/>
            <a:ext cx="207962" cy="5791200"/>
          </a:xfrm>
          <a:prstGeom prst="rect">
            <a:avLst/>
          </a:prstGeom>
          <a:solidFill>
            <a:srgbClr val="FAB73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endParaRPr lang="en-US" sz="1400">
              <a:solidFill>
                <a:srgbClr val="FFFFFF"/>
              </a:solidFill>
              <a:latin typeface="Arial" panose="020B0604020202020204"/>
            </a:endParaRPr>
          </a:p>
        </p:txBody>
      </p:sp>
      <p:pic>
        <p:nvPicPr>
          <p:cNvPr id="169989" name="Picture 6">
            <a:extLst>
              <a:ext uri="{FF2B5EF4-FFF2-40B4-BE49-F238E27FC236}">
                <a16:creationId xmlns:a16="http://schemas.microsoft.com/office/drawing/2014/main" id="{B1D3FE4B-E7AD-D557-F7DF-239CC90D4C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 r="-223" b="25044"/>
          <a:stretch>
            <a:fillRect/>
          </a:stretch>
        </p:blipFill>
        <p:spPr bwMode="auto">
          <a:xfrm>
            <a:off x="488950" y="5438775"/>
            <a:ext cx="10515600" cy="98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9990" name="Picture 7">
            <a:extLst>
              <a:ext uri="{FF2B5EF4-FFF2-40B4-BE49-F238E27FC236}">
                <a16:creationId xmlns:a16="http://schemas.microsoft.com/office/drawing/2014/main" id="{D5A45389-87F3-8AC6-2D04-DA5EA23CC8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93901" b="25044"/>
          <a:stretch>
            <a:fillRect/>
          </a:stretch>
        </p:blipFill>
        <p:spPr bwMode="auto">
          <a:xfrm>
            <a:off x="11245850" y="5438775"/>
            <a:ext cx="639763" cy="98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9991" name="Title 1">
            <a:extLst>
              <a:ext uri="{FF2B5EF4-FFF2-40B4-BE49-F238E27FC236}">
                <a16:creationId xmlns:a16="http://schemas.microsoft.com/office/drawing/2014/main" id="{57132F31-CF1F-3AFC-03B4-35B570C01E3D}"/>
              </a:ext>
            </a:extLst>
          </p:cNvPr>
          <p:cNvSpPr txBox="1">
            <a:spLocks noChangeArrowheads="1"/>
          </p:cNvSpPr>
          <p:nvPr/>
        </p:nvSpPr>
        <p:spPr bwMode="auto">
          <a:xfrm>
            <a:off x="711200" y="1690688"/>
            <a:ext cx="7594600" cy="163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nSpc>
                <a:spcPct val="110000"/>
              </a:lnSpc>
              <a:spcBef>
                <a:spcPts val="900"/>
              </a:spcBef>
              <a:buFont typeface="Arial" panose="020B0604020202020204" pitchFamily="34" charset="0"/>
              <a:buChar char="•"/>
              <a:defRPr sz="2800">
                <a:solidFill>
                  <a:schemeClr val="tx2"/>
                </a:solidFill>
                <a:latin typeface="Times New Roman" panose="02020603050405020304" pitchFamily="18" charset="0"/>
                <a:ea typeface="思源黑体" panose="020B0500000000000000" pitchFamily="34" charset="-122"/>
              </a:defRPr>
            </a:lvl1pPr>
            <a:lvl2pPr marL="742950" indent="-285750">
              <a:lnSpc>
                <a:spcPct val="110000"/>
              </a:lnSpc>
              <a:spcBef>
                <a:spcPts val="900"/>
              </a:spcBef>
              <a:buFont typeface="Arial" panose="020B0604020202020204" pitchFamily="34" charset="0"/>
              <a:buChar char="−"/>
              <a:defRPr sz="2400">
                <a:solidFill>
                  <a:schemeClr val="tx2"/>
                </a:solidFill>
                <a:latin typeface="Times New Roman" panose="02020603050405020304" pitchFamily="18" charset="0"/>
                <a:ea typeface="思源黑体" panose="020B0500000000000000" pitchFamily="34" charset="-122"/>
              </a:defRPr>
            </a:lvl2pPr>
            <a:lvl3pPr marL="1143000" indent="-228600">
              <a:lnSpc>
                <a:spcPct val="110000"/>
              </a:lnSpc>
              <a:spcBef>
                <a:spcPts val="900"/>
              </a:spcBef>
              <a:buFont typeface="Arial" panose="020B0604020202020204" pitchFamily="34" charset="0"/>
              <a:buChar char="•"/>
              <a:defRPr sz="2000">
                <a:solidFill>
                  <a:schemeClr val="tx2"/>
                </a:solidFill>
                <a:latin typeface="Times New Roman" panose="02020603050405020304" pitchFamily="18" charset="0"/>
                <a:ea typeface="思源黑体" panose="020B0500000000000000" pitchFamily="34" charset="-122"/>
              </a:defRPr>
            </a:lvl3pPr>
            <a:lvl4pPr marL="1600200" indent="-228600">
              <a:lnSpc>
                <a:spcPct val="110000"/>
              </a:lnSpc>
              <a:spcBef>
                <a:spcPts val="900"/>
              </a:spcBef>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4pPr>
            <a:lvl5pPr marL="2057400" indent="-228600">
              <a:lnSpc>
                <a:spcPct val="110000"/>
              </a:lnSpc>
              <a:spcBef>
                <a:spcPts val="900"/>
              </a:spcBef>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5pPr>
            <a:lvl6pPr marL="2514600" indent="-228600" eaLnBrk="0" fontAlgn="base" hangingPunct="0">
              <a:lnSpc>
                <a:spcPct val="110000"/>
              </a:lnSpc>
              <a:spcBef>
                <a:spcPts val="900"/>
              </a:spcBef>
              <a:spcAft>
                <a:spcPct val="0"/>
              </a:spcAft>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6pPr>
            <a:lvl7pPr marL="2971800" indent="-228600" eaLnBrk="0" fontAlgn="base" hangingPunct="0">
              <a:lnSpc>
                <a:spcPct val="110000"/>
              </a:lnSpc>
              <a:spcBef>
                <a:spcPts val="900"/>
              </a:spcBef>
              <a:spcAft>
                <a:spcPct val="0"/>
              </a:spcAft>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7pPr>
            <a:lvl8pPr marL="3429000" indent="-228600" eaLnBrk="0" fontAlgn="base" hangingPunct="0">
              <a:lnSpc>
                <a:spcPct val="110000"/>
              </a:lnSpc>
              <a:spcBef>
                <a:spcPts val="900"/>
              </a:spcBef>
              <a:spcAft>
                <a:spcPct val="0"/>
              </a:spcAft>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8pPr>
            <a:lvl9pPr marL="3886200" indent="-228600" eaLnBrk="0" fontAlgn="base" hangingPunct="0">
              <a:lnSpc>
                <a:spcPct val="110000"/>
              </a:lnSpc>
              <a:spcBef>
                <a:spcPts val="900"/>
              </a:spcBef>
              <a:spcAft>
                <a:spcPct val="0"/>
              </a:spcAft>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9pPr>
          </a:lstStyle>
          <a:p>
            <a:pPr defTabSz="914400" eaLnBrk="1" hangingPunct="1">
              <a:spcBef>
                <a:spcPct val="0"/>
              </a:spcBef>
              <a:buFontTx/>
              <a:buNone/>
            </a:pPr>
            <a:r>
              <a:rPr lang="zh-CN" altLang="en-US" sz="4000" b="1">
                <a:solidFill>
                  <a:srgbClr val="454545"/>
                </a:solidFill>
                <a:latin typeface="思源黑体" panose="020B0500000000000000" pitchFamily="34" charset="-122"/>
              </a:rPr>
              <a:t>三、</a:t>
            </a:r>
            <a:r>
              <a:rPr lang="en-US" altLang="zh-CN" sz="4000" b="1">
                <a:solidFill>
                  <a:srgbClr val="454545"/>
                </a:solidFill>
                <a:latin typeface="思源黑体" panose="020B0500000000000000" pitchFamily="34" charset="-122"/>
              </a:rPr>
              <a:t>EBSCO </a:t>
            </a:r>
            <a:r>
              <a:rPr lang="zh-CN" altLang="en-US" sz="4000" b="1">
                <a:solidFill>
                  <a:srgbClr val="454545"/>
                </a:solidFill>
                <a:latin typeface="思源黑体" panose="020B0500000000000000" pitchFamily="34" charset="-122"/>
              </a:rPr>
              <a:t>移动端下载与使用</a:t>
            </a:r>
            <a:endParaRPr lang="en-US" altLang="en-US" sz="4000" b="1">
              <a:solidFill>
                <a:srgbClr val="454545"/>
              </a:solidFill>
              <a:latin typeface="思源黑体" panose="020B0500000000000000" pitchFamily="34" charset="-122"/>
            </a:endParaRPr>
          </a:p>
        </p:txBody>
      </p:sp>
      <p:pic>
        <p:nvPicPr>
          <p:cNvPr id="169992" name="Picture 4">
            <a:extLst>
              <a:ext uri="{FF2B5EF4-FFF2-40B4-BE49-F238E27FC236}">
                <a16:creationId xmlns:a16="http://schemas.microsoft.com/office/drawing/2014/main" id="{B13BD4B5-718B-C62E-699E-10605FC0CF9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47013" y="2420938"/>
            <a:ext cx="3200400" cy="247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Title 1">
            <a:extLst>
              <a:ext uri="{FF2B5EF4-FFF2-40B4-BE49-F238E27FC236}">
                <a16:creationId xmlns:a16="http://schemas.microsoft.com/office/drawing/2014/main" id="{78EE39CD-8CD0-5378-EB28-6BF792AAD164}"/>
              </a:ext>
            </a:extLst>
          </p:cNvPr>
          <p:cNvSpPr>
            <a:spLocks noGrp="1" noChangeArrowheads="1"/>
          </p:cNvSpPr>
          <p:nvPr>
            <p:ph type="title"/>
          </p:nvPr>
        </p:nvSpPr>
        <p:spPr/>
        <p:txBody>
          <a:bodyPr/>
          <a:lstStyle/>
          <a:p>
            <a:pPr eaLnBrk="1" hangingPunct="1"/>
            <a:r>
              <a:rPr lang="en-US" altLang="en-US" b="1">
                <a:cs typeface="Open Sans" panose="020B0606030504020204" pitchFamily="34" charset="0"/>
              </a:rPr>
              <a:t>EBSCO Mobile App</a:t>
            </a:r>
            <a:endParaRPr lang="en-AU" altLang="en-US"/>
          </a:p>
        </p:txBody>
      </p:sp>
      <p:sp>
        <p:nvSpPr>
          <p:cNvPr id="3" name="Oval 2">
            <a:extLst>
              <a:ext uri="{FF2B5EF4-FFF2-40B4-BE49-F238E27FC236}">
                <a16:creationId xmlns:a16="http://schemas.microsoft.com/office/drawing/2014/main" id="{56D9FE8E-8C21-837B-15DD-1F680FA34F44}"/>
              </a:ext>
            </a:extLst>
          </p:cNvPr>
          <p:cNvSpPr/>
          <p:nvPr/>
        </p:nvSpPr>
        <p:spPr>
          <a:xfrm>
            <a:off x="433388" y="1592263"/>
            <a:ext cx="3184525" cy="3216275"/>
          </a:xfrm>
          <a:prstGeom prst="ellipse">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anchor="ctr"/>
          <a:lstStyle/>
          <a:p>
            <a:pPr algn="ctr" eaLnBrk="1" hangingPunct="1">
              <a:defRPr/>
            </a:pPr>
            <a:endParaRPr lang="en-AU" sz="1400" dirty="0">
              <a:latin typeface="思源黑体" panose="020B0500000000000000" pitchFamily="34" charset="-122"/>
            </a:endParaRPr>
          </a:p>
        </p:txBody>
      </p:sp>
      <p:sp>
        <p:nvSpPr>
          <p:cNvPr id="4" name="Oval 3">
            <a:extLst>
              <a:ext uri="{FF2B5EF4-FFF2-40B4-BE49-F238E27FC236}">
                <a16:creationId xmlns:a16="http://schemas.microsoft.com/office/drawing/2014/main" id="{FF2742EB-7799-7DE9-B3E5-6A049E9C5ACB}"/>
              </a:ext>
            </a:extLst>
          </p:cNvPr>
          <p:cNvSpPr/>
          <p:nvPr/>
        </p:nvSpPr>
        <p:spPr>
          <a:xfrm>
            <a:off x="4483100" y="1592263"/>
            <a:ext cx="3186113" cy="3216275"/>
          </a:xfrm>
          <a:prstGeom prst="ellipse">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anchor="ctr"/>
          <a:lstStyle/>
          <a:p>
            <a:pPr algn="ctr" eaLnBrk="1" hangingPunct="1">
              <a:defRPr/>
            </a:pPr>
            <a:endParaRPr lang="en-AU" sz="1400" dirty="0">
              <a:latin typeface="思源黑体" panose="020B0500000000000000" pitchFamily="34" charset="-122"/>
            </a:endParaRPr>
          </a:p>
        </p:txBody>
      </p:sp>
      <p:sp>
        <p:nvSpPr>
          <p:cNvPr id="5" name="Oval 4">
            <a:extLst>
              <a:ext uri="{FF2B5EF4-FFF2-40B4-BE49-F238E27FC236}">
                <a16:creationId xmlns:a16="http://schemas.microsoft.com/office/drawing/2014/main" id="{0A6139D5-0A59-953A-5F33-B46FC2AE7DC2}"/>
              </a:ext>
            </a:extLst>
          </p:cNvPr>
          <p:cNvSpPr/>
          <p:nvPr/>
        </p:nvSpPr>
        <p:spPr>
          <a:xfrm>
            <a:off x="8534400" y="1592263"/>
            <a:ext cx="3186113" cy="3216275"/>
          </a:xfrm>
          <a:prstGeom prst="ellipse">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anchor="ctr"/>
          <a:lstStyle/>
          <a:p>
            <a:pPr algn="ctr" eaLnBrk="1" hangingPunct="1">
              <a:defRPr/>
            </a:pPr>
            <a:endParaRPr lang="en-AU" sz="1400" dirty="0">
              <a:latin typeface="思源黑体" panose="020B0500000000000000" pitchFamily="34" charset="-122"/>
            </a:endParaRPr>
          </a:p>
        </p:txBody>
      </p:sp>
      <p:sp>
        <p:nvSpPr>
          <p:cNvPr id="7" name="Rectangle 6">
            <a:extLst>
              <a:ext uri="{FF2B5EF4-FFF2-40B4-BE49-F238E27FC236}">
                <a16:creationId xmlns:a16="http://schemas.microsoft.com/office/drawing/2014/main" id="{F3D1F89D-1AB2-C47D-BEA8-DD53C40E9154}"/>
              </a:ext>
            </a:extLst>
          </p:cNvPr>
          <p:cNvSpPr/>
          <p:nvPr/>
        </p:nvSpPr>
        <p:spPr>
          <a:xfrm>
            <a:off x="471488" y="4248150"/>
            <a:ext cx="3224212" cy="1993900"/>
          </a:xfrm>
          <a:prstGeom prst="rect">
            <a:avLst/>
          </a:prstGeom>
          <a:solidFill>
            <a:schemeClr val="bg1"/>
          </a:solid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zh-CN" altLang="en-US" sz="2000" dirty="0">
                <a:solidFill>
                  <a:schemeClr val="tx2"/>
                </a:solidFill>
                <a:latin typeface="思源黑体" panose="020B0500000000000000" pitchFamily="34" charset="-122"/>
                <a:cs typeface="Noto Sans" panose="020B0502040504020204" pitchFamily="34" charset="0"/>
              </a:rPr>
              <a:t>允许用户在任何地方进行搜索和研究过程，允许在任何时间、任何地点取得进展，并在桌面和移动设备之间实现无缝集成</a:t>
            </a:r>
          </a:p>
        </p:txBody>
      </p:sp>
      <p:sp>
        <p:nvSpPr>
          <p:cNvPr id="8" name="Rectangle 7">
            <a:extLst>
              <a:ext uri="{FF2B5EF4-FFF2-40B4-BE49-F238E27FC236}">
                <a16:creationId xmlns:a16="http://schemas.microsoft.com/office/drawing/2014/main" id="{012B8F09-F167-6C85-9EBA-468509A1CB00}"/>
              </a:ext>
            </a:extLst>
          </p:cNvPr>
          <p:cNvSpPr/>
          <p:nvPr/>
        </p:nvSpPr>
        <p:spPr>
          <a:xfrm>
            <a:off x="4483100" y="4249738"/>
            <a:ext cx="3224213" cy="2020887"/>
          </a:xfrm>
          <a:prstGeom prst="rect">
            <a:avLst/>
          </a:prstGeom>
          <a:solidFill>
            <a:schemeClr val="bg1"/>
          </a:solidFill>
          <a:ln w="762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zh-CN" altLang="en-US" sz="2000" dirty="0">
                <a:solidFill>
                  <a:schemeClr val="tx2"/>
                </a:solidFill>
                <a:latin typeface="思源黑体" panose="020B0500000000000000" pitchFamily="34" charset="-122"/>
                <a:cs typeface="Noto Sans" panose="020B0502040504020204" pitchFamily="34" charset="0"/>
              </a:rPr>
              <a:t>查找并连接到您的机构，然后只需搜索、选择并使用机构订购的数据库内容</a:t>
            </a:r>
          </a:p>
        </p:txBody>
      </p:sp>
      <p:sp>
        <p:nvSpPr>
          <p:cNvPr id="11" name="Rectangle 10">
            <a:extLst>
              <a:ext uri="{FF2B5EF4-FFF2-40B4-BE49-F238E27FC236}">
                <a16:creationId xmlns:a16="http://schemas.microsoft.com/office/drawing/2014/main" id="{50FA0BC8-6485-CCE5-2C57-C44C45CA7838}"/>
              </a:ext>
            </a:extLst>
          </p:cNvPr>
          <p:cNvSpPr/>
          <p:nvPr/>
        </p:nvSpPr>
        <p:spPr>
          <a:xfrm>
            <a:off x="8572500" y="4271963"/>
            <a:ext cx="3148013" cy="1998662"/>
          </a:xfrm>
          <a:prstGeom prst="rect">
            <a:avLst/>
          </a:prstGeom>
          <a:solidFill>
            <a:schemeClr val="bg1"/>
          </a:solidFill>
          <a:ln w="762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zh-CN" altLang="en-US" sz="2000" dirty="0">
                <a:solidFill>
                  <a:schemeClr val="tx2"/>
                </a:solidFill>
                <a:latin typeface="思源黑体" panose="020B0500000000000000" pitchFamily="34" charset="-122"/>
                <a:cs typeface="Noto Sans" panose="020B0502040504020204" pitchFamily="34" charset="0"/>
              </a:rPr>
              <a:t>您只需登录</a:t>
            </a:r>
            <a:r>
              <a:rPr lang="en-US" altLang="zh-CN" sz="2000" dirty="0">
                <a:solidFill>
                  <a:schemeClr val="tx2"/>
                </a:solidFill>
                <a:latin typeface="思源黑体" panose="020B0500000000000000" pitchFamily="34" charset="-122"/>
                <a:cs typeface="Noto Sans" panose="020B0502040504020204" pitchFamily="34" charset="0"/>
              </a:rPr>
              <a:t>App</a:t>
            </a:r>
            <a:r>
              <a:rPr lang="zh-CN" altLang="en-US" sz="2000" dirty="0">
                <a:solidFill>
                  <a:schemeClr val="tx2"/>
                </a:solidFill>
                <a:latin typeface="思源黑体" panose="020B0500000000000000" pitchFamily="34" charset="-122"/>
                <a:cs typeface="Noto Sans" panose="020B0502040504020204" pitchFamily="34" charset="0"/>
              </a:rPr>
              <a:t>一次，漫游期内，</a:t>
            </a:r>
            <a:r>
              <a:rPr lang="en-US" altLang="zh-CN" sz="2000" dirty="0">
                <a:solidFill>
                  <a:schemeClr val="tx2"/>
                </a:solidFill>
                <a:latin typeface="思源黑体" panose="020B0500000000000000" pitchFamily="34" charset="-122"/>
                <a:cs typeface="Noto Sans" panose="020B0502040504020204" pitchFamily="34" charset="0"/>
              </a:rPr>
              <a:t>App</a:t>
            </a:r>
            <a:r>
              <a:rPr lang="zh-CN" altLang="en-US" sz="2000" dirty="0">
                <a:solidFill>
                  <a:schemeClr val="tx2"/>
                </a:solidFill>
                <a:latin typeface="思源黑体" panose="020B0500000000000000" pitchFamily="34" charset="-122"/>
                <a:cs typeface="Noto Sans" panose="020B0502040504020204" pitchFamily="34" charset="0"/>
              </a:rPr>
              <a:t>会记住您的登录凭证，实现自动登录</a:t>
            </a:r>
          </a:p>
        </p:txBody>
      </p:sp>
      <p:pic>
        <p:nvPicPr>
          <p:cNvPr id="172041" name="Graphic 16" descr="Smart Phone with solid fill">
            <a:extLst>
              <a:ext uri="{FF2B5EF4-FFF2-40B4-BE49-F238E27FC236}">
                <a16:creationId xmlns:a16="http://schemas.microsoft.com/office/drawing/2014/main" id="{C49D516E-A81B-B9B2-88F1-4B3ABAC8B1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4100" y="1968500"/>
            <a:ext cx="1993900" cy="199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2042" name="Graphic 18" descr="Classroom with solid fill">
            <a:extLst>
              <a:ext uri="{FF2B5EF4-FFF2-40B4-BE49-F238E27FC236}">
                <a16:creationId xmlns:a16="http://schemas.microsoft.com/office/drawing/2014/main" id="{A797E7C8-928D-3B15-76EA-08800EBC59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6350" y="1968500"/>
            <a:ext cx="2019300" cy="2020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2043" name="Graphic 20" descr="Megaphone with solid fill">
            <a:extLst>
              <a:ext uri="{FF2B5EF4-FFF2-40B4-BE49-F238E27FC236}">
                <a16:creationId xmlns:a16="http://schemas.microsoft.com/office/drawing/2014/main" id="{5EE2CBC0-09A7-3BA0-542C-5A021F9158D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82075" y="1797050"/>
            <a:ext cx="2427288" cy="2427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Content Placeholder 2">
            <a:extLst>
              <a:ext uri="{FF2B5EF4-FFF2-40B4-BE49-F238E27FC236}">
                <a16:creationId xmlns:a16="http://schemas.microsoft.com/office/drawing/2014/main" id="{DAA98D4E-700C-9A8E-F02A-E419FB5ABC79}"/>
              </a:ext>
            </a:extLst>
          </p:cNvPr>
          <p:cNvSpPr txBox="1">
            <a:spLocks/>
          </p:cNvSpPr>
          <p:nvPr/>
        </p:nvSpPr>
        <p:spPr>
          <a:xfrm>
            <a:off x="365125" y="1831975"/>
            <a:ext cx="2824163" cy="814388"/>
          </a:xfrm>
          <a:custGeom>
            <a:avLst/>
            <a:gdLst>
              <a:gd name="connsiteX0" fmla="*/ 0 w 2824481"/>
              <a:gd name="connsiteY0" fmla="*/ 135513 h 813062"/>
              <a:gd name="connsiteX1" fmla="*/ 135513 w 2824481"/>
              <a:gd name="connsiteY1" fmla="*/ 0 h 813062"/>
              <a:gd name="connsiteX2" fmla="*/ 2688968 w 2824481"/>
              <a:gd name="connsiteY2" fmla="*/ 0 h 813062"/>
              <a:gd name="connsiteX3" fmla="*/ 2824481 w 2824481"/>
              <a:gd name="connsiteY3" fmla="*/ 135513 h 813062"/>
              <a:gd name="connsiteX4" fmla="*/ 2824481 w 2824481"/>
              <a:gd name="connsiteY4" fmla="*/ 677549 h 813062"/>
              <a:gd name="connsiteX5" fmla="*/ 2688968 w 2824481"/>
              <a:gd name="connsiteY5" fmla="*/ 813062 h 813062"/>
              <a:gd name="connsiteX6" fmla="*/ 135513 w 2824481"/>
              <a:gd name="connsiteY6" fmla="*/ 813062 h 813062"/>
              <a:gd name="connsiteX7" fmla="*/ 0 w 2824481"/>
              <a:gd name="connsiteY7" fmla="*/ 677549 h 813062"/>
              <a:gd name="connsiteX8" fmla="*/ 0 w 2824481"/>
              <a:gd name="connsiteY8" fmla="*/ 135513 h 813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24481" h="813062" fill="none" extrusionOk="0">
                <a:moveTo>
                  <a:pt x="0" y="135513"/>
                </a:moveTo>
                <a:cubicBezTo>
                  <a:pt x="532" y="64216"/>
                  <a:pt x="69128" y="-8565"/>
                  <a:pt x="135513" y="0"/>
                </a:cubicBezTo>
                <a:cubicBezTo>
                  <a:pt x="949195" y="-81037"/>
                  <a:pt x="2379355" y="35038"/>
                  <a:pt x="2688968" y="0"/>
                </a:cubicBezTo>
                <a:cubicBezTo>
                  <a:pt x="2763188" y="1974"/>
                  <a:pt x="2816447" y="55972"/>
                  <a:pt x="2824481" y="135513"/>
                </a:cubicBezTo>
                <a:cubicBezTo>
                  <a:pt x="2856744" y="244310"/>
                  <a:pt x="2823641" y="455965"/>
                  <a:pt x="2824481" y="677549"/>
                </a:cubicBezTo>
                <a:cubicBezTo>
                  <a:pt x="2826118" y="747118"/>
                  <a:pt x="2768716" y="820017"/>
                  <a:pt x="2688968" y="813062"/>
                </a:cubicBezTo>
                <a:cubicBezTo>
                  <a:pt x="2278373" y="706560"/>
                  <a:pt x="427179" y="836006"/>
                  <a:pt x="135513" y="813062"/>
                </a:cubicBezTo>
                <a:cubicBezTo>
                  <a:pt x="61328" y="814990"/>
                  <a:pt x="-455" y="761413"/>
                  <a:pt x="0" y="677549"/>
                </a:cubicBezTo>
                <a:cubicBezTo>
                  <a:pt x="13063" y="619454"/>
                  <a:pt x="-36344" y="400776"/>
                  <a:pt x="0" y="135513"/>
                </a:cubicBezTo>
                <a:close/>
              </a:path>
              <a:path w="2824481" h="813062" stroke="0" extrusionOk="0">
                <a:moveTo>
                  <a:pt x="0" y="135513"/>
                </a:moveTo>
                <a:cubicBezTo>
                  <a:pt x="4255" y="70202"/>
                  <a:pt x="59136" y="-412"/>
                  <a:pt x="135513" y="0"/>
                </a:cubicBezTo>
                <a:cubicBezTo>
                  <a:pt x="523174" y="-45806"/>
                  <a:pt x="2095383" y="125091"/>
                  <a:pt x="2688968" y="0"/>
                </a:cubicBezTo>
                <a:cubicBezTo>
                  <a:pt x="2759347" y="8392"/>
                  <a:pt x="2824205" y="56523"/>
                  <a:pt x="2824481" y="135513"/>
                </a:cubicBezTo>
                <a:cubicBezTo>
                  <a:pt x="2870895" y="355513"/>
                  <a:pt x="2783717" y="622798"/>
                  <a:pt x="2824481" y="677549"/>
                </a:cubicBezTo>
                <a:cubicBezTo>
                  <a:pt x="2824987" y="738517"/>
                  <a:pt x="2751567" y="809442"/>
                  <a:pt x="2688968" y="813062"/>
                </a:cubicBezTo>
                <a:cubicBezTo>
                  <a:pt x="1902967" y="876606"/>
                  <a:pt x="812326" y="826593"/>
                  <a:pt x="135513" y="813062"/>
                </a:cubicBezTo>
                <a:cubicBezTo>
                  <a:pt x="60465" y="810570"/>
                  <a:pt x="1750" y="759695"/>
                  <a:pt x="0" y="677549"/>
                </a:cubicBezTo>
                <a:cubicBezTo>
                  <a:pt x="7274" y="584526"/>
                  <a:pt x="41291" y="363461"/>
                  <a:pt x="0" y="135513"/>
                </a:cubicBezTo>
                <a:close/>
              </a:path>
            </a:pathLst>
          </a:custGeom>
          <a:solidFill>
            <a:schemeClr val="bg1">
              <a:lumMod val="95000"/>
            </a:schemeClr>
          </a:solidFill>
          <a:ln>
            <a:noFill/>
          </a:ln>
        </p:spPr>
        <p:txBody>
          <a:bodyPr lIns="180000" tIns="108000" rIns="0" bIns="0"/>
          <a:lstStyle>
            <a:lvl1pPr>
              <a:lnSpc>
                <a:spcPct val="110000"/>
              </a:lnSpc>
              <a:spcBef>
                <a:spcPts val="900"/>
              </a:spcBef>
              <a:buFont typeface="Arial" panose="020B0604020202020204" pitchFamily="34" charset="0"/>
              <a:buChar char="•"/>
              <a:defRPr sz="2800">
                <a:solidFill>
                  <a:schemeClr val="tx2"/>
                </a:solidFill>
                <a:latin typeface="Times New Roman" panose="02020603050405020304" pitchFamily="18" charset="0"/>
                <a:ea typeface="思源黑体" panose="020B0500000000000000" pitchFamily="34" charset="-122"/>
              </a:defRPr>
            </a:lvl1pPr>
            <a:lvl2pPr marL="685800" indent="-228600">
              <a:lnSpc>
                <a:spcPct val="110000"/>
              </a:lnSpc>
              <a:spcBef>
                <a:spcPts val="900"/>
              </a:spcBef>
              <a:buFont typeface="Arial" panose="020B0604020202020204" pitchFamily="34" charset="0"/>
              <a:buChar char="−"/>
              <a:defRPr sz="2400">
                <a:solidFill>
                  <a:schemeClr val="tx2"/>
                </a:solidFill>
                <a:latin typeface="Times New Roman" panose="02020603050405020304" pitchFamily="18" charset="0"/>
                <a:ea typeface="思源黑体" panose="020B0500000000000000" pitchFamily="34" charset="-122"/>
              </a:defRPr>
            </a:lvl2pPr>
            <a:lvl3pPr marL="1143000" indent="-228600">
              <a:lnSpc>
                <a:spcPct val="110000"/>
              </a:lnSpc>
              <a:spcBef>
                <a:spcPts val="900"/>
              </a:spcBef>
              <a:buFont typeface="Arial" panose="020B0604020202020204" pitchFamily="34" charset="0"/>
              <a:buChar char="•"/>
              <a:defRPr sz="2000">
                <a:solidFill>
                  <a:schemeClr val="tx2"/>
                </a:solidFill>
                <a:latin typeface="Times New Roman" panose="02020603050405020304" pitchFamily="18" charset="0"/>
                <a:ea typeface="思源黑体" panose="020B0500000000000000" pitchFamily="34" charset="-122"/>
              </a:defRPr>
            </a:lvl3pPr>
            <a:lvl4pPr marL="1600200" indent="-228600">
              <a:lnSpc>
                <a:spcPct val="110000"/>
              </a:lnSpc>
              <a:spcBef>
                <a:spcPts val="900"/>
              </a:spcBef>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4pPr>
            <a:lvl5pPr marL="2057400" indent="-228600">
              <a:lnSpc>
                <a:spcPct val="110000"/>
              </a:lnSpc>
              <a:spcBef>
                <a:spcPts val="900"/>
              </a:spcBef>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5pPr>
            <a:lvl6pPr marL="2514600" indent="-228600" fontAlgn="base">
              <a:lnSpc>
                <a:spcPct val="110000"/>
              </a:lnSpc>
              <a:spcBef>
                <a:spcPts val="900"/>
              </a:spcBef>
              <a:spcAft>
                <a:spcPct val="0"/>
              </a:spcAft>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6pPr>
            <a:lvl7pPr marL="2971800" indent="-228600" fontAlgn="base">
              <a:lnSpc>
                <a:spcPct val="110000"/>
              </a:lnSpc>
              <a:spcBef>
                <a:spcPts val="900"/>
              </a:spcBef>
              <a:spcAft>
                <a:spcPct val="0"/>
              </a:spcAft>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7pPr>
            <a:lvl8pPr marL="3429000" indent="-228600" fontAlgn="base">
              <a:lnSpc>
                <a:spcPct val="110000"/>
              </a:lnSpc>
              <a:spcBef>
                <a:spcPts val="900"/>
              </a:spcBef>
              <a:spcAft>
                <a:spcPct val="0"/>
              </a:spcAft>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8pPr>
            <a:lvl9pPr marL="3886200" indent="-228600" fontAlgn="base">
              <a:lnSpc>
                <a:spcPct val="110000"/>
              </a:lnSpc>
              <a:spcBef>
                <a:spcPts val="900"/>
              </a:spcBef>
              <a:spcAft>
                <a:spcPct val="0"/>
              </a:spcAft>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9pPr>
          </a:lstStyle>
          <a:p>
            <a:pPr defTabSz="914400" eaLnBrk="1" hangingPunct="1">
              <a:buFont typeface="Arial" panose="020B0604020202020204" pitchFamily="34" charset="0"/>
              <a:buNone/>
              <a:defRPr/>
            </a:pPr>
            <a:r>
              <a:rPr lang="en-US" altLang="zh-CN" sz="2000" b="1">
                <a:solidFill>
                  <a:srgbClr val="454545"/>
                </a:solidFill>
                <a:latin typeface="Noto Sans" panose="020B0502040504020204" pitchFamily="34" charset="0"/>
                <a:cs typeface="Noto Sans" panose="020B0502040504020204" pitchFamily="34" charset="0"/>
              </a:rPr>
              <a:t>i</a:t>
            </a:r>
            <a:r>
              <a:rPr lang="en-US" altLang="en-US" sz="2000" b="1">
                <a:solidFill>
                  <a:srgbClr val="454545"/>
                </a:solidFill>
                <a:latin typeface="Noto Sans" panose="020B0502040504020204" pitchFamily="34" charset="0"/>
                <a:cs typeface="Noto Sans" panose="020B0502040504020204" pitchFamily="34" charset="0"/>
              </a:rPr>
              <a:t>OS</a:t>
            </a:r>
            <a:r>
              <a:rPr lang="zh-CN" altLang="en-US" sz="2000" b="1">
                <a:solidFill>
                  <a:srgbClr val="454545"/>
                </a:solidFill>
                <a:latin typeface="Noto Sans" panose="020B0502040504020204" pitchFamily="34" charset="0"/>
                <a:cs typeface="Noto Sans" panose="020B0502040504020204" pitchFamily="34" charset="0"/>
              </a:rPr>
              <a:t>用户可直接在应用商店中搜索“</a:t>
            </a:r>
            <a:r>
              <a:rPr lang="en-US" altLang="zh-CN" sz="2000" b="1">
                <a:solidFill>
                  <a:srgbClr val="454545"/>
                </a:solidFill>
                <a:latin typeface="Noto Sans" panose="020B0502040504020204" pitchFamily="34" charset="0"/>
                <a:cs typeface="Noto Sans" panose="020B0502040504020204" pitchFamily="34" charset="0"/>
              </a:rPr>
              <a:t>EBSCO</a:t>
            </a:r>
            <a:r>
              <a:rPr lang="zh-CN" altLang="en-US" sz="2000" b="1">
                <a:solidFill>
                  <a:srgbClr val="454545"/>
                </a:solidFill>
                <a:latin typeface="Noto Sans" panose="020B0502040504020204" pitchFamily="34" charset="0"/>
                <a:cs typeface="Noto Sans" panose="020B0502040504020204" pitchFamily="34" charset="0"/>
              </a:rPr>
              <a:t>”</a:t>
            </a:r>
            <a:endParaRPr lang="en-AU" altLang="en-US" sz="2000" b="1">
              <a:solidFill>
                <a:srgbClr val="454545"/>
              </a:solidFill>
              <a:latin typeface="Noto Sans" panose="020B0502040504020204" pitchFamily="34" charset="0"/>
              <a:cs typeface="Noto Sans" panose="020B0502040504020204" pitchFamily="34" charset="0"/>
            </a:endParaRPr>
          </a:p>
        </p:txBody>
      </p:sp>
      <p:pic>
        <p:nvPicPr>
          <p:cNvPr id="173059" name="Picture 41" descr="A person sitting at a computer&#10;&#10;Description automatically generated">
            <a:extLst>
              <a:ext uri="{FF2B5EF4-FFF2-40B4-BE49-F238E27FC236}">
                <a16:creationId xmlns:a16="http://schemas.microsoft.com/office/drawing/2014/main" id="{5F77A766-6C89-7977-67F0-2480ED26FB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21111" b="22221"/>
          <a:stretch>
            <a:fillRect/>
          </a:stretch>
        </p:blipFill>
        <p:spPr bwMode="auto">
          <a:xfrm>
            <a:off x="155575" y="2913063"/>
            <a:ext cx="3241675" cy="2598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3060" name="Title 40">
            <a:extLst>
              <a:ext uri="{FF2B5EF4-FFF2-40B4-BE49-F238E27FC236}">
                <a16:creationId xmlns:a16="http://schemas.microsoft.com/office/drawing/2014/main" id="{0383B057-2A4C-0E1C-469F-FA62619E5FEA}"/>
              </a:ext>
            </a:extLst>
          </p:cNvPr>
          <p:cNvSpPr>
            <a:spLocks noGrp="1" noChangeArrowheads="1"/>
          </p:cNvSpPr>
          <p:nvPr>
            <p:ph type="title"/>
          </p:nvPr>
        </p:nvSpPr>
        <p:spPr>
          <a:xfrm>
            <a:off x="503238" y="546100"/>
            <a:ext cx="3787775" cy="688975"/>
          </a:xfrm>
        </p:spPr>
        <p:txBody>
          <a:bodyPr/>
          <a:lstStyle/>
          <a:p>
            <a:pPr eaLnBrk="1" hangingPunct="1"/>
            <a:r>
              <a:rPr lang="zh-CN" altLang="en-US" b="1">
                <a:latin typeface="Open Sans" panose="020B0606030504020204" pitchFamily="34" charset="0"/>
                <a:cs typeface="Open Sans" panose="020B0606030504020204" pitchFamily="34" charset="0"/>
              </a:rPr>
              <a:t>移动端应用下载</a:t>
            </a:r>
            <a:endParaRPr lang="en-US" altLang="en-US" b="1">
              <a:latin typeface="Open Sans" panose="020B0606030504020204" pitchFamily="34" charset="0"/>
              <a:cs typeface="Open Sans" panose="020B0606030504020204" pitchFamily="34" charset="0"/>
            </a:endParaRPr>
          </a:p>
        </p:txBody>
      </p:sp>
      <p:pic>
        <p:nvPicPr>
          <p:cNvPr id="173061" name="Picture 1" descr="A hand holding a white cell phone&#10;&#10;Description automatically generated">
            <a:extLst>
              <a:ext uri="{FF2B5EF4-FFF2-40B4-BE49-F238E27FC236}">
                <a16:creationId xmlns:a16="http://schemas.microsoft.com/office/drawing/2014/main" id="{141D1F4C-2CBA-28B2-2DBF-F0A0638D8D7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70763" y="0"/>
            <a:ext cx="484981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73062" name="Group 3">
            <a:extLst>
              <a:ext uri="{FF2B5EF4-FFF2-40B4-BE49-F238E27FC236}">
                <a16:creationId xmlns:a16="http://schemas.microsoft.com/office/drawing/2014/main" id="{45AB6A5A-CBEE-C96C-DD08-43F7E0EF978D}"/>
              </a:ext>
            </a:extLst>
          </p:cNvPr>
          <p:cNvGrpSpPr>
            <a:grpSpLocks/>
          </p:cNvGrpSpPr>
          <p:nvPr/>
        </p:nvGrpSpPr>
        <p:grpSpPr bwMode="auto">
          <a:xfrm>
            <a:off x="8272463" y="1219200"/>
            <a:ext cx="2014537" cy="1949450"/>
            <a:chOff x="791908" y="4972953"/>
            <a:chExt cx="1047024" cy="1141825"/>
          </a:xfrm>
        </p:grpSpPr>
        <p:grpSp>
          <p:nvGrpSpPr>
            <p:cNvPr id="173066" name="Group 4">
              <a:extLst>
                <a:ext uri="{FF2B5EF4-FFF2-40B4-BE49-F238E27FC236}">
                  <a16:creationId xmlns:a16="http://schemas.microsoft.com/office/drawing/2014/main" id="{510DB163-B71A-F332-83CE-1A8E26B3D880}"/>
                </a:ext>
              </a:extLst>
            </p:cNvPr>
            <p:cNvGrpSpPr>
              <a:grpSpLocks/>
            </p:cNvGrpSpPr>
            <p:nvPr/>
          </p:nvGrpSpPr>
          <p:grpSpPr bwMode="auto">
            <a:xfrm>
              <a:off x="1482568" y="4972953"/>
              <a:ext cx="334297" cy="324464"/>
              <a:chOff x="1649717" y="4928469"/>
              <a:chExt cx="334297" cy="324464"/>
            </a:xfrm>
          </p:grpSpPr>
          <p:cxnSp>
            <p:nvCxnSpPr>
              <p:cNvPr id="32" name="Straight Connector 31">
                <a:extLst>
                  <a:ext uri="{FF2B5EF4-FFF2-40B4-BE49-F238E27FC236}">
                    <a16:creationId xmlns:a16="http://schemas.microsoft.com/office/drawing/2014/main" id="{29120DE1-7B57-3267-18F6-4A6FF60A6D04}"/>
                  </a:ext>
                </a:extLst>
              </p:cNvPr>
              <p:cNvCxnSpPr/>
              <p:nvPr/>
            </p:nvCxnSpPr>
            <p:spPr>
              <a:xfrm>
                <a:off x="1649647" y="4930329"/>
                <a:ext cx="334157" cy="0"/>
              </a:xfrm>
              <a:prstGeom prst="line">
                <a:avLst/>
              </a:prstGeom>
              <a:ln/>
            </p:spPr>
            <p:style>
              <a:lnRef idx="1">
                <a:schemeClr val="dk1"/>
              </a:lnRef>
              <a:fillRef idx="0">
                <a:schemeClr val="dk1"/>
              </a:fillRef>
              <a:effectRef idx="0">
                <a:schemeClr val="dk1"/>
              </a:effectRef>
              <a:fontRef idx="minor">
                <a:schemeClr val="tx1"/>
              </a:fontRef>
            </p:style>
          </p:cxnSp>
          <p:cxnSp>
            <p:nvCxnSpPr>
              <p:cNvPr id="33" name="Straight Connector 32">
                <a:extLst>
                  <a:ext uri="{FF2B5EF4-FFF2-40B4-BE49-F238E27FC236}">
                    <a16:creationId xmlns:a16="http://schemas.microsoft.com/office/drawing/2014/main" id="{6638933E-C5F2-FF80-83C3-7964EA9C0066}"/>
                  </a:ext>
                </a:extLst>
              </p:cNvPr>
              <p:cNvCxnSpPr>
                <a:cxnSpLocks/>
              </p:cNvCxnSpPr>
              <p:nvPr/>
            </p:nvCxnSpPr>
            <p:spPr>
              <a:xfrm>
                <a:off x="1983805" y="4928469"/>
                <a:ext cx="0" cy="324509"/>
              </a:xfrm>
              <a:prstGeom prst="line">
                <a:avLst/>
              </a:prstGeom>
              <a:ln/>
            </p:spPr>
            <p:style>
              <a:lnRef idx="1">
                <a:schemeClr val="dk1"/>
              </a:lnRef>
              <a:fillRef idx="0">
                <a:schemeClr val="dk1"/>
              </a:fillRef>
              <a:effectRef idx="0">
                <a:schemeClr val="dk1"/>
              </a:effectRef>
              <a:fontRef idx="minor">
                <a:schemeClr val="tx1"/>
              </a:fontRef>
            </p:style>
          </p:cxnSp>
        </p:grpSp>
        <p:grpSp>
          <p:nvGrpSpPr>
            <p:cNvPr id="173067" name="Group 6">
              <a:extLst>
                <a:ext uri="{FF2B5EF4-FFF2-40B4-BE49-F238E27FC236}">
                  <a16:creationId xmlns:a16="http://schemas.microsoft.com/office/drawing/2014/main" id="{9854A7B0-488F-04E5-B73B-B7CD6F63E4E3}"/>
                </a:ext>
              </a:extLst>
            </p:cNvPr>
            <p:cNvGrpSpPr>
              <a:grpSpLocks/>
            </p:cNvGrpSpPr>
            <p:nvPr/>
          </p:nvGrpSpPr>
          <p:grpSpPr bwMode="auto">
            <a:xfrm rot="10800000">
              <a:off x="791908" y="5776464"/>
              <a:ext cx="334297" cy="328237"/>
              <a:chOff x="1718659" y="4993558"/>
              <a:chExt cx="334297" cy="328237"/>
            </a:xfrm>
          </p:grpSpPr>
          <p:cxnSp>
            <p:nvCxnSpPr>
              <p:cNvPr id="30" name="Straight Connector 29">
                <a:extLst>
                  <a:ext uri="{FF2B5EF4-FFF2-40B4-BE49-F238E27FC236}">
                    <a16:creationId xmlns:a16="http://schemas.microsoft.com/office/drawing/2014/main" id="{545358DD-B038-6F81-EBA9-999A8B46DB0D}"/>
                  </a:ext>
                </a:extLst>
              </p:cNvPr>
              <p:cNvCxnSpPr/>
              <p:nvPr/>
            </p:nvCxnSpPr>
            <p:spPr>
              <a:xfrm>
                <a:off x="1718799" y="4993709"/>
                <a:ext cx="334157" cy="0"/>
              </a:xfrm>
              <a:prstGeom prst="line">
                <a:avLst/>
              </a:prstGeom>
              <a:ln/>
            </p:spPr>
            <p:style>
              <a:lnRef idx="1">
                <a:schemeClr val="dk1"/>
              </a:lnRef>
              <a:fillRef idx="0">
                <a:schemeClr val="dk1"/>
              </a:fillRef>
              <a:effectRef idx="0">
                <a:schemeClr val="dk1"/>
              </a:effectRef>
              <a:fontRef idx="minor">
                <a:schemeClr val="tx1"/>
              </a:fontRef>
            </p:style>
          </p:cxnSp>
          <p:cxnSp>
            <p:nvCxnSpPr>
              <p:cNvPr id="31" name="Straight Connector 30">
                <a:extLst>
                  <a:ext uri="{FF2B5EF4-FFF2-40B4-BE49-F238E27FC236}">
                    <a16:creationId xmlns:a16="http://schemas.microsoft.com/office/drawing/2014/main" id="{3C4B0D4E-E401-74C5-35A7-096504A95964}"/>
                  </a:ext>
                </a:extLst>
              </p:cNvPr>
              <p:cNvCxnSpPr>
                <a:cxnSpLocks/>
              </p:cNvCxnSpPr>
              <p:nvPr/>
            </p:nvCxnSpPr>
            <p:spPr>
              <a:xfrm>
                <a:off x="2049656" y="5001148"/>
                <a:ext cx="0" cy="324509"/>
              </a:xfrm>
              <a:prstGeom prst="line">
                <a:avLst/>
              </a:prstGeom>
              <a:ln/>
            </p:spPr>
            <p:style>
              <a:lnRef idx="1">
                <a:schemeClr val="dk1"/>
              </a:lnRef>
              <a:fillRef idx="0">
                <a:schemeClr val="dk1"/>
              </a:fillRef>
              <a:effectRef idx="0">
                <a:schemeClr val="dk1"/>
              </a:effectRef>
              <a:fontRef idx="minor">
                <a:schemeClr val="tx1"/>
              </a:fontRef>
            </p:style>
          </p:cxnSp>
        </p:grpSp>
        <p:grpSp>
          <p:nvGrpSpPr>
            <p:cNvPr id="173068" name="Group 9">
              <a:extLst>
                <a:ext uri="{FF2B5EF4-FFF2-40B4-BE49-F238E27FC236}">
                  <a16:creationId xmlns:a16="http://schemas.microsoft.com/office/drawing/2014/main" id="{B054C725-E4C2-D645-549A-A32DAD27C6C7}"/>
                </a:ext>
              </a:extLst>
            </p:cNvPr>
            <p:cNvGrpSpPr>
              <a:grpSpLocks/>
            </p:cNvGrpSpPr>
            <p:nvPr/>
          </p:nvGrpSpPr>
          <p:grpSpPr bwMode="auto">
            <a:xfrm rot="-5400000">
              <a:off x="794861" y="4975907"/>
              <a:ext cx="334297" cy="328391"/>
              <a:chOff x="1777134" y="4992841"/>
              <a:chExt cx="334297" cy="328391"/>
            </a:xfrm>
          </p:grpSpPr>
          <p:cxnSp>
            <p:nvCxnSpPr>
              <p:cNvPr id="27" name="Straight Connector 26">
                <a:extLst>
                  <a:ext uri="{FF2B5EF4-FFF2-40B4-BE49-F238E27FC236}">
                    <a16:creationId xmlns:a16="http://schemas.microsoft.com/office/drawing/2014/main" id="{384C0C9C-1D9A-C29E-8532-F5A44B33D773}"/>
                  </a:ext>
                </a:extLst>
              </p:cNvPr>
              <p:cNvCxnSpPr/>
              <p:nvPr/>
            </p:nvCxnSpPr>
            <p:spPr>
              <a:xfrm>
                <a:off x="1776695" y="4992710"/>
                <a:ext cx="334737" cy="0"/>
              </a:xfrm>
              <a:prstGeom prst="line">
                <a:avLst/>
              </a:prstGeom>
              <a:ln/>
            </p:spPr>
            <p:style>
              <a:lnRef idx="1">
                <a:schemeClr val="dk1"/>
              </a:lnRef>
              <a:fillRef idx="0">
                <a:schemeClr val="dk1"/>
              </a:fillRef>
              <a:effectRef idx="0">
                <a:schemeClr val="dk1"/>
              </a:effectRef>
              <a:fontRef idx="minor">
                <a:schemeClr val="tx1"/>
              </a:fontRef>
            </p:style>
          </p:cxnSp>
          <p:cxnSp>
            <p:nvCxnSpPr>
              <p:cNvPr id="29" name="Straight Connector 28">
                <a:extLst>
                  <a:ext uri="{FF2B5EF4-FFF2-40B4-BE49-F238E27FC236}">
                    <a16:creationId xmlns:a16="http://schemas.microsoft.com/office/drawing/2014/main" id="{31B64767-83DA-86F6-4221-D4AEDB8CB0EE}"/>
                  </a:ext>
                </a:extLst>
              </p:cNvPr>
              <p:cNvCxnSpPr>
                <a:cxnSpLocks/>
              </p:cNvCxnSpPr>
              <p:nvPr/>
            </p:nvCxnSpPr>
            <p:spPr>
              <a:xfrm>
                <a:off x="2111432" y="4996836"/>
                <a:ext cx="0" cy="324255"/>
              </a:xfrm>
              <a:prstGeom prst="line">
                <a:avLst/>
              </a:prstGeom>
              <a:ln/>
            </p:spPr>
            <p:style>
              <a:lnRef idx="1">
                <a:schemeClr val="dk1"/>
              </a:lnRef>
              <a:fillRef idx="0">
                <a:schemeClr val="dk1"/>
              </a:fillRef>
              <a:effectRef idx="0">
                <a:schemeClr val="dk1"/>
              </a:effectRef>
              <a:fontRef idx="minor">
                <a:schemeClr val="tx1"/>
              </a:fontRef>
            </p:style>
          </p:cxnSp>
        </p:grpSp>
        <p:grpSp>
          <p:nvGrpSpPr>
            <p:cNvPr id="173069" name="Group 10">
              <a:extLst>
                <a:ext uri="{FF2B5EF4-FFF2-40B4-BE49-F238E27FC236}">
                  <a16:creationId xmlns:a16="http://schemas.microsoft.com/office/drawing/2014/main" id="{0ED98EC1-9016-D6AE-78BA-6794B2F8DAA4}"/>
                </a:ext>
              </a:extLst>
            </p:cNvPr>
            <p:cNvGrpSpPr>
              <a:grpSpLocks/>
            </p:cNvGrpSpPr>
            <p:nvPr/>
          </p:nvGrpSpPr>
          <p:grpSpPr bwMode="auto">
            <a:xfrm rot="5400000">
              <a:off x="1507542" y="5783389"/>
              <a:ext cx="338315" cy="324464"/>
              <a:chOff x="1718099" y="5028901"/>
              <a:chExt cx="338315" cy="324464"/>
            </a:xfrm>
          </p:grpSpPr>
          <p:cxnSp>
            <p:nvCxnSpPr>
              <p:cNvPr id="12" name="Straight Connector 11">
                <a:extLst>
                  <a:ext uri="{FF2B5EF4-FFF2-40B4-BE49-F238E27FC236}">
                    <a16:creationId xmlns:a16="http://schemas.microsoft.com/office/drawing/2014/main" id="{FC8CB257-8053-F0B3-9254-69816C730217}"/>
                  </a:ext>
                </a:extLst>
              </p:cNvPr>
              <p:cNvCxnSpPr/>
              <p:nvPr/>
            </p:nvCxnSpPr>
            <p:spPr>
              <a:xfrm>
                <a:off x="1717958" y="5033026"/>
                <a:ext cx="334737" cy="0"/>
              </a:xfrm>
              <a:prstGeom prst="line">
                <a:avLst/>
              </a:prstGeom>
              <a:ln/>
            </p:spPr>
            <p:style>
              <a:lnRef idx="1">
                <a:schemeClr val="dk1"/>
              </a:lnRef>
              <a:fillRef idx="0">
                <a:schemeClr val="dk1"/>
              </a:fillRef>
              <a:effectRef idx="0">
                <a:schemeClr val="dk1"/>
              </a:effectRef>
              <a:fontRef idx="minor">
                <a:schemeClr val="tx1"/>
              </a:fontRef>
            </p:style>
          </p:cxnSp>
          <p:cxnSp>
            <p:nvCxnSpPr>
              <p:cNvPr id="13" name="Straight Connector 12">
                <a:extLst>
                  <a:ext uri="{FF2B5EF4-FFF2-40B4-BE49-F238E27FC236}">
                    <a16:creationId xmlns:a16="http://schemas.microsoft.com/office/drawing/2014/main" id="{EB65328B-E4C3-C515-0A8E-63C824B83F4B}"/>
                  </a:ext>
                </a:extLst>
              </p:cNvPr>
              <p:cNvCxnSpPr>
                <a:cxnSpLocks/>
              </p:cNvCxnSpPr>
              <p:nvPr/>
            </p:nvCxnSpPr>
            <p:spPr>
              <a:xfrm>
                <a:off x="2056413" y="5028900"/>
                <a:ext cx="0" cy="324256"/>
              </a:xfrm>
              <a:prstGeom prst="line">
                <a:avLst/>
              </a:prstGeom>
              <a:ln/>
            </p:spPr>
            <p:style>
              <a:lnRef idx="1">
                <a:schemeClr val="dk1"/>
              </a:lnRef>
              <a:fillRef idx="0">
                <a:schemeClr val="dk1"/>
              </a:fillRef>
              <a:effectRef idx="0">
                <a:schemeClr val="dk1"/>
              </a:effectRef>
              <a:fontRef idx="minor">
                <a:schemeClr val="tx1"/>
              </a:fontRef>
            </p:style>
          </p:cxnSp>
        </p:grpSp>
      </p:grpSp>
      <p:sp>
        <p:nvSpPr>
          <p:cNvPr id="173063" name="TextBox 38">
            <a:extLst>
              <a:ext uri="{FF2B5EF4-FFF2-40B4-BE49-F238E27FC236}">
                <a16:creationId xmlns:a16="http://schemas.microsoft.com/office/drawing/2014/main" id="{9A2B8B28-A449-73D2-BE0E-359D802069E0}"/>
              </a:ext>
            </a:extLst>
          </p:cNvPr>
          <p:cNvSpPr txBox="1">
            <a:spLocks noChangeArrowheads="1"/>
          </p:cNvSpPr>
          <p:nvPr/>
        </p:nvSpPr>
        <p:spPr bwMode="auto">
          <a:xfrm>
            <a:off x="8174038" y="3805238"/>
            <a:ext cx="2179637"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0000"/>
              </a:lnSpc>
              <a:spcBef>
                <a:spcPts val="900"/>
              </a:spcBef>
              <a:buFont typeface="Arial" panose="020B0604020202020204" pitchFamily="34" charset="0"/>
              <a:buChar char="•"/>
              <a:defRPr sz="2800">
                <a:solidFill>
                  <a:schemeClr val="tx2"/>
                </a:solidFill>
                <a:latin typeface="Times New Roman" panose="02020603050405020304" pitchFamily="18" charset="0"/>
                <a:ea typeface="思源黑体" panose="020B0500000000000000" pitchFamily="34" charset="-122"/>
              </a:defRPr>
            </a:lvl1pPr>
            <a:lvl2pPr marL="742950" indent="-285750">
              <a:lnSpc>
                <a:spcPct val="110000"/>
              </a:lnSpc>
              <a:spcBef>
                <a:spcPts val="900"/>
              </a:spcBef>
              <a:buFont typeface="Arial" panose="020B0604020202020204" pitchFamily="34" charset="0"/>
              <a:buChar char="−"/>
              <a:defRPr sz="2400">
                <a:solidFill>
                  <a:schemeClr val="tx2"/>
                </a:solidFill>
                <a:latin typeface="Times New Roman" panose="02020603050405020304" pitchFamily="18" charset="0"/>
                <a:ea typeface="思源黑体" panose="020B0500000000000000" pitchFamily="34" charset="-122"/>
              </a:defRPr>
            </a:lvl2pPr>
            <a:lvl3pPr marL="1143000" indent="-228600">
              <a:lnSpc>
                <a:spcPct val="110000"/>
              </a:lnSpc>
              <a:spcBef>
                <a:spcPts val="900"/>
              </a:spcBef>
              <a:buFont typeface="Arial" panose="020B0604020202020204" pitchFamily="34" charset="0"/>
              <a:buChar char="•"/>
              <a:defRPr sz="2000">
                <a:solidFill>
                  <a:schemeClr val="tx2"/>
                </a:solidFill>
                <a:latin typeface="Times New Roman" panose="02020603050405020304" pitchFamily="18" charset="0"/>
                <a:ea typeface="思源黑体" panose="020B0500000000000000" pitchFamily="34" charset="-122"/>
              </a:defRPr>
            </a:lvl3pPr>
            <a:lvl4pPr marL="1600200" indent="-228600">
              <a:lnSpc>
                <a:spcPct val="110000"/>
              </a:lnSpc>
              <a:spcBef>
                <a:spcPts val="900"/>
              </a:spcBef>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4pPr>
            <a:lvl5pPr marL="2057400" indent="-228600">
              <a:lnSpc>
                <a:spcPct val="110000"/>
              </a:lnSpc>
              <a:spcBef>
                <a:spcPts val="900"/>
              </a:spcBef>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5pPr>
            <a:lvl6pPr marL="2514600" indent="-228600" eaLnBrk="0" fontAlgn="base" hangingPunct="0">
              <a:lnSpc>
                <a:spcPct val="110000"/>
              </a:lnSpc>
              <a:spcBef>
                <a:spcPts val="900"/>
              </a:spcBef>
              <a:spcAft>
                <a:spcPct val="0"/>
              </a:spcAft>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6pPr>
            <a:lvl7pPr marL="2971800" indent="-228600" eaLnBrk="0" fontAlgn="base" hangingPunct="0">
              <a:lnSpc>
                <a:spcPct val="110000"/>
              </a:lnSpc>
              <a:spcBef>
                <a:spcPts val="900"/>
              </a:spcBef>
              <a:spcAft>
                <a:spcPct val="0"/>
              </a:spcAft>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7pPr>
            <a:lvl8pPr marL="3429000" indent="-228600" eaLnBrk="0" fontAlgn="base" hangingPunct="0">
              <a:lnSpc>
                <a:spcPct val="110000"/>
              </a:lnSpc>
              <a:spcBef>
                <a:spcPts val="900"/>
              </a:spcBef>
              <a:spcAft>
                <a:spcPct val="0"/>
              </a:spcAft>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8pPr>
            <a:lvl9pPr marL="3886200" indent="-228600" eaLnBrk="0" fontAlgn="base" hangingPunct="0">
              <a:lnSpc>
                <a:spcPct val="110000"/>
              </a:lnSpc>
              <a:spcBef>
                <a:spcPts val="900"/>
              </a:spcBef>
              <a:spcAft>
                <a:spcPct val="0"/>
              </a:spcAft>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9pPr>
          </a:lstStyle>
          <a:p>
            <a:pPr algn="ctr" defTabSz="914400" eaLnBrk="1" hangingPunct="1">
              <a:buFont typeface="Arial" panose="020B0604020202020204" pitchFamily="34" charset="0"/>
              <a:buNone/>
            </a:pPr>
            <a:r>
              <a:rPr lang="zh-CN" altLang="en-US" sz="1800" b="1">
                <a:solidFill>
                  <a:srgbClr val="454545"/>
                </a:solidFill>
                <a:latin typeface="思源黑体" panose="020B0500000000000000" pitchFamily="34" charset="-122"/>
                <a:cs typeface="Noto Sans" panose="020B0502040504020204" pitchFamily="34" charset="0"/>
              </a:rPr>
              <a:t>安卓用户扫码下载</a:t>
            </a:r>
            <a:endParaRPr lang="en-AU" altLang="en-US" sz="1800" b="1">
              <a:solidFill>
                <a:srgbClr val="454545"/>
              </a:solidFill>
              <a:latin typeface="思源黑体" panose="020B0500000000000000" pitchFamily="34" charset="-122"/>
              <a:cs typeface="Noto Sans" panose="020B0502040504020204" pitchFamily="34" charset="0"/>
            </a:endParaRPr>
          </a:p>
        </p:txBody>
      </p:sp>
      <p:pic>
        <p:nvPicPr>
          <p:cNvPr id="8" name="内容占位符 7" descr="图形用户界面, 应用程序&#10;&#10;描述已自动生成">
            <a:extLst>
              <a:ext uri="{FF2B5EF4-FFF2-40B4-BE49-F238E27FC236}">
                <a16:creationId xmlns:a16="http://schemas.microsoft.com/office/drawing/2014/main" id="{A8A6F392-824F-9994-DCD2-AE9F1E6CFFDF}"/>
              </a:ext>
            </a:extLst>
          </p:cNvPr>
          <p:cNvPicPr>
            <a:picLocks noGrp="1" noChangeAspect="1"/>
          </p:cNvPicPr>
          <p:nvPr>
            <p:ph sz="half" idx="1"/>
          </p:nvPr>
        </p:nvPicPr>
        <p:blipFill rotWithShape="1">
          <a:blip r:embed="rId5"/>
          <a:srcRect t="3442" b="38753"/>
          <a:stretch/>
        </p:blipFill>
        <p:spPr>
          <a:xfrm>
            <a:off x="3700463" y="1916113"/>
            <a:ext cx="3308350" cy="3400425"/>
          </a:xfrm>
          <a:effectLst>
            <a:outerShdw blurRad="292100" dist="139700" dir="2700000" algn="tl" rotWithShape="0">
              <a:srgbClr val="333333">
                <a:alpha val="65000"/>
              </a:srgbClr>
            </a:outerShdw>
          </a:effectLst>
        </p:spPr>
      </p:pic>
      <p:pic>
        <p:nvPicPr>
          <p:cNvPr id="173065" name="图片 8" descr="散点图, QR 代码&#10;&#10;描述已自动生成">
            <a:extLst>
              <a:ext uri="{FF2B5EF4-FFF2-40B4-BE49-F238E27FC236}">
                <a16:creationId xmlns:a16="http://schemas.microsoft.com/office/drawing/2014/main" id="{DCB71FB1-7F23-8A20-9CE4-F60AA54914B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12150" y="1255713"/>
            <a:ext cx="1895475" cy="189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F840715-86C9-734E-80D3-923A78E9C33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4906" t="5555" r="3750" b="6902"/>
          <a:stretch/>
        </p:blipFill>
        <p:spPr>
          <a:xfrm>
            <a:off x="6694185" y="381000"/>
            <a:ext cx="5040616" cy="6003664"/>
          </a:xfrm>
          <a:prstGeom prst="rect">
            <a:avLst/>
          </a:prstGeom>
        </p:spPr>
      </p:pic>
      <p:sp>
        <p:nvSpPr>
          <p:cNvPr id="4" name="Title 3"/>
          <p:cNvSpPr>
            <a:spLocks noGrp="1"/>
          </p:cNvSpPr>
          <p:nvPr>
            <p:ph type="title"/>
          </p:nvPr>
        </p:nvSpPr>
        <p:spPr/>
        <p:txBody>
          <a:bodyPr/>
          <a:lstStyle/>
          <a:p>
            <a:pPr lvl="0"/>
            <a:r>
              <a:rPr lang="en-US" dirty="0" err="1"/>
              <a:t>内容</a:t>
            </a:r>
            <a:endParaRPr lang="en-US" dirty="0"/>
          </a:p>
        </p:txBody>
      </p:sp>
      <p:sp>
        <p:nvSpPr>
          <p:cNvPr id="6" name="Content Placeholder 5"/>
          <p:cNvSpPr>
            <a:spLocks noGrp="1"/>
          </p:cNvSpPr>
          <p:nvPr>
            <p:ph sz="half" idx="1"/>
          </p:nvPr>
        </p:nvSpPr>
        <p:spPr>
          <a:xfrm>
            <a:off x="914400" y="1310367"/>
            <a:ext cx="5181600" cy="4535450"/>
          </a:xfrm>
        </p:spPr>
        <p:txBody>
          <a:bodyPr/>
          <a:lstStyle/>
          <a:p>
            <a:r>
              <a:rPr lang="zh-CN" altLang="en-US" sz="2400" dirty="0"/>
              <a:t>作者传记</a:t>
            </a:r>
            <a:r>
              <a:rPr lang="en-US" altLang="zh-CN" sz="2400" dirty="0">
                <a:solidFill>
                  <a:schemeClr val="accent2"/>
                </a:solidFill>
              </a:rPr>
              <a:t>210,000</a:t>
            </a:r>
            <a:r>
              <a:rPr lang="zh-CN" altLang="en-US" sz="2400" dirty="0"/>
              <a:t>多篇，包括：</a:t>
            </a:r>
            <a:endParaRPr lang="en-US" sz="2400" dirty="0"/>
          </a:p>
          <a:p>
            <a:pPr lvl="1"/>
            <a:r>
              <a:rPr lang="en-US" sz="2000" dirty="0"/>
              <a:t>Viet Thanh Nguyen </a:t>
            </a:r>
            <a:r>
              <a:rPr lang="en-US" sz="2000" dirty="0" err="1"/>
              <a:t>阮清越</a:t>
            </a:r>
            <a:endParaRPr lang="en-US" sz="2000" dirty="0"/>
          </a:p>
          <a:p>
            <a:pPr lvl="1"/>
            <a:r>
              <a:rPr lang="en-US" sz="2000" dirty="0"/>
              <a:t>Ada Limón </a:t>
            </a:r>
            <a:r>
              <a:rPr lang="en-US" sz="2000" dirty="0" err="1"/>
              <a:t>阿达利蒙</a:t>
            </a:r>
            <a:endParaRPr lang="en-US" sz="2000" dirty="0"/>
          </a:p>
          <a:p>
            <a:r>
              <a:rPr lang="zh-CN" altLang="en-US" sz="2400" dirty="0"/>
              <a:t>超过</a:t>
            </a:r>
            <a:r>
              <a:rPr lang="en-US" altLang="zh-CN" sz="2400" dirty="0">
                <a:solidFill>
                  <a:schemeClr val="accent2"/>
                </a:solidFill>
              </a:rPr>
              <a:t>12,000</a:t>
            </a:r>
            <a:r>
              <a:rPr lang="zh-CN" altLang="en-US" sz="2400" dirty="0"/>
              <a:t>个作者访谈，包括：</a:t>
            </a:r>
            <a:endParaRPr lang="en-US" sz="2400" dirty="0"/>
          </a:p>
          <a:p>
            <a:pPr lvl="1"/>
            <a:r>
              <a:rPr lang="en-US" sz="2000" dirty="0"/>
              <a:t>Margaret Atwood </a:t>
            </a:r>
            <a:r>
              <a:rPr lang="zh-CN" altLang="en-US" sz="2000" dirty="0"/>
              <a:t>玛格丽特</a:t>
            </a:r>
            <a:r>
              <a:rPr lang="en-US" altLang="zh-CN" sz="2000" dirty="0"/>
              <a:t>·</a:t>
            </a:r>
            <a:r>
              <a:rPr lang="zh-CN" altLang="en-US" sz="2000" dirty="0"/>
              <a:t>阿特伍德</a:t>
            </a:r>
            <a:endParaRPr lang="en-US" sz="2000" dirty="0"/>
          </a:p>
          <a:p>
            <a:pPr lvl="1"/>
            <a:r>
              <a:rPr lang="en-US" sz="2000" dirty="0"/>
              <a:t>Alice Walker </a:t>
            </a:r>
            <a:r>
              <a:rPr lang="zh-CN" altLang="en-US" sz="2000" dirty="0"/>
              <a:t>爱丽丝</a:t>
            </a:r>
            <a:r>
              <a:rPr lang="en-US" altLang="zh-CN" sz="2000" dirty="0"/>
              <a:t>·</a:t>
            </a:r>
            <a:r>
              <a:rPr lang="zh-CN" altLang="en-US" sz="2000" dirty="0"/>
              <a:t>沃克</a:t>
            </a:r>
            <a:endParaRPr lang="en-US" sz="2000" dirty="0"/>
          </a:p>
          <a:p>
            <a:r>
              <a:rPr lang="zh-CN" altLang="en-US" sz="2400" dirty="0"/>
              <a:t>包括历史照片和肖像在内的大量图像收藏</a:t>
            </a:r>
            <a:endParaRPr lang="en-US" sz="2400" dirty="0"/>
          </a:p>
          <a:p>
            <a:endParaRPr lang="en-US" sz="2400" dirty="0"/>
          </a:p>
          <a:p>
            <a:endParaRPr lang="en-US" sz="2400" dirty="0"/>
          </a:p>
        </p:txBody>
      </p:sp>
      <p:pic>
        <p:nvPicPr>
          <p:cNvPr id="8" name="Picture 7">
            <a:extLst>
              <a:ext uri="{FF2B5EF4-FFF2-40B4-BE49-F238E27FC236}">
                <a16:creationId xmlns:a16="http://schemas.microsoft.com/office/drawing/2014/main" id="{6F3B1BE7-16BB-4F1B-9D33-47F2DCAFCA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59007" y="794894"/>
            <a:ext cx="3710971" cy="4668900"/>
          </a:xfrm>
          <a:prstGeom prst="rect">
            <a:avLst/>
          </a:prstGeom>
        </p:spPr>
      </p:pic>
      <p:sp>
        <p:nvSpPr>
          <p:cNvPr id="9" name="TextBox 8">
            <a:extLst>
              <a:ext uri="{FF2B5EF4-FFF2-40B4-BE49-F238E27FC236}">
                <a16:creationId xmlns:a16="http://schemas.microsoft.com/office/drawing/2014/main" id="{CD3AD1ED-A64F-49F0-847E-1AFC40F5FC50}"/>
              </a:ext>
            </a:extLst>
          </p:cNvPr>
          <p:cNvSpPr txBox="1"/>
          <p:nvPr/>
        </p:nvSpPr>
        <p:spPr>
          <a:xfrm>
            <a:off x="7304808" y="5659138"/>
            <a:ext cx="4191000" cy="33855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1" u="none" strike="noStrike" kern="1200" cap="none" spc="0" normalizeH="0" baseline="0" noProof="0" dirty="0">
                <a:ln>
                  <a:noFill/>
                </a:ln>
                <a:solidFill>
                  <a:prstClr val="white"/>
                </a:solidFill>
                <a:effectLst/>
                <a:uLnTx/>
                <a:uFillTx/>
                <a:latin typeface="思源黑体" panose="020B0500000000000000" pitchFamily="34" charset="-122"/>
                <a:ea typeface="+mn-ea"/>
                <a:cs typeface="+mn-cs"/>
              </a:rPr>
              <a:t>Zora Neale Hurston © Library of Congress</a:t>
            </a:r>
          </a:p>
        </p:txBody>
      </p:sp>
    </p:spTree>
    <p:extLst>
      <p:ext uri="{BB962C8B-B14F-4D97-AF65-F5344CB8AC3E}">
        <p14:creationId xmlns:p14="http://schemas.microsoft.com/office/powerpoint/2010/main" val="2787157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Title 1">
            <a:extLst>
              <a:ext uri="{FF2B5EF4-FFF2-40B4-BE49-F238E27FC236}">
                <a16:creationId xmlns:a16="http://schemas.microsoft.com/office/drawing/2014/main" id="{4FD31AC1-E135-F6E5-8468-208A529A6B96}"/>
              </a:ext>
            </a:extLst>
          </p:cNvPr>
          <p:cNvSpPr>
            <a:spLocks noGrp="1" noChangeArrowheads="1"/>
          </p:cNvSpPr>
          <p:nvPr>
            <p:ph type="title"/>
          </p:nvPr>
        </p:nvSpPr>
        <p:spPr/>
        <p:txBody>
          <a:bodyPr/>
          <a:lstStyle/>
          <a:p>
            <a:pPr eaLnBrk="1" hangingPunct="1"/>
            <a:endParaRPr lang="en-US" altLang="en-US"/>
          </a:p>
        </p:txBody>
      </p:sp>
      <p:sp>
        <p:nvSpPr>
          <p:cNvPr id="175107" name="Content Placeholder 2">
            <a:extLst>
              <a:ext uri="{FF2B5EF4-FFF2-40B4-BE49-F238E27FC236}">
                <a16:creationId xmlns:a16="http://schemas.microsoft.com/office/drawing/2014/main" id="{7C0414D1-D7C9-014A-99EE-FDF0E3C4BB82}"/>
              </a:ext>
            </a:extLst>
          </p:cNvPr>
          <p:cNvSpPr>
            <a:spLocks noGrp="1" noChangeArrowheads="1"/>
          </p:cNvSpPr>
          <p:nvPr>
            <p:ph idx="1"/>
          </p:nvPr>
        </p:nvSpPr>
        <p:spPr>
          <a:xfrm>
            <a:off x="652463" y="2271713"/>
            <a:ext cx="7113587" cy="3498850"/>
          </a:xfrm>
        </p:spPr>
        <p:txBody>
          <a:bodyPr/>
          <a:lstStyle/>
          <a:p>
            <a:pPr eaLnBrk="1" hangingPunct="1">
              <a:buFont typeface="Arial" panose="020B0604020202020204" pitchFamily="34" charset="0"/>
              <a:buNone/>
            </a:pPr>
            <a:r>
              <a:rPr lang="zh-CN" altLang="en-US" sz="2400">
                <a:solidFill>
                  <a:srgbClr val="454545"/>
                </a:solidFill>
                <a:cs typeface="Calibri" panose="020F0502020204030204" pitchFamily="34" charset="0"/>
              </a:rPr>
              <a:t>• 打开</a:t>
            </a:r>
            <a:r>
              <a:rPr lang="en-US" altLang="zh-CN" sz="2400">
                <a:solidFill>
                  <a:srgbClr val="454545"/>
                </a:solidFill>
                <a:cs typeface="Calibri" panose="020F0502020204030204" pitchFamily="34" charset="0"/>
              </a:rPr>
              <a:t>EBSCO</a:t>
            </a:r>
            <a:r>
              <a:rPr lang="zh-CN" altLang="en-US" sz="2400">
                <a:solidFill>
                  <a:srgbClr val="454545"/>
                </a:solidFill>
                <a:cs typeface="Calibri" panose="020F0502020204030204" pitchFamily="34" charset="0"/>
              </a:rPr>
              <a:t>应用程序，点击</a:t>
            </a:r>
            <a:r>
              <a:rPr lang="en-US" altLang="zh-CN" sz="2400">
                <a:solidFill>
                  <a:srgbClr val="454545"/>
                </a:solidFill>
                <a:cs typeface="Calibri" panose="020F0502020204030204" pitchFamily="34" charset="0"/>
              </a:rPr>
              <a:t>“</a:t>
            </a:r>
            <a:r>
              <a:rPr lang="zh-CN" altLang="en-US" sz="2400">
                <a:solidFill>
                  <a:schemeClr val="accent2"/>
                </a:solidFill>
                <a:cs typeface="Calibri" panose="020F0502020204030204" pitchFamily="34" charset="0"/>
              </a:rPr>
              <a:t>通过您所在的机构访问</a:t>
            </a:r>
            <a:r>
              <a:rPr lang="en-US" altLang="zh-CN" sz="2400">
                <a:solidFill>
                  <a:srgbClr val="454545"/>
                </a:solidFill>
                <a:cs typeface="Calibri" panose="020F0502020204030204" pitchFamily="34" charset="0"/>
              </a:rPr>
              <a:t>” (Access with your institution) </a:t>
            </a:r>
            <a:r>
              <a:rPr lang="zh-CN" altLang="en-US" sz="2400">
                <a:solidFill>
                  <a:srgbClr val="454545"/>
                </a:solidFill>
                <a:cs typeface="Calibri" panose="020F0502020204030204" pitchFamily="34" charset="0"/>
              </a:rPr>
              <a:t>按钮登录</a:t>
            </a:r>
            <a:endParaRPr lang="en-US" altLang="zh-CN" sz="2400">
              <a:solidFill>
                <a:srgbClr val="454545"/>
              </a:solidFill>
              <a:cs typeface="Calibri" panose="020F0502020204030204" pitchFamily="34" charset="0"/>
            </a:endParaRPr>
          </a:p>
          <a:p>
            <a:pPr eaLnBrk="1" hangingPunct="1">
              <a:buFont typeface="Arial" panose="020B0604020202020204" pitchFamily="34" charset="0"/>
              <a:buNone/>
            </a:pPr>
            <a:r>
              <a:rPr lang="zh-CN" altLang="en-US" sz="2400">
                <a:solidFill>
                  <a:srgbClr val="454545"/>
                </a:solidFill>
                <a:cs typeface="Calibri" panose="020F0502020204030204" pitchFamily="34" charset="0"/>
              </a:rPr>
              <a:t>•  在检索框中输入机构的英文名称进行查找，或点击</a:t>
            </a:r>
            <a:r>
              <a:rPr lang="en-US" altLang="zh-CN" sz="2400">
                <a:solidFill>
                  <a:srgbClr val="454545"/>
                </a:solidFill>
                <a:cs typeface="Calibri" panose="020F0502020204030204" pitchFamily="34" charset="0"/>
              </a:rPr>
              <a:t>“</a:t>
            </a:r>
            <a:r>
              <a:rPr lang="zh-CN" altLang="en-US" sz="2400">
                <a:solidFill>
                  <a:schemeClr val="accent2"/>
                </a:solidFill>
                <a:cs typeface="Calibri" panose="020F0502020204030204" pitchFamily="34" charset="0"/>
              </a:rPr>
              <a:t>使用我的位置</a:t>
            </a:r>
            <a:r>
              <a:rPr lang="en-US" altLang="zh-CN" sz="2400">
                <a:solidFill>
                  <a:srgbClr val="454545"/>
                </a:solidFill>
                <a:cs typeface="Calibri" panose="020F0502020204030204" pitchFamily="34" charset="0"/>
              </a:rPr>
              <a:t>”</a:t>
            </a:r>
            <a:r>
              <a:rPr lang="zh-CN" altLang="en-US" sz="2400">
                <a:solidFill>
                  <a:srgbClr val="454545"/>
                </a:solidFill>
                <a:cs typeface="Calibri" panose="020F0502020204030204" pitchFamily="34" charset="0"/>
              </a:rPr>
              <a:t> </a:t>
            </a:r>
            <a:r>
              <a:rPr lang="en-US" altLang="zh-CN" sz="2400">
                <a:solidFill>
                  <a:srgbClr val="454545"/>
                </a:solidFill>
                <a:cs typeface="Calibri" panose="020F0502020204030204" pitchFamily="34" charset="0"/>
              </a:rPr>
              <a:t>(Use my location)</a:t>
            </a:r>
            <a:r>
              <a:rPr lang="zh-CN" altLang="en-US" sz="2400">
                <a:solidFill>
                  <a:srgbClr val="454545"/>
                </a:solidFill>
                <a:cs typeface="Calibri" panose="020F0502020204030204" pitchFamily="34" charset="0"/>
              </a:rPr>
              <a:t>定位您所在的学校。</a:t>
            </a:r>
          </a:p>
          <a:p>
            <a:pPr eaLnBrk="1" hangingPunct="1">
              <a:buFont typeface="Arial" panose="020B0604020202020204" pitchFamily="34" charset="0"/>
              <a:buNone/>
            </a:pPr>
            <a:r>
              <a:rPr lang="zh-CN" altLang="en-US" sz="2400">
                <a:solidFill>
                  <a:srgbClr val="454545"/>
                </a:solidFill>
                <a:cs typeface="Calibri" panose="020F0502020204030204" pitchFamily="34" charset="0"/>
              </a:rPr>
              <a:t>• 点击学校名称，单击</a:t>
            </a:r>
            <a:r>
              <a:rPr lang="en-US" altLang="zh-CN" sz="2400">
                <a:solidFill>
                  <a:srgbClr val="454545"/>
                </a:solidFill>
                <a:cs typeface="Calibri" panose="020F0502020204030204" pitchFamily="34" charset="0"/>
              </a:rPr>
              <a:t>“</a:t>
            </a:r>
            <a:r>
              <a:rPr lang="zh-CN" altLang="en-US" sz="2400">
                <a:solidFill>
                  <a:schemeClr val="accent2"/>
                </a:solidFill>
                <a:cs typeface="Calibri" panose="020F0502020204030204" pitchFamily="34" charset="0"/>
              </a:rPr>
              <a:t>连接到您的机构</a:t>
            </a:r>
            <a:r>
              <a:rPr lang="en-US" altLang="zh-CN" sz="2400">
                <a:solidFill>
                  <a:srgbClr val="454545"/>
                </a:solidFill>
                <a:cs typeface="Calibri" panose="020F0502020204030204" pitchFamily="34" charset="0"/>
              </a:rPr>
              <a:t>”(Connect your institution)</a:t>
            </a:r>
            <a:r>
              <a:rPr lang="zh-CN" altLang="en-US" sz="2400">
                <a:solidFill>
                  <a:srgbClr val="454545"/>
                </a:solidFill>
                <a:cs typeface="Calibri" panose="020F0502020204030204" pitchFamily="34" charset="0"/>
              </a:rPr>
              <a:t>允许应用登录。</a:t>
            </a:r>
          </a:p>
        </p:txBody>
      </p:sp>
      <p:grpSp>
        <p:nvGrpSpPr>
          <p:cNvPr id="175108" name="Group 7">
            <a:extLst>
              <a:ext uri="{FF2B5EF4-FFF2-40B4-BE49-F238E27FC236}">
                <a16:creationId xmlns:a16="http://schemas.microsoft.com/office/drawing/2014/main" id="{F1CE4569-A56C-9062-5FF7-EE87558F884F}"/>
              </a:ext>
            </a:extLst>
          </p:cNvPr>
          <p:cNvGrpSpPr>
            <a:grpSpLocks/>
          </p:cNvGrpSpPr>
          <p:nvPr/>
        </p:nvGrpSpPr>
        <p:grpSpPr bwMode="auto">
          <a:xfrm>
            <a:off x="304800" y="304800"/>
            <a:ext cx="11582400" cy="1274763"/>
            <a:chOff x="304800" y="304799"/>
            <a:chExt cx="11582400" cy="1274619"/>
          </a:xfrm>
        </p:grpSpPr>
        <p:sp>
          <p:nvSpPr>
            <p:cNvPr id="9" name="Rectangle 8">
              <a:extLst>
                <a:ext uri="{FF2B5EF4-FFF2-40B4-BE49-F238E27FC236}">
                  <a16:creationId xmlns:a16="http://schemas.microsoft.com/office/drawing/2014/main" id="{16BBD54E-402E-D206-D7C7-6E5CAA8CBCF9}"/>
                </a:ext>
              </a:extLst>
            </p:cNvPr>
            <p:cNvSpPr/>
            <p:nvPr/>
          </p:nvSpPr>
          <p:spPr>
            <a:xfrm>
              <a:off x="304800" y="304799"/>
              <a:ext cx="11582400" cy="119207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400"/>
            </a:p>
          </p:txBody>
        </p:sp>
        <p:sp>
          <p:nvSpPr>
            <p:cNvPr id="10" name="Rectangle 9">
              <a:extLst>
                <a:ext uri="{FF2B5EF4-FFF2-40B4-BE49-F238E27FC236}">
                  <a16:creationId xmlns:a16="http://schemas.microsoft.com/office/drawing/2014/main" id="{0BABAFB9-BB9E-9DD4-92B9-B1C1528A39F4}"/>
                </a:ext>
              </a:extLst>
            </p:cNvPr>
            <p:cNvSpPr/>
            <p:nvPr/>
          </p:nvSpPr>
          <p:spPr>
            <a:xfrm rot="5400000">
              <a:off x="3096430" y="-1420151"/>
              <a:ext cx="207940" cy="57912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endParaRPr lang="en-US" sz="1400">
                <a:solidFill>
                  <a:srgbClr val="FFFFFF"/>
                </a:solidFill>
                <a:latin typeface="Arial" panose="020B0604020202020204"/>
              </a:endParaRPr>
            </a:p>
          </p:txBody>
        </p:sp>
        <p:sp>
          <p:nvSpPr>
            <p:cNvPr id="11" name="Rectangle 10">
              <a:extLst>
                <a:ext uri="{FF2B5EF4-FFF2-40B4-BE49-F238E27FC236}">
                  <a16:creationId xmlns:a16="http://schemas.microsoft.com/office/drawing/2014/main" id="{C485C41F-AA05-0B56-AE0F-4328A4318873}"/>
                </a:ext>
              </a:extLst>
            </p:cNvPr>
            <p:cNvSpPr/>
            <p:nvPr/>
          </p:nvSpPr>
          <p:spPr>
            <a:xfrm rot="5400000">
              <a:off x="8887630" y="-1420151"/>
              <a:ext cx="207940" cy="5791200"/>
            </a:xfrm>
            <a:prstGeom prst="rect">
              <a:avLst/>
            </a:prstGeom>
            <a:solidFill>
              <a:srgbClr val="FAB73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endParaRPr lang="en-US" sz="1400">
                <a:solidFill>
                  <a:srgbClr val="FFFFFF"/>
                </a:solidFill>
                <a:latin typeface="Arial" panose="020B0604020202020204"/>
              </a:endParaRPr>
            </a:p>
          </p:txBody>
        </p:sp>
      </p:grpSp>
      <p:sp>
        <p:nvSpPr>
          <p:cNvPr id="175109" name="Title 1">
            <a:extLst>
              <a:ext uri="{FF2B5EF4-FFF2-40B4-BE49-F238E27FC236}">
                <a16:creationId xmlns:a16="http://schemas.microsoft.com/office/drawing/2014/main" id="{2667AA30-4853-306B-D892-43C612953F2C}"/>
              </a:ext>
            </a:extLst>
          </p:cNvPr>
          <p:cNvSpPr txBox="1">
            <a:spLocks noChangeArrowheads="1"/>
          </p:cNvSpPr>
          <p:nvPr/>
        </p:nvSpPr>
        <p:spPr bwMode="auto">
          <a:xfrm>
            <a:off x="652463" y="539750"/>
            <a:ext cx="9280525" cy="665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110000"/>
              </a:lnSpc>
              <a:spcBef>
                <a:spcPts val="900"/>
              </a:spcBef>
              <a:buFont typeface="Arial" panose="020B0604020202020204" pitchFamily="34" charset="0"/>
              <a:buChar char="•"/>
              <a:defRPr sz="2800">
                <a:solidFill>
                  <a:schemeClr val="tx2"/>
                </a:solidFill>
                <a:latin typeface="Times New Roman" panose="02020603050405020304" pitchFamily="18" charset="0"/>
                <a:ea typeface="思源黑体" panose="020B0500000000000000" pitchFamily="34" charset="-122"/>
              </a:defRPr>
            </a:lvl1pPr>
            <a:lvl2pPr marL="742950" indent="-285750">
              <a:lnSpc>
                <a:spcPct val="110000"/>
              </a:lnSpc>
              <a:spcBef>
                <a:spcPts val="900"/>
              </a:spcBef>
              <a:buFont typeface="Arial" panose="020B0604020202020204" pitchFamily="34" charset="0"/>
              <a:buChar char="−"/>
              <a:defRPr sz="2400">
                <a:solidFill>
                  <a:schemeClr val="tx2"/>
                </a:solidFill>
                <a:latin typeface="Times New Roman" panose="02020603050405020304" pitchFamily="18" charset="0"/>
                <a:ea typeface="思源黑体" panose="020B0500000000000000" pitchFamily="34" charset="-122"/>
              </a:defRPr>
            </a:lvl2pPr>
            <a:lvl3pPr marL="1143000" indent="-228600">
              <a:lnSpc>
                <a:spcPct val="110000"/>
              </a:lnSpc>
              <a:spcBef>
                <a:spcPts val="900"/>
              </a:spcBef>
              <a:buFont typeface="Arial" panose="020B0604020202020204" pitchFamily="34" charset="0"/>
              <a:buChar char="•"/>
              <a:defRPr sz="2000">
                <a:solidFill>
                  <a:schemeClr val="tx2"/>
                </a:solidFill>
                <a:latin typeface="Times New Roman" panose="02020603050405020304" pitchFamily="18" charset="0"/>
                <a:ea typeface="思源黑体" panose="020B0500000000000000" pitchFamily="34" charset="-122"/>
              </a:defRPr>
            </a:lvl3pPr>
            <a:lvl4pPr marL="1600200" indent="-228600">
              <a:lnSpc>
                <a:spcPct val="110000"/>
              </a:lnSpc>
              <a:spcBef>
                <a:spcPts val="900"/>
              </a:spcBef>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4pPr>
            <a:lvl5pPr marL="2057400" indent="-228600">
              <a:lnSpc>
                <a:spcPct val="110000"/>
              </a:lnSpc>
              <a:spcBef>
                <a:spcPts val="900"/>
              </a:spcBef>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5pPr>
            <a:lvl6pPr marL="2514600" indent="-228600" eaLnBrk="0" fontAlgn="base" hangingPunct="0">
              <a:lnSpc>
                <a:spcPct val="110000"/>
              </a:lnSpc>
              <a:spcBef>
                <a:spcPts val="900"/>
              </a:spcBef>
              <a:spcAft>
                <a:spcPct val="0"/>
              </a:spcAft>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6pPr>
            <a:lvl7pPr marL="2971800" indent="-228600" eaLnBrk="0" fontAlgn="base" hangingPunct="0">
              <a:lnSpc>
                <a:spcPct val="110000"/>
              </a:lnSpc>
              <a:spcBef>
                <a:spcPts val="900"/>
              </a:spcBef>
              <a:spcAft>
                <a:spcPct val="0"/>
              </a:spcAft>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7pPr>
            <a:lvl8pPr marL="3429000" indent="-228600" eaLnBrk="0" fontAlgn="base" hangingPunct="0">
              <a:lnSpc>
                <a:spcPct val="110000"/>
              </a:lnSpc>
              <a:spcBef>
                <a:spcPts val="900"/>
              </a:spcBef>
              <a:spcAft>
                <a:spcPct val="0"/>
              </a:spcAft>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8pPr>
            <a:lvl9pPr marL="3886200" indent="-228600" eaLnBrk="0" fontAlgn="base" hangingPunct="0">
              <a:lnSpc>
                <a:spcPct val="110000"/>
              </a:lnSpc>
              <a:spcBef>
                <a:spcPts val="900"/>
              </a:spcBef>
              <a:spcAft>
                <a:spcPct val="0"/>
              </a:spcAft>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9pPr>
          </a:lstStyle>
          <a:p>
            <a:pPr defTabSz="914400" eaLnBrk="1" hangingPunct="1">
              <a:spcBef>
                <a:spcPct val="0"/>
              </a:spcBef>
              <a:buFontTx/>
              <a:buNone/>
            </a:pPr>
            <a:r>
              <a:rPr lang="zh-CN" altLang="en-US" sz="3200">
                <a:solidFill>
                  <a:srgbClr val="FFFFFF"/>
                </a:solidFill>
                <a:latin typeface="思源黑体" panose="020B0500000000000000" pitchFamily="34" charset="-122"/>
              </a:rPr>
              <a:t>登录 </a:t>
            </a:r>
            <a:r>
              <a:rPr lang="en-US" altLang="zh-CN" sz="3200">
                <a:solidFill>
                  <a:srgbClr val="FFFFFF"/>
                </a:solidFill>
                <a:latin typeface="思源黑体" panose="020B0500000000000000" pitchFamily="34" charset="-122"/>
              </a:rPr>
              <a:t>EBSCO Mobile App</a:t>
            </a:r>
            <a:endParaRPr lang="en-US" altLang="en-US" sz="3200">
              <a:solidFill>
                <a:srgbClr val="FFFFFF"/>
              </a:solidFill>
              <a:latin typeface="思源黑体" panose="020B0500000000000000" pitchFamily="34" charset="-122"/>
            </a:endParaRPr>
          </a:p>
        </p:txBody>
      </p:sp>
      <p:pic>
        <p:nvPicPr>
          <p:cNvPr id="175110" name="Picture 12">
            <a:extLst>
              <a:ext uri="{FF2B5EF4-FFF2-40B4-BE49-F238E27FC236}">
                <a16:creationId xmlns:a16="http://schemas.microsoft.com/office/drawing/2014/main" id="{1502F62C-4D41-10A1-7FC0-A138843458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91500" y="1635125"/>
            <a:ext cx="2827338" cy="496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5111" name="图片 17" descr="手机屏幕的截图&#10;&#10;描述已自动生成">
            <a:extLst>
              <a:ext uri="{FF2B5EF4-FFF2-40B4-BE49-F238E27FC236}">
                <a16:creationId xmlns:a16="http://schemas.microsoft.com/office/drawing/2014/main" id="{D22C2E61-F87E-A923-AF5E-E33E411A100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2473"/>
          <a:stretch>
            <a:fillRect/>
          </a:stretch>
        </p:blipFill>
        <p:spPr bwMode="auto">
          <a:xfrm>
            <a:off x="8288338" y="1811338"/>
            <a:ext cx="2636837" cy="4573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图片 19" descr="图形用户界面, 文本, 应用程序&#10;&#10;描述已自动生成">
            <a:extLst>
              <a:ext uri="{FF2B5EF4-FFF2-40B4-BE49-F238E27FC236}">
                <a16:creationId xmlns:a16="http://schemas.microsoft.com/office/drawing/2014/main" id="{CAFB7659-795D-91B5-F7F3-56BB5578FB3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2612"/>
          <a:stretch>
            <a:fillRect/>
          </a:stretch>
        </p:blipFill>
        <p:spPr bwMode="auto">
          <a:xfrm>
            <a:off x="8269288" y="1820863"/>
            <a:ext cx="2690812" cy="466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Title 1">
            <a:extLst>
              <a:ext uri="{FF2B5EF4-FFF2-40B4-BE49-F238E27FC236}">
                <a16:creationId xmlns:a16="http://schemas.microsoft.com/office/drawing/2014/main" id="{EECD8DC1-65FE-8441-856B-E1721461314D}"/>
              </a:ext>
            </a:extLst>
          </p:cNvPr>
          <p:cNvSpPr>
            <a:spLocks noGrp="1" noChangeArrowheads="1"/>
          </p:cNvSpPr>
          <p:nvPr>
            <p:ph type="title"/>
          </p:nvPr>
        </p:nvSpPr>
        <p:spPr/>
        <p:txBody>
          <a:bodyPr/>
          <a:lstStyle/>
          <a:p>
            <a:pPr eaLnBrk="1" hangingPunct="1"/>
            <a:endParaRPr lang="en-US" altLang="en-US"/>
          </a:p>
        </p:txBody>
      </p:sp>
      <p:sp>
        <p:nvSpPr>
          <p:cNvPr id="177155" name="Content Placeholder 2">
            <a:extLst>
              <a:ext uri="{FF2B5EF4-FFF2-40B4-BE49-F238E27FC236}">
                <a16:creationId xmlns:a16="http://schemas.microsoft.com/office/drawing/2014/main" id="{19DC3819-4CE7-0389-29D9-D88B5CF96710}"/>
              </a:ext>
            </a:extLst>
          </p:cNvPr>
          <p:cNvSpPr>
            <a:spLocks noGrp="1" noChangeArrowheads="1"/>
          </p:cNvSpPr>
          <p:nvPr>
            <p:ph idx="1"/>
          </p:nvPr>
        </p:nvSpPr>
        <p:spPr>
          <a:xfrm>
            <a:off x="652463" y="2103438"/>
            <a:ext cx="6992937" cy="3883025"/>
          </a:xfrm>
        </p:spPr>
        <p:txBody>
          <a:bodyPr/>
          <a:lstStyle/>
          <a:p>
            <a:pPr eaLnBrk="1" hangingPunct="1">
              <a:buFont typeface="Arial" panose="020B0604020202020204" pitchFamily="34" charset="0"/>
              <a:buNone/>
            </a:pPr>
            <a:r>
              <a:rPr lang="zh-CN" altLang="en-US" sz="2400">
                <a:solidFill>
                  <a:srgbClr val="454545"/>
                </a:solidFill>
                <a:cs typeface="Calibri" panose="020F0502020204030204" pitchFamily="34" charset="0"/>
              </a:rPr>
              <a:t>•</a:t>
            </a:r>
            <a:r>
              <a:rPr lang="en-US" altLang="zh-CN" sz="2400">
                <a:solidFill>
                  <a:srgbClr val="454545"/>
                </a:solidFill>
                <a:cs typeface="Calibri" panose="020F0502020204030204" pitchFamily="34" charset="0"/>
              </a:rPr>
              <a:t> “</a:t>
            </a:r>
            <a:r>
              <a:rPr lang="zh-CN" altLang="en-US" sz="2400">
                <a:solidFill>
                  <a:schemeClr val="accent2"/>
                </a:solidFill>
                <a:cs typeface="Calibri" panose="020F0502020204030204" pitchFamily="34" charset="0"/>
              </a:rPr>
              <a:t>最近查看</a:t>
            </a:r>
            <a:r>
              <a:rPr lang="en-US" altLang="zh-CN" sz="2400">
                <a:solidFill>
                  <a:srgbClr val="454545"/>
                </a:solidFill>
                <a:cs typeface="Calibri" panose="020F0502020204030204" pitchFamily="34" charset="0"/>
              </a:rPr>
              <a:t>” ( Recently Viewed )</a:t>
            </a:r>
            <a:r>
              <a:rPr lang="zh-CN" altLang="en-US" sz="2400">
                <a:solidFill>
                  <a:srgbClr val="454545"/>
                </a:solidFill>
                <a:cs typeface="Calibri" panose="020F0502020204030204" pitchFamily="34" charset="0"/>
              </a:rPr>
              <a:t>：向左滑动可查看您在使用</a:t>
            </a:r>
            <a:r>
              <a:rPr lang="en-US" altLang="zh-CN" sz="2400">
                <a:solidFill>
                  <a:srgbClr val="454545"/>
                </a:solidFill>
                <a:cs typeface="Calibri" panose="020F0502020204030204" pitchFamily="34" charset="0"/>
              </a:rPr>
              <a:t>App</a:t>
            </a:r>
            <a:r>
              <a:rPr lang="zh-CN" altLang="en-US" sz="2400">
                <a:solidFill>
                  <a:srgbClr val="454545"/>
                </a:solidFill>
                <a:cs typeface="Calibri" panose="020F0502020204030204" pitchFamily="34" charset="0"/>
              </a:rPr>
              <a:t>时最近查看的文章。点击文章可再次阅读 </a:t>
            </a:r>
            <a:endParaRPr lang="en-US" altLang="zh-CN" sz="2400">
              <a:solidFill>
                <a:srgbClr val="454545"/>
              </a:solidFill>
              <a:cs typeface="Calibri" panose="020F0502020204030204" pitchFamily="34" charset="0"/>
            </a:endParaRPr>
          </a:p>
          <a:p>
            <a:pPr eaLnBrk="1" hangingPunct="1"/>
            <a:r>
              <a:rPr lang="en-US" altLang="zh-CN" sz="2400">
                <a:solidFill>
                  <a:srgbClr val="454545"/>
                </a:solidFill>
                <a:cs typeface="Calibri" panose="020F0502020204030204" pitchFamily="34" charset="0"/>
              </a:rPr>
              <a:t> “</a:t>
            </a:r>
            <a:r>
              <a:rPr lang="zh-CN" altLang="en-US" sz="2400">
                <a:solidFill>
                  <a:schemeClr val="accent2"/>
                </a:solidFill>
                <a:cs typeface="Calibri" panose="020F0502020204030204" pitchFamily="34" charset="0"/>
              </a:rPr>
              <a:t>为你推荐</a:t>
            </a:r>
            <a:r>
              <a:rPr lang="en-US" altLang="zh-CN" sz="2400">
                <a:solidFill>
                  <a:srgbClr val="454545"/>
                </a:solidFill>
                <a:cs typeface="Calibri" panose="020F0502020204030204" pitchFamily="34" charset="0"/>
              </a:rPr>
              <a:t>” (Recommended for you):</a:t>
            </a:r>
            <a:r>
              <a:rPr lang="zh-CN" altLang="en-US" sz="2400">
                <a:solidFill>
                  <a:srgbClr val="454545"/>
                </a:solidFill>
                <a:cs typeface="Calibri" panose="020F0502020204030204" pitchFamily="34" charset="0"/>
              </a:rPr>
              <a:t>点击根据您最近浏览过的文章和电子书推荐的文章</a:t>
            </a:r>
            <a:endParaRPr lang="en-US" altLang="zh-CN" sz="2400">
              <a:solidFill>
                <a:srgbClr val="454545"/>
              </a:solidFill>
              <a:cs typeface="Calibri" panose="020F0502020204030204" pitchFamily="34" charset="0"/>
            </a:endParaRPr>
          </a:p>
          <a:p>
            <a:pPr eaLnBrk="1" hangingPunct="1"/>
            <a:r>
              <a:rPr lang="zh-CN" altLang="en-US" sz="2400">
                <a:solidFill>
                  <a:srgbClr val="454545"/>
                </a:solidFill>
                <a:cs typeface="Calibri" panose="020F0502020204030204" pitchFamily="34" charset="0"/>
              </a:rPr>
              <a:t> </a:t>
            </a:r>
            <a:r>
              <a:rPr lang="en-US" altLang="zh-CN" sz="2400">
                <a:solidFill>
                  <a:srgbClr val="454545"/>
                </a:solidFill>
                <a:cs typeface="Calibri" panose="020F0502020204030204" pitchFamily="34" charset="0"/>
              </a:rPr>
              <a:t>“</a:t>
            </a:r>
            <a:r>
              <a:rPr lang="zh-CN" altLang="en-US" sz="2400">
                <a:solidFill>
                  <a:schemeClr val="accent2"/>
                </a:solidFill>
                <a:cs typeface="Calibri" panose="020F0502020204030204" pitchFamily="34" charset="0"/>
              </a:rPr>
              <a:t>发现最近主题 </a:t>
            </a:r>
            <a:r>
              <a:rPr lang="en-US" altLang="zh-CN" sz="2400">
                <a:solidFill>
                  <a:srgbClr val="454545"/>
                </a:solidFill>
                <a:cs typeface="Calibri" panose="020F0502020204030204" pitchFamily="34" charset="0"/>
              </a:rPr>
              <a:t>” (Discover recent subjects )</a:t>
            </a:r>
            <a:r>
              <a:rPr lang="zh-CN" altLang="en-US" sz="2400">
                <a:solidFill>
                  <a:srgbClr val="454545"/>
                </a:solidFill>
                <a:cs typeface="Calibri" panose="020F0502020204030204" pitchFamily="34" charset="0"/>
              </a:rPr>
              <a:t>，即可执行与该主题相关的文章搜索。此区域中的主题是根据您在使用应用程序时浏览过的文章显示的</a:t>
            </a:r>
          </a:p>
        </p:txBody>
      </p:sp>
      <p:grpSp>
        <p:nvGrpSpPr>
          <p:cNvPr id="177156" name="Group 7">
            <a:extLst>
              <a:ext uri="{FF2B5EF4-FFF2-40B4-BE49-F238E27FC236}">
                <a16:creationId xmlns:a16="http://schemas.microsoft.com/office/drawing/2014/main" id="{C23A6E9F-6823-AF9D-6861-528C30C5751D}"/>
              </a:ext>
            </a:extLst>
          </p:cNvPr>
          <p:cNvGrpSpPr>
            <a:grpSpLocks/>
          </p:cNvGrpSpPr>
          <p:nvPr/>
        </p:nvGrpSpPr>
        <p:grpSpPr bwMode="auto">
          <a:xfrm>
            <a:off x="304800" y="304800"/>
            <a:ext cx="11582400" cy="1274763"/>
            <a:chOff x="304800" y="304799"/>
            <a:chExt cx="11582400" cy="1274619"/>
          </a:xfrm>
        </p:grpSpPr>
        <p:sp>
          <p:nvSpPr>
            <p:cNvPr id="9" name="Rectangle 8">
              <a:extLst>
                <a:ext uri="{FF2B5EF4-FFF2-40B4-BE49-F238E27FC236}">
                  <a16:creationId xmlns:a16="http://schemas.microsoft.com/office/drawing/2014/main" id="{DC1EA9DB-B2C1-A4F7-91D6-825A0DC8DA14}"/>
                </a:ext>
              </a:extLst>
            </p:cNvPr>
            <p:cNvSpPr/>
            <p:nvPr/>
          </p:nvSpPr>
          <p:spPr>
            <a:xfrm>
              <a:off x="304800" y="304799"/>
              <a:ext cx="11582400" cy="119207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400"/>
            </a:p>
          </p:txBody>
        </p:sp>
        <p:sp>
          <p:nvSpPr>
            <p:cNvPr id="10" name="Rectangle 9">
              <a:extLst>
                <a:ext uri="{FF2B5EF4-FFF2-40B4-BE49-F238E27FC236}">
                  <a16:creationId xmlns:a16="http://schemas.microsoft.com/office/drawing/2014/main" id="{689564BD-6ADA-848C-EE72-DA612310976D}"/>
                </a:ext>
              </a:extLst>
            </p:cNvPr>
            <p:cNvSpPr/>
            <p:nvPr/>
          </p:nvSpPr>
          <p:spPr>
            <a:xfrm rot="5400000">
              <a:off x="3096430" y="-1420151"/>
              <a:ext cx="207940" cy="57912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endParaRPr lang="en-US" sz="1400">
                <a:solidFill>
                  <a:srgbClr val="FFFFFF"/>
                </a:solidFill>
                <a:latin typeface="Arial" panose="020B0604020202020204"/>
              </a:endParaRPr>
            </a:p>
          </p:txBody>
        </p:sp>
        <p:sp>
          <p:nvSpPr>
            <p:cNvPr id="11" name="Rectangle 10">
              <a:extLst>
                <a:ext uri="{FF2B5EF4-FFF2-40B4-BE49-F238E27FC236}">
                  <a16:creationId xmlns:a16="http://schemas.microsoft.com/office/drawing/2014/main" id="{96FEC938-3DFB-281E-D7A5-6BD8A4A0A541}"/>
                </a:ext>
              </a:extLst>
            </p:cNvPr>
            <p:cNvSpPr/>
            <p:nvPr/>
          </p:nvSpPr>
          <p:spPr>
            <a:xfrm rot="5400000">
              <a:off x="8887630" y="-1420151"/>
              <a:ext cx="207940" cy="5791200"/>
            </a:xfrm>
            <a:prstGeom prst="rect">
              <a:avLst/>
            </a:prstGeom>
            <a:solidFill>
              <a:srgbClr val="FAB73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endParaRPr lang="en-US" sz="1400">
                <a:solidFill>
                  <a:srgbClr val="FFFFFF"/>
                </a:solidFill>
                <a:latin typeface="Arial" panose="020B0604020202020204"/>
              </a:endParaRPr>
            </a:p>
          </p:txBody>
        </p:sp>
      </p:grpSp>
      <p:sp>
        <p:nvSpPr>
          <p:cNvPr id="177157" name="Title 1">
            <a:extLst>
              <a:ext uri="{FF2B5EF4-FFF2-40B4-BE49-F238E27FC236}">
                <a16:creationId xmlns:a16="http://schemas.microsoft.com/office/drawing/2014/main" id="{DF128A5D-351B-B8E3-C848-700314E071C9}"/>
              </a:ext>
            </a:extLst>
          </p:cNvPr>
          <p:cNvSpPr txBox="1">
            <a:spLocks noChangeArrowheads="1"/>
          </p:cNvSpPr>
          <p:nvPr/>
        </p:nvSpPr>
        <p:spPr bwMode="auto">
          <a:xfrm>
            <a:off x="652463" y="539750"/>
            <a:ext cx="9280525" cy="665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110000"/>
              </a:lnSpc>
              <a:spcBef>
                <a:spcPts val="900"/>
              </a:spcBef>
              <a:buFont typeface="Arial" panose="020B0604020202020204" pitchFamily="34" charset="0"/>
              <a:buChar char="•"/>
              <a:defRPr sz="2800">
                <a:solidFill>
                  <a:schemeClr val="tx2"/>
                </a:solidFill>
                <a:latin typeface="Times New Roman" panose="02020603050405020304" pitchFamily="18" charset="0"/>
                <a:ea typeface="思源黑体" panose="020B0500000000000000" pitchFamily="34" charset="-122"/>
              </a:defRPr>
            </a:lvl1pPr>
            <a:lvl2pPr marL="742950" indent="-285750">
              <a:lnSpc>
                <a:spcPct val="110000"/>
              </a:lnSpc>
              <a:spcBef>
                <a:spcPts val="900"/>
              </a:spcBef>
              <a:buFont typeface="Arial" panose="020B0604020202020204" pitchFamily="34" charset="0"/>
              <a:buChar char="−"/>
              <a:defRPr sz="2400">
                <a:solidFill>
                  <a:schemeClr val="tx2"/>
                </a:solidFill>
                <a:latin typeface="Times New Roman" panose="02020603050405020304" pitchFamily="18" charset="0"/>
                <a:ea typeface="思源黑体" panose="020B0500000000000000" pitchFamily="34" charset="-122"/>
              </a:defRPr>
            </a:lvl2pPr>
            <a:lvl3pPr marL="1143000" indent="-228600">
              <a:lnSpc>
                <a:spcPct val="110000"/>
              </a:lnSpc>
              <a:spcBef>
                <a:spcPts val="900"/>
              </a:spcBef>
              <a:buFont typeface="Arial" panose="020B0604020202020204" pitchFamily="34" charset="0"/>
              <a:buChar char="•"/>
              <a:defRPr sz="2000">
                <a:solidFill>
                  <a:schemeClr val="tx2"/>
                </a:solidFill>
                <a:latin typeface="Times New Roman" panose="02020603050405020304" pitchFamily="18" charset="0"/>
                <a:ea typeface="思源黑体" panose="020B0500000000000000" pitchFamily="34" charset="-122"/>
              </a:defRPr>
            </a:lvl3pPr>
            <a:lvl4pPr marL="1600200" indent="-228600">
              <a:lnSpc>
                <a:spcPct val="110000"/>
              </a:lnSpc>
              <a:spcBef>
                <a:spcPts val="900"/>
              </a:spcBef>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4pPr>
            <a:lvl5pPr marL="2057400" indent="-228600">
              <a:lnSpc>
                <a:spcPct val="110000"/>
              </a:lnSpc>
              <a:spcBef>
                <a:spcPts val="900"/>
              </a:spcBef>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5pPr>
            <a:lvl6pPr marL="2514600" indent="-228600" eaLnBrk="0" fontAlgn="base" hangingPunct="0">
              <a:lnSpc>
                <a:spcPct val="110000"/>
              </a:lnSpc>
              <a:spcBef>
                <a:spcPts val="900"/>
              </a:spcBef>
              <a:spcAft>
                <a:spcPct val="0"/>
              </a:spcAft>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6pPr>
            <a:lvl7pPr marL="2971800" indent="-228600" eaLnBrk="0" fontAlgn="base" hangingPunct="0">
              <a:lnSpc>
                <a:spcPct val="110000"/>
              </a:lnSpc>
              <a:spcBef>
                <a:spcPts val="900"/>
              </a:spcBef>
              <a:spcAft>
                <a:spcPct val="0"/>
              </a:spcAft>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7pPr>
            <a:lvl8pPr marL="3429000" indent="-228600" eaLnBrk="0" fontAlgn="base" hangingPunct="0">
              <a:lnSpc>
                <a:spcPct val="110000"/>
              </a:lnSpc>
              <a:spcBef>
                <a:spcPts val="900"/>
              </a:spcBef>
              <a:spcAft>
                <a:spcPct val="0"/>
              </a:spcAft>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8pPr>
            <a:lvl9pPr marL="3886200" indent="-228600" eaLnBrk="0" fontAlgn="base" hangingPunct="0">
              <a:lnSpc>
                <a:spcPct val="110000"/>
              </a:lnSpc>
              <a:spcBef>
                <a:spcPts val="900"/>
              </a:spcBef>
              <a:spcAft>
                <a:spcPct val="0"/>
              </a:spcAft>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9pPr>
          </a:lstStyle>
          <a:p>
            <a:pPr defTabSz="914400" eaLnBrk="1" hangingPunct="1">
              <a:spcBef>
                <a:spcPct val="0"/>
              </a:spcBef>
              <a:buFontTx/>
              <a:buNone/>
            </a:pPr>
            <a:r>
              <a:rPr lang="en-US" altLang="zh-CN" sz="3200">
                <a:solidFill>
                  <a:srgbClr val="FFFFFF"/>
                </a:solidFill>
                <a:latin typeface="思源黑体" panose="020B0500000000000000" pitchFamily="34" charset="-122"/>
              </a:rPr>
              <a:t>EBSCO Mobile App </a:t>
            </a:r>
            <a:r>
              <a:rPr lang="zh-CN" altLang="en-US" sz="3200">
                <a:solidFill>
                  <a:srgbClr val="FFFFFF"/>
                </a:solidFill>
                <a:latin typeface="思源黑体" panose="020B0500000000000000" pitchFamily="34" charset="-122"/>
              </a:rPr>
              <a:t>主页</a:t>
            </a:r>
            <a:endParaRPr lang="en-US" altLang="en-US" sz="3200">
              <a:solidFill>
                <a:srgbClr val="FFFFFF"/>
              </a:solidFill>
              <a:latin typeface="思源黑体" panose="020B0500000000000000" pitchFamily="34" charset="-122"/>
            </a:endParaRPr>
          </a:p>
        </p:txBody>
      </p:sp>
      <p:pic>
        <p:nvPicPr>
          <p:cNvPr id="177158" name="Picture 12">
            <a:extLst>
              <a:ext uri="{FF2B5EF4-FFF2-40B4-BE49-F238E27FC236}">
                <a16:creationId xmlns:a16="http://schemas.microsoft.com/office/drawing/2014/main" id="{60DA7636-4B36-05DB-A412-A1E5DED24B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69263" y="1635125"/>
            <a:ext cx="2870200" cy="496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7159" name="图片 15" descr="图形用户界面, 文本, 应用程序, 聊天或短信&#10;&#10;描述已自动生成">
            <a:extLst>
              <a:ext uri="{FF2B5EF4-FFF2-40B4-BE49-F238E27FC236}">
                <a16:creationId xmlns:a16="http://schemas.microsoft.com/office/drawing/2014/main" id="{280BE13C-CB41-07EF-6B05-55D4AF6469A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3024"/>
          <a:stretch>
            <a:fillRect/>
          </a:stretch>
        </p:blipFill>
        <p:spPr bwMode="auto">
          <a:xfrm>
            <a:off x="8181975" y="1860550"/>
            <a:ext cx="2668588" cy="460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Title 1">
            <a:extLst>
              <a:ext uri="{FF2B5EF4-FFF2-40B4-BE49-F238E27FC236}">
                <a16:creationId xmlns:a16="http://schemas.microsoft.com/office/drawing/2014/main" id="{190EA287-199E-DB9C-4DA9-E2C9E4993C43}"/>
              </a:ext>
            </a:extLst>
          </p:cNvPr>
          <p:cNvSpPr>
            <a:spLocks noGrp="1" noChangeArrowheads="1"/>
          </p:cNvSpPr>
          <p:nvPr>
            <p:ph type="title"/>
          </p:nvPr>
        </p:nvSpPr>
        <p:spPr/>
        <p:txBody>
          <a:bodyPr/>
          <a:lstStyle/>
          <a:p>
            <a:pPr eaLnBrk="1" hangingPunct="1"/>
            <a:endParaRPr lang="en-US" altLang="en-US"/>
          </a:p>
        </p:txBody>
      </p:sp>
      <p:sp>
        <p:nvSpPr>
          <p:cNvPr id="179203" name="Content Placeholder 2">
            <a:extLst>
              <a:ext uri="{FF2B5EF4-FFF2-40B4-BE49-F238E27FC236}">
                <a16:creationId xmlns:a16="http://schemas.microsoft.com/office/drawing/2014/main" id="{69C6A67D-2452-E015-FCD4-AFD349EF4BBD}"/>
              </a:ext>
            </a:extLst>
          </p:cNvPr>
          <p:cNvSpPr>
            <a:spLocks noGrp="1" noChangeArrowheads="1"/>
          </p:cNvSpPr>
          <p:nvPr>
            <p:ph idx="1"/>
          </p:nvPr>
        </p:nvSpPr>
        <p:spPr>
          <a:xfrm>
            <a:off x="652463" y="2017713"/>
            <a:ext cx="7113587" cy="3883025"/>
          </a:xfrm>
        </p:spPr>
        <p:txBody>
          <a:bodyPr/>
          <a:lstStyle/>
          <a:p>
            <a:pPr eaLnBrk="1" hangingPunct="1"/>
            <a:r>
              <a:rPr lang="zh-CN" altLang="en-US" sz="2400">
                <a:solidFill>
                  <a:srgbClr val="454545"/>
                </a:solidFill>
                <a:cs typeface="Calibri" panose="020F0502020204030204" pitchFamily="34" charset="0"/>
              </a:rPr>
              <a:t>点击屏幕底部菜单中的放大镜，进入搜索页面</a:t>
            </a:r>
          </a:p>
          <a:p>
            <a:pPr eaLnBrk="1" hangingPunct="1"/>
            <a:r>
              <a:rPr lang="zh-CN" altLang="en-US" sz="2400">
                <a:solidFill>
                  <a:srgbClr val="454545"/>
                </a:solidFill>
                <a:cs typeface="Calibri" panose="020F0502020204030204" pitchFamily="34" charset="0"/>
              </a:rPr>
              <a:t>在搜索框中输入搜索词。当您键入时，您可以点击</a:t>
            </a:r>
            <a:r>
              <a:rPr lang="en-US" altLang="zh-CN" sz="2400">
                <a:solidFill>
                  <a:srgbClr val="454545"/>
                </a:solidFill>
                <a:cs typeface="Calibri" panose="020F0502020204030204" pitchFamily="34" charset="0"/>
              </a:rPr>
              <a:t>App</a:t>
            </a:r>
            <a:r>
              <a:rPr lang="zh-CN" altLang="en-US" sz="2400">
                <a:solidFill>
                  <a:srgbClr val="454545"/>
                </a:solidFill>
                <a:cs typeface="Calibri" panose="020F0502020204030204" pitchFamily="34" charset="0"/>
              </a:rPr>
              <a:t>提示的搜索词</a:t>
            </a:r>
          </a:p>
          <a:p>
            <a:pPr eaLnBrk="1" hangingPunct="1"/>
            <a:r>
              <a:rPr lang="zh-CN" altLang="en-US" sz="2400">
                <a:solidFill>
                  <a:srgbClr val="454545"/>
                </a:solidFill>
                <a:cs typeface="Calibri" panose="020F0502020204030204" pitchFamily="34" charset="0"/>
              </a:rPr>
              <a:t>点击筛选条件（</a:t>
            </a:r>
            <a:r>
              <a:rPr lang="zh-CN" altLang="en-US" sz="2400">
                <a:solidFill>
                  <a:schemeClr val="accent2"/>
                </a:solidFill>
                <a:cs typeface="Calibri" panose="020F0502020204030204" pitchFamily="34" charset="0"/>
              </a:rPr>
              <a:t>同行评审、全文、日期范围</a:t>
            </a:r>
            <a:r>
              <a:rPr lang="zh-CN" altLang="en-US" sz="2400">
                <a:solidFill>
                  <a:srgbClr val="454545"/>
                </a:solidFill>
                <a:cs typeface="Calibri" panose="020F0502020204030204" pitchFamily="34" charset="0"/>
              </a:rPr>
              <a:t>），将其应用于搜索</a:t>
            </a:r>
          </a:p>
          <a:p>
            <a:pPr eaLnBrk="1" hangingPunct="1"/>
            <a:r>
              <a:rPr lang="zh-CN" altLang="en-US" sz="2400">
                <a:solidFill>
                  <a:srgbClr val="454545"/>
                </a:solidFill>
                <a:cs typeface="Calibri" panose="020F0502020204030204" pitchFamily="34" charset="0"/>
              </a:rPr>
              <a:t>点击设备键盘上的“</a:t>
            </a:r>
            <a:r>
              <a:rPr lang="zh-CN" altLang="en-US" sz="2400">
                <a:solidFill>
                  <a:schemeClr val="accent2"/>
                </a:solidFill>
                <a:cs typeface="Calibri" panose="020F0502020204030204" pitchFamily="34" charset="0"/>
              </a:rPr>
              <a:t>搜索</a:t>
            </a:r>
            <a:r>
              <a:rPr lang="zh-CN" altLang="en-US" sz="2400">
                <a:solidFill>
                  <a:srgbClr val="454545"/>
                </a:solidFill>
                <a:cs typeface="Calibri" panose="020F0502020204030204" pitchFamily="34" charset="0"/>
              </a:rPr>
              <a:t>”以运行搜索</a:t>
            </a:r>
          </a:p>
          <a:p>
            <a:pPr eaLnBrk="1" hangingPunct="1"/>
            <a:r>
              <a:rPr lang="zh-CN" altLang="en-US" sz="2400">
                <a:solidFill>
                  <a:srgbClr val="454545"/>
                </a:solidFill>
                <a:cs typeface="Calibri" panose="020F0502020204030204" pitchFamily="34" charset="0"/>
              </a:rPr>
              <a:t>页面将显示检索结果，结果中与检索词匹配的词会高亮显示。点击文章或书名查看详细信息或阅读全文（如有全文提供）</a:t>
            </a:r>
          </a:p>
        </p:txBody>
      </p:sp>
      <p:grpSp>
        <p:nvGrpSpPr>
          <p:cNvPr id="179204" name="Group 7">
            <a:extLst>
              <a:ext uri="{FF2B5EF4-FFF2-40B4-BE49-F238E27FC236}">
                <a16:creationId xmlns:a16="http://schemas.microsoft.com/office/drawing/2014/main" id="{D7382BC6-28F2-7C77-B20D-13EFB61C503B}"/>
              </a:ext>
            </a:extLst>
          </p:cNvPr>
          <p:cNvGrpSpPr>
            <a:grpSpLocks/>
          </p:cNvGrpSpPr>
          <p:nvPr/>
        </p:nvGrpSpPr>
        <p:grpSpPr bwMode="auto">
          <a:xfrm>
            <a:off x="304800" y="304800"/>
            <a:ext cx="11582400" cy="1274763"/>
            <a:chOff x="304800" y="304799"/>
            <a:chExt cx="11582400" cy="1274619"/>
          </a:xfrm>
        </p:grpSpPr>
        <p:sp>
          <p:nvSpPr>
            <p:cNvPr id="9" name="Rectangle 8">
              <a:extLst>
                <a:ext uri="{FF2B5EF4-FFF2-40B4-BE49-F238E27FC236}">
                  <a16:creationId xmlns:a16="http://schemas.microsoft.com/office/drawing/2014/main" id="{AD5293DD-A9E3-1F92-E1ED-FC685501D10A}"/>
                </a:ext>
              </a:extLst>
            </p:cNvPr>
            <p:cNvSpPr/>
            <p:nvPr/>
          </p:nvSpPr>
          <p:spPr>
            <a:xfrm>
              <a:off x="304800" y="304799"/>
              <a:ext cx="11582400" cy="119207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400"/>
            </a:p>
          </p:txBody>
        </p:sp>
        <p:sp>
          <p:nvSpPr>
            <p:cNvPr id="10" name="Rectangle 9">
              <a:extLst>
                <a:ext uri="{FF2B5EF4-FFF2-40B4-BE49-F238E27FC236}">
                  <a16:creationId xmlns:a16="http://schemas.microsoft.com/office/drawing/2014/main" id="{6565E0C8-B752-1432-7D41-085AC0C782AE}"/>
                </a:ext>
              </a:extLst>
            </p:cNvPr>
            <p:cNvSpPr/>
            <p:nvPr/>
          </p:nvSpPr>
          <p:spPr>
            <a:xfrm rot="5400000">
              <a:off x="3096430" y="-1420151"/>
              <a:ext cx="207940" cy="57912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endParaRPr lang="en-US" sz="1400">
                <a:solidFill>
                  <a:srgbClr val="FFFFFF"/>
                </a:solidFill>
                <a:latin typeface="Arial" panose="020B0604020202020204"/>
              </a:endParaRPr>
            </a:p>
          </p:txBody>
        </p:sp>
        <p:sp>
          <p:nvSpPr>
            <p:cNvPr id="11" name="Rectangle 10">
              <a:extLst>
                <a:ext uri="{FF2B5EF4-FFF2-40B4-BE49-F238E27FC236}">
                  <a16:creationId xmlns:a16="http://schemas.microsoft.com/office/drawing/2014/main" id="{0227DD54-1FEA-7719-C50B-F6DC8A6E5120}"/>
                </a:ext>
              </a:extLst>
            </p:cNvPr>
            <p:cNvSpPr/>
            <p:nvPr/>
          </p:nvSpPr>
          <p:spPr>
            <a:xfrm rot="5400000">
              <a:off x="8887630" y="-1420151"/>
              <a:ext cx="207940" cy="5791200"/>
            </a:xfrm>
            <a:prstGeom prst="rect">
              <a:avLst/>
            </a:prstGeom>
            <a:solidFill>
              <a:srgbClr val="FAB73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endParaRPr lang="en-US" sz="1400">
                <a:solidFill>
                  <a:srgbClr val="FFFFFF"/>
                </a:solidFill>
                <a:latin typeface="Arial" panose="020B0604020202020204"/>
              </a:endParaRPr>
            </a:p>
          </p:txBody>
        </p:sp>
      </p:grpSp>
      <p:sp>
        <p:nvSpPr>
          <p:cNvPr id="179205" name="Title 1">
            <a:extLst>
              <a:ext uri="{FF2B5EF4-FFF2-40B4-BE49-F238E27FC236}">
                <a16:creationId xmlns:a16="http://schemas.microsoft.com/office/drawing/2014/main" id="{AD69A70F-3DC9-E8C0-0B5E-3C3E49ED5C6B}"/>
              </a:ext>
            </a:extLst>
          </p:cNvPr>
          <p:cNvSpPr txBox="1">
            <a:spLocks noChangeArrowheads="1"/>
          </p:cNvSpPr>
          <p:nvPr/>
        </p:nvSpPr>
        <p:spPr bwMode="auto">
          <a:xfrm>
            <a:off x="652463" y="539750"/>
            <a:ext cx="9280525" cy="665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110000"/>
              </a:lnSpc>
              <a:spcBef>
                <a:spcPts val="900"/>
              </a:spcBef>
              <a:buFont typeface="Arial" panose="020B0604020202020204" pitchFamily="34" charset="0"/>
              <a:buChar char="•"/>
              <a:defRPr sz="2800">
                <a:solidFill>
                  <a:schemeClr val="tx2"/>
                </a:solidFill>
                <a:latin typeface="Times New Roman" panose="02020603050405020304" pitchFamily="18" charset="0"/>
                <a:ea typeface="思源黑体" panose="020B0500000000000000" pitchFamily="34" charset="-122"/>
              </a:defRPr>
            </a:lvl1pPr>
            <a:lvl2pPr marL="742950" indent="-285750">
              <a:lnSpc>
                <a:spcPct val="110000"/>
              </a:lnSpc>
              <a:spcBef>
                <a:spcPts val="900"/>
              </a:spcBef>
              <a:buFont typeface="Arial" panose="020B0604020202020204" pitchFamily="34" charset="0"/>
              <a:buChar char="−"/>
              <a:defRPr sz="2400">
                <a:solidFill>
                  <a:schemeClr val="tx2"/>
                </a:solidFill>
                <a:latin typeface="Times New Roman" panose="02020603050405020304" pitchFamily="18" charset="0"/>
                <a:ea typeface="思源黑体" panose="020B0500000000000000" pitchFamily="34" charset="-122"/>
              </a:defRPr>
            </a:lvl2pPr>
            <a:lvl3pPr marL="1143000" indent="-228600">
              <a:lnSpc>
                <a:spcPct val="110000"/>
              </a:lnSpc>
              <a:spcBef>
                <a:spcPts val="900"/>
              </a:spcBef>
              <a:buFont typeface="Arial" panose="020B0604020202020204" pitchFamily="34" charset="0"/>
              <a:buChar char="•"/>
              <a:defRPr sz="2000">
                <a:solidFill>
                  <a:schemeClr val="tx2"/>
                </a:solidFill>
                <a:latin typeface="Times New Roman" panose="02020603050405020304" pitchFamily="18" charset="0"/>
                <a:ea typeface="思源黑体" panose="020B0500000000000000" pitchFamily="34" charset="-122"/>
              </a:defRPr>
            </a:lvl3pPr>
            <a:lvl4pPr marL="1600200" indent="-228600">
              <a:lnSpc>
                <a:spcPct val="110000"/>
              </a:lnSpc>
              <a:spcBef>
                <a:spcPts val="900"/>
              </a:spcBef>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4pPr>
            <a:lvl5pPr marL="2057400" indent="-228600">
              <a:lnSpc>
                <a:spcPct val="110000"/>
              </a:lnSpc>
              <a:spcBef>
                <a:spcPts val="900"/>
              </a:spcBef>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5pPr>
            <a:lvl6pPr marL="2514600" indent="-228600" eaLnBrk="0" fontAlgn="base" hangingPunct="0">
              <a:lnSpc>
                <a:spcPct val="110000"/>
              </a:lnSpc>
              <a:spcBef>
                <a:spcPts val="900"/>
              </a:spcBef>
              <a:spcAft>
                <a:spcPct val="0"/>
              </a:spcAft>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6pPr>
            <a:lvl7pPr marL="2971800" indent="-228600" eaLnBrk="0" fontAlgn="base" hangingPunct="0">
              <a:lnSpc>
                <a:spcPct val="110000"/>
              </a:lnSpc>
              <a:spcBef>
                <a:spcPts val="900"/>
              </a:spcBef>
              <a:spcAft>
                <a:spcPct val="0"/>
              </a:spcAft>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7pPr>
            <a:lvl8pPr marL="3429000" indent="-228600" eaLnBrk="0" fontAlgn="base" hangingPunct="0">
              <a:lnSpc>
                <a:spcPct val="110000"/>
              </a:lnSpc>
              <a:spcBef>
                <a:spcPts val="900"/>
              </a:spcBef>
              <a:spcAft>
                <a:spcPct val="0"/>
              </a:spcAft>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8pPr>
            <a:lvl9pPr marL="3886200" indent="-228600" eaLnBrk="0" fontAlgn="base" hangingPunct="0">
              <a:lnSpc>
                <a:spcPct val="110000"/>
              </a:lnSpc>
              <a:spcBef>
                <a:spcPts val="900"/>
              </a:spcBef>
              <a:spcAft>
                <a:spcPct val="0"/>
              </a:spcAft>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9pPr>
          </a:lstStyle>
          <a:p>
            <a:pPr defTabSz="914400" eaLnBrk="1" hangingPunct="1">
              <a:spcBef>
                <a:spcPct val="0"/>
              </a:spcBef>
              <a:buFontTx/>
              <a:buNone/>
            </a:pPr>
            <a:r>
              <a:rPr lang="zh-CN" altLang="en-US" sz="3200">
                <a:solidFill>
                  <a:srgbClr val="FFFFFF"/>
                </a:solidFill>
                <a:latin typeface="思源黑体" panose="020B0500000000000000" pitchFamily="34" charset="-122"/>
              </a:rPr>
              <a:t>检索</a:t>
            </a:r>
            <a:r>
              <a:rPr lang="en-US" altLang="zh-CN" sz="3200">
                <a:solidFill>
                  <a:srgbClr val="FFFFFF"/>
                </a:solidFill>
                <a:latin typeface="思源黑体" panose="020B0500000000000000" pitchFamily="34" charset="-122"/>
              </a:rPr>
              <a:t>EBSCO Mobile App</a:t>
            </a:r>
          </a:p>
        </p:txBody>
      </p:sp>
      <p:pic>
        <p:nvPicPr>
          <p:cNvPr id="179206" name="Picture 12">
            <a:extLst>
              <a:ext uri="{FF2B5EF4-FFF2-40B4-BE49-F238E27FC236}">
                <a16:creationId xmlns:a16="http://schemas.microsoft.com/office/drawing/2014/main" id="{CC26A926-7A90-0265-B102-80CFB4DACA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91500" y="1635125"/>
            <a:ext cx="2827338" cy="496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9207" name="图片 15" descr="文本&#10;&#10;描述已自动生成">
            <a:extLst>
              <a:ext uri="{FF2B5EF4-FFF2-40B4-BE49-F238E27FC236}">
                <a16:creationId xmlns:a16="http://schemas.microsoft.com/office/drawing/2014/main" id="{16BBA7E9-2FAE-2E7F-4E91-4296AB4F4C2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3299"/>
          <a:stretch>
            <a:fillRect/>
          </a:stretch>
        </p:blipFill>
        <p:spPr bwMode="auto">
          <a:xfrm>
            <a:off x="8261350" y="1847850"/>
            <a:ext cx="2663825" cy="458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图片 17" descr="图形用户界面, 文本, 应用程序&#10;&#10;描述已自动生成">
            <a:extLst>
              <a:ext uri="{FF2B5EF4-FFF2-40B4-BE49-F238E27FC236}">
                <a16:creationId xmlns:a16="http://schemas.microsoft.com/office/drawing/2014/main" id="{E52ED94A-5DE0-C3B6-7493-CCEFC2CD7F7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3232"/>
          <a:stretch>
            <a:fillRect/>
          </a:stretch>
        </p:blipFill>
        <p:spPr bwMode="auto">
          <a:xfrm>
            <a:off x="8261350" y="1847850"/>
            <a:ext cx="2663825" cy="458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Title 1">
            <a:extLst>
              <a:ext uri="{FF2B5EF4-FFF2-40B4-BE49-F238E27FC236}">
                <a16:creationId xmlns:a16="http://schemas.microsoft.com/office/drawing/2014/main" id="{6D05501F-2ED6-B593-28C9-49777B25C231}"/>
              </a:ext>
            </a:extLst>
          </p:cNvPr>
          <p:cNvSpPr>
            <a:spLocks noGrp="1" noChangeArrowheads="1"/>
          </p:cNvSpPr>
          <p:nvPr>
            <p:ph type="title"/>
          </p:nvPr>
        </p:nvSpPr>
        <p:spPr/>
        <p:txBody>
          <a:bodyPr/>
          <a:lstStyle/>
          <a:p>
            <a:pPr eaLnBrk="1" hangingPunct="1"/>
            <a:endParaRPr lang="en-US" altLang="en-US"/>
          </a:p>
        </p:txBody>
      </p:sp>
      <p:sp>
        <p:nvSpPr>
          <p:cNvPr id="181251" name="Content Placeholder 2">
            <a:extLst>
              <a:ext uri="{FF2B5EF4-FFF2-40B4-BE49-F238E27FC236}">
                <a16:creationId xmlns:a16="http://schemas.microsoft.com/office/drawing/2014/main" id="{BD08CD6D-D573-6EB4-CD56-1354BBEC38C7}"/>
              </a:ext>
            </a:extLst>
          </p:cNvPr>
          <p:cNvSpPr>
            <a:spLocks noGrp="1" noChangeArrowheads="1"/>
          </p:cNvSpPr>
          <p:nvPr>
            <p:ph idx="1"/>
          </p:nvPr>
        </p:nvSpPr>
        <p:spPr>
          <a:xfrm>
            <a:off x="652463" y="2271713"/>
            <a:ext cx="7113587" cy="3468687"/>
          </a:xfrm>
        </p:spPr>
        <p:txBody>
          <a:bodyPr/>
          <a:lstStyle/>
          <a:p>
            <a:pPr eaLnBrk="1" hangingPunct="1"/>
            <a:r>
              <a:rPr lang="zh-CN" altLang="en-US" sz="2400">
                <a:solidFill>
                  <a:srgbClr val="454545"/>
                </a:solidFill>
                <a:cs typeface="Calibri" panose="020F0502020204030204" pitchFamily="34" charset="0"/>
              </a:rPr>
              <a:t>在文章页面，右上角箭头符号可将文章根据设备所支持的方式进行分享</a:t>
            </a:r>
          </a:p>
          <a:p>
            <a:pPr eaLnBrk="1" hangingPunct="1"/>
            <a:r>
              <a:rPr lang="zh-CN" altLang="en-US" sz="2400">
                <a:solidFill>
                  <a:srgbClr val="454545"/>
                </a:solidFill>
                <a:cs typeface="Calibri" panose="020F0502020204030204" pitchFamily="34" charset="0"/>
              </a:rPr>
              <a:t>点击文章标题下方的方框，可对方框中的内容执行二次检索</a:t>
            </a:r>
          </a:p>
          <a:p>
            <a:pPr eaLnBrk="1" hangingPunct="1"/>
            <a:r>
              <a:rPr lang="zh-CN" altLang="en-US" sz="2400">
                <a:solidFill>
                  <a:srgbClr val="454545"/>
                </a:solidFill>
                <a:cs typeface="Calibri" panose="020F0502020204030204" pitchFamily="34" charset="0"/>
              </a:rPr>
              <a:t>继续往下滑动可查看文章的摘要信息</a:t>
            </a:r>
            <a:endParaRPr lang="en-US" altLang="zh-CN" sz="2400">
              <a:solidFill>
                <a:srgbClr val="454545"/>
              </a:solidFill>
              <a:cs typeface="Calibri" panose="020F0502020204030204" pitchFamily="34" charset="0"/>
            </a:endParaRPr>
          </a:p>
          <a:p>
            <a:pPr eaLnBrk="1" hangingPunct="1"/>
            <a:r>
              <a:rPr lang="zh-CN" altLang="en-US" sz="2400">
                <a:solidFill>
                  <a:srgbClr val="454545"/>
                </a:solidFill>
                <a:cs typeface="Calibri" panose="020F0502020204030204" pitchFamily="34" charset="0"/>
              </a:rPr>
              <a:t>在文章详情页面向左滑动，可获得更多类似文章的相关推荐</a:t>
            </a:r>
          </a:p>
        </p:txBody>
      </p:sp>
      <p:grpSp>
        <p:nvGrpSpPr>
          <p:cNvPr id="181252" name="Group 7">
            <a:extLst>
              <a:ext uri="{FF2B5EF4-FFF2-40B4-BE49-F238E27FC236}">
                <a16:creationId xmlns:a16="http://schemas.microsoft.com/office/drawing/2014/main" id="{EF9DCD75-7FFC-97A7-5C07-EC28F228EBB3}"/>
              </a:ext>
            </a:extLst>
          </p:cNvPr>
          <p:cNvGrpSpPr>
            <a:grpSpLocks/>
          </p:cNvGrpSpPr>
          <p:nvPr/>
        </p:nvGrpSpPr>
        <p:grpSpPr bwMode="auto">
          <a:xfrm>
            <a:off x="304800" y="304800"/>
            <a:ext cx="11582400" cy="1274763"/>
            <a:chOff x="304800" y="304799"/>
            <a:chExt cx="11582400" cy="1274619"/>
          </a:xfrm>
        </p:grpSpPr>
        <p:sp>
          <p:nvSpPr>
            <p:cNvPr id="9" name="Rectangle 8">
              <a:extLst>
                <a:ext uri="{FF2B5EF4-FFF2-40B4-BE49-F238E27FC236}">
                  <a16:creationId xmlns:a16="http://schemas.microsoft.com/office/drawing/2014/main" id="{B6205D25-541D-9AC0-FB96-8884FA474C50}"/>
                </a:ext>
              </a:extLst>
            </p:cNvPr>
            <p:cNvSpPr/>
            <p:nvPr/>
          </p:nvSpPr>
          <p:spPr>
            <a:xfrm>
              <a:off x="304800" y="304799"/>
              <a:ext cx="11582400" cy="119207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400"/>
            </a:p>
          </p:txBody>
        </p:sp>
        <p:sp>
          <p:nvSpPr>
            <p:cNvPr id="10" name="Rectangle 9">
              <a:extLst>
                <a:ext uri="{FF2B5EF4-FFF2-40B4-BE49-F238E27FC236}">
                  <a16:creationId xmlns:a16="http://schemas.microsoft.com/office/drawing/2014/main" id="{430A48CD-978F-D298-30DC-9289A17F15BA}"/>
                </a:ext>
              </a:extLst>
            </p:cNvPr>
            <p:cNvSpPr/>
            <p:nvPr/>
          </p:nvSpPr>
          <p:spPr>
            <a:xfrm rot="5400000">
              <a:off x="3096430" y="-1420151"/>
              <a:ext cx="207940" cy="57912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endParaRPr lang="en-US" sz="1400">
                <a:solidFill>
                  <a:srgbClr val="FFFFFF"/>
                </a:solidFill>
                <a:latin typeface="Arial" panose="020B0604020202020204"/>
              </a:endParaRPr>
            </a:p>
          </p:txBody>
        </p:sp>
        <p:sp>
          <p:nvSpPr>
            <p:cNvPr id="11" name="Rectangle 10">
              <a:extLst>
                <a:ext uri="{FF2B5EF4-FFF2-40B4-BE49-F238E27FC236}">
                  <a16:creationId xmlns:a16="http://schemas.microsoft.com/office/drawing/2014/main" id="{E17F3D04-5898-8F4F-B892-0078E3FDAEC8}"/>
                </a:ext>
              </a:extLst>
            </p:cNvPr>
            <p:cNvSpPr/>
            <p:nvPr/>
          </p:nvSpPr>
          <p:spPr>
            <a:xfrm rot="5400000">
              <a:off x="8887630" y="-1420151"/>
              <a:ext cx="207940" cy="5791200"/>
            </a:xfrm>
            <a:prstGeom prst="rect">
              <a:avLst/>
            </a:prstGeom>
            <a:solidFill>
              <a:srgbClr val="FAB73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endParaRPr lang="en-US" sz="1400">
                <a:solidFill>
                  <a:srgbClr val="FFFFFF"/>
                </a:solidFill>
                <a:latin typeface="Arial" panose="020B0604020202020204"/>
              </a:endParaRPr>
            </a:p>
          </p:txBody>
        </p:sp>
      </p:grpSp>
      <p:sp>
        <p:nvSpPr>
          <p:cNvPr id="181253" name="Title 1">
            <a:extLst>
              <a:ext uri="{FF2B5EF4-FFF2-40B4-BE49-F238E27FC236}">
                <a16:creationId xmlns:a16="http://schemas.microsoft.com/office/drawing/2014/main" id="{02F2EE27-EF23-8F0C-1962-0B6317929F35}"/>
              </a:ext>
            </a:extLst>
          </p:cNvPr>
          <p:cNvSpPr txBox="1">
            <a:spLocks noChangeArrowheads="1"/>
          </p:cNvSpPr>
          <p:nvPr/>
        </p:nvSpPr>
        <p:spPr bwMode="auto">
          <a:xfrm>
            <a:off x="652463" y="539750"/>
            <a:ext cx="9280525" cy="665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110000"/>
              </a:lnSpc>
              <a:spcBef>
                <a:spcPts val="900"/>
              </a:spcBef>
              <a:buFont typeface="Arial" panose="020B0604020202020204" pitchFamily="34" charset="0"/>
              <a:buChar char="•"/>
              <a:defRPr sz="2800">
                <a:solidFill>
                  <a:schemeClr val="tx2"/>
                </a:solidFill>
                <a:latin typeface="Times New Roman" panose="02020603050405020304" pitchFamily="18" charset="0"/>
                <a:ea typeface="思源黑体" panose="020B0500000000000000" pitchFamily="34" charset="-122"/>
              </a:defRPr>
            </a:lvl1pPr>
            <a:lvl2pPr marL="742950" indent="-285750">
              <a:lnSpc>
                <a:spcPct val="110000"/>
              </a:lnSpc>
              <a:spcBef>
                <a:spcPts val="900"/>
              </a:spcBef>
              <a:buFont typeface="Arial" panose="020B0604020202020204" pitchFamily="34" charset="0"/>
              <a:buChar char="−"/>
              <a:defRPr sz="2400">
                <a:solidFill>
                  <a:schemeClr val="tx2"/>
                </a:solidFill>
                <a:latin typeface="Times New Roman" panose="02020603050405020304" pitchFamily="18" charset="0"/>
                <a:ea typeface="思源黑体" panose="020B0500000000000000" pitchFamily="34" charset="-122"/>
              </a:defRPr>
            </a:lvl2pPr>
            <a:lvl3pPr marL="1143000" indent="-228600">
              <a:lnSpc>
                <a:spcPct val="110000"/>
              </a:lnSpc>
              <a:spcBef>
                <a:spcPts val="900"/>
              </a:spcBef>
              <a:buFont typeface="Arial" panose="020B0604020202020204" pitchFamily="34" charset="0"/>
              <a:buChar char="•"/>
              <a:defRPr sz="2000">
                <a:solidFill>
                  <a:schemeClr val="tx2"/>
                </a:solidFill>
                <a:latin typeface="Times New Roman" panose="02020603050405020304" pitchFamily="18" charset="0"/>
                <a:ea typeface="思源黑体" panose="020B0500000000000000" pitchFamily="34" charset="-122"/>
              </a:defRPr>
            </a:lvl3pPr>
            <a:lvl4pPr marL="1600200" indent="-228600">
              <a:lnSpc>
                <a:spcPct val="110000"/>
              </a:lnSpc>
              <a:spcBef>
                <a:spcPts val="900"/>
              </a:spcBef>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4pPr>
            <a:lvl5pPr marL="2057400" indent="-228600">
              <a:lnSpc>
                <a:spcPct val="110000"/>
              </a:lnSpc>
              <a:spcBef>
                <a:spcPts val="900"/>
              </a:spcBef>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5pPr>
            <a:lvl6pPr marL="2514600" indent="-228600" eaLnBrk="0" fontAlgn="base" hangingPunct="0">
              <a:lnSpc>
                <a:spcPct val="110000"/>
              </a:lnSpc>
              <a:spcBef>
                <a:spcPts val="900"/>
              </a:spcBef>
              <a:spcAft>
                <a:spcPct val="0"/>
              </a:spcAft>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6pPr>
            <a:lvl7pPr marL="2971800" indent="-228600" eaLnBrk="0" fontAlgn="base" hangingPunct="0">
              <a:lnSpc>
                <a:spcPct val="110000"/>
              </a:lnSpc>
              <a:spcBef>
                <a:spcPts val="900"/>
              </a:spcBef>
              <a:spcAft>
                <a:spcPct val="0"/>
              </a:spcAft>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7pPr>
            <a:lvl8pPr marL="3429000" indent="-228600" eaLnBrk="0" fontAlgn="base" hangingPunct="0">
              <a:lnSpc>
                <a:spcPct val="110000"/>
              </a:lnSpc>
              <a:spcBef>
                <a:spcPts val="900"/>
              </a:spcBef>
              <a:spcAft>
                <a:spcPct val="0"/>
              </a:spcAft>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8pPr>
            <a:lvl9pPr marL="3886200" indent="-228600" eaLnBrk="0" fontAlgn="base" hangingPunct="0">
              <a:lnSpc>
                <a:spcPct val="110000"/>
              </a:lnSpc>
              <a:spcBef>
                <a:spcPts val="900"/>
              </a:spcBef>
              <a:spcAft>
                <a:spcPct val="0"/>
              </a:spcAft>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9pPr>
          </a:lstStyle>
          <a:p>
            <a:pPr defTabSz="914400" eaLnBrk="1" hangingPunct="1">
              <a:spcBef>
                <a:spcPct val="0"/>
              </a:spcBef>
              <a:buFontTx/>
              <a:buNone/>
            </a:pPr>
            <a:r>
              <a:rPr lang="zh-CN" altLang="en-US" sz="3200">
                <a:solidFill>
                  <a:srgbClr val="FFFFFF"/>
                </a:solidFill>
                <a:latin typeface="思源黑体" panose="020B0500000000000000" pitchFamily="34" charset="-122"/>
              </a:rPr>
              <a:t>阅读文章</a:t>
            </a:r>
          </a:p>
        </p:txBody>
      </p:sp>
      <p:pic>
        <p:nvPicPr>
          <p:cNvPr id="181254" name="Picture 12">
            <a:extLst>
              <a:ext uri="{FF2B5EF4-FFF2-40B4-BE49-F238E27FC236}">
                <a16:creationId xmlns:a16="http://schemas.microsoft.com/office/drawing/2014/main" id="{0891F750-B3BA-6421-5348-433C3ACDBD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20075" y="1635125"/>
            <a:ext cx="2806700" cy="496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55" name="图片 15" descr="图形用户界面, 文本, 应用程序&#10;&#10;描述已自动生成">
            <a:extLst>
              <a:ext uri="{FF2B5EF4-FFF2-40B4-BE49-F238E27FC236}">
                <a16:creationId xmlns:a16="http://schemas.microsoft.com/office/drawing/2014/main" id="{87936B41-DC63-D2B6-2CB4-6691FADC2E7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2750"/>
          <a:stretch>
            <a:fillRect/>
          </a:stretch>
        </p:blipFill>
        <p:spPr bwMode="auto">
          <a:xfrm>
            <a:off x="8328025" y="1808163"/>
            <a:ext cx="2606675" cy="4510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内容占位符 15" descr="图形用户界面, 应用程序&#10;&#10;描述已自动生成">
            <a:extLst>
              <a:ext uri="{FF2B5EF4-FFF2-40B4-BE49-F238E27FC236}">
                <a16:creationId xmlns:a16="http://schemas.microsoft.com/office/drawing/2014/main" id="{9B5E4010-A633-6272-8502-F554C5E69D1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2533"/>
          <a:stretch>
            <a:fillRect/>
          </a:stretch>
        </p:blipFill>
        <p:spPr bwMode="auto">
          <a:xfrm>
            <a:off x="8293100" y="1808163"/>
            <a:ext cx="2660650" cy="461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3298" name="图片 15" descr="图形用户界面, 文本, 应用程序&#10;&#10;描述已自动生成">
            <a:extLst>
              <a:ext uri="{FF2B5EF4-FFF2-40B4-BE49-F238E27FC236}">
                <a16:creationId xmlns:a16="http://schemas.microsoft.com/office/drawing/2014/main" id="{9C279681-7932-958F-72C1-AB69F5C9B6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3232"/>
          <a:stretch>
            <a:fillRect/>
          </a:stretch>
        </p:blipFill>
        <p:spPr bwMode="auto">
          <a:xfrm>
            <a:off x="8277225" y="2017713"/>
            <a:ext cx="2516188" cy="4424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299" name="Picture 12">
            <a:extLst>
              <a:ext uri="{FF2B5EF4-FFF2-40B4-BE49-F238E27FC236}">
                <a16:creationId xmlns:a16="http://schemas.microsoft.com/office/drawing/2014/main" id="{715EF98F-429D-4E40-4B6B-AD927F68D50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67688" y="1695450"/>
            <a:ext cx="2738437" cy="495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3300" name="Title 1">
            <a:extLst>
              <a:ext uri="{FF2B5EF4-FFF2-40B4-BE49-F238E27FC236}">
                <a16:creationId xmlns:a16="http://schemas.microsoft.com/office/drawing/2014/main" id="{25187AA3-0504-D2FE-1361-CE3A5958D961}"/>
              </a:ext>
            </a:extLst>
          </p:cNvPr>
          <p:cNvSpPr>
            <a:spLocks noGrp="1" noChangeArrowheads="1"/>
          </p:cNvSpPr>
          <p:nvPr>
            <p:ph type="title"/>
          </p:nvPr>
        </p:nvSpPr>
        <p:spPr/>
        <p:txBody>
          <a:bodyPr/>
          <a:lstStyle/>
          <a:p>
            <a:pPr eaLnBrk="1" hangingPunct="1"/>
            <a:endParaRPr lang="en-US" altLang="en-US"/>
          </a:p>
        </p:txBody>
      </p:sp>
      <p:sp>
        <p:nvSpPr>
          <p:cNvPr id="183301" name="Content Placeholder 2">
            <a:extLst>
              <a:ext uri="{FF2B5EF4-FFF2-40B4-BE49-F238E27FC236}">
                <a16:creationId xmlns:a16="http://schemas.microsoft.com/office/drawing/2014/main" id="{0047064E-1867-6F41-D459-E577CD8C9650}"/>
              </a:ext>
            </a:extLst>
          </p:cNvPr>
          <p:cNvSpPr>
            <a:spLocks noGrp="1" noChangeArrowheads="1"/>
          </p:cNvSpPr>
          <p:nvPr>
            <p:ph idx="1"/>
          </p:nvPr>
        </p:nvSpPr>
        <p:spPr>
          <a:xfrm>
            <a:off x="652463" y="2846388"/>
            <a:ext cx="7113587" cy="2216150"/>
          </a:xfrm>
        </p:spPr>
        <p:txBody>
          <a:bodyPr/>
          <a:lstStyle/>
          <a:p>
            <a:pPr eaLnBrk="1" hangingPunct="1"/>
            <a:r>
              <a:rPr lang="zh-CN" altLang="en-US" sz="2400">
                <a:solidFill>
                  <a:srgbClr val="454545"/>
                </a:solidFill>
                <a:cs typeface="Calibri" panose="020F0502020204030204" pitchFamily="34" charset="0"/>
              </a:rPr>
              <a:t>单击“</a:t>
            </a:r>
            <a:r>
              <a:rPr lang="zh-CN" altLang="en-US" sz="2400">
                <a:solidFill>
                  <a:schemeClr val="accent2"/>
                </a:solidFill>
                <a:cs typeface="Calibri" panose="020F0502020204030204" pitchFamily="34" charset="0"/>
              </a:rPr>
              <a:t>访问选项</a:t>
            </a:r>
            <a:r>
              <a:rPr lang="zh-CN" altLang="en-US" sz="2400">
                <a:solidFill>
                  <a:srgbClr val="454545"/>
                </a:solidFill>
                <a:cs typeface="Calibri" panose="020F0502020204030204" pitchFamily="34" charset="0"/>
              </a:rPr>
              <a:t>”（</a:t>
            </a:r>
            <a:r>
              <a:rPr lang="en-US" altLang="zh-CN" sz="2400">
                <a:solidFill>
                  <a:srgbClr val="454545"/>
                </a:solidFill>
                <a:cs typeface="Calibri" panose="020F0502020204030204" pitchFamily="34" charset="0"/>
              </a:rPr>
              <a:t>Access options</a:t>
            </a:r>
            <a:r>
              <a:rPr lang="zh-CN" altLang="en-US" sz="2400">
                <a:solidFill>
                  <a:srgbClr val="454545"/>
                </a:solidFill>
                <a:cs typeface="Calibri" panose="020F0502020204030204" pitchFamily="34" charset="0"/>
              </a:rPr>
              <a:t>）（如果文章提供多种格式的全文）</a:t>
            </a:r>
          </a:p>
          <a:p>
            <a:pPr eaLnBrk="1" hangingPunct="1"/>
            <a:r>
              <a:rPr lang="zh-CN" altLang="en-US" sz="2400">
                <a:solidFill>
                  <a:srgbClr val="454545"/>
                </a:solidFill>
                <a:cs typeface="Calibri" panose="020F0502020204030204" pitchFamily="34" charset="0"/>
              </a:rPr>
              <a:t>选择阅读全文时，请从可用的格式中进行选择</a:t>
            </a:r>
          </a:p>
          <a:p>
            <a:pPr eaLnBrk="1" hangingPunct="1"/>
            <a:r>
              <a:rPr lang="zh-CN" altLang="en-US" sz="2400">
                <a:solidFill>
                  <a:srgbClr val="454545"/>
                </a:solidFill>
                <a:cs typeface="Calibri" panose="020F0502020204030204" pitchFamily="34" charset="0"/>
              </a:rPr>
              <a:t>可查看在线全文、</a:t>
            </a:r>
            <a:r>
              <a:rPr lang="en-US" altLang="zh-CN" sz="2400">
                <a:solidFill>
                  <a:srgbClr val="454545"/>
                </a:solidFill>
                <a:cs typeface="Calibri" panose="020F0502020204030204" pitchFamily="34" charset="0"/>
              </a:rPr>
              <a:t>PDF</a:t>
            </a:r>
            <a:r>
              <a:rPr lang="zh-CN" altLang="en-US" sz="2400">
                <a:solidFill>
                  <a:srgbClr val="454545"/>
                </a:solidFill>
                <a:cs typeface="Calibri" panose="020F0502020204030204" pitchFamily="34" charset="0"/>
              </a:rPr>
              <a:t>全文和全文听读</a:t>
            </a:r>
          </a:p>
        </p:txBody>
      </p:sp>
      <p:grpSp>
        <p:nvGrpSpPr>
          <p:cNvPr id="183302" name="Group 7">
            <a:extLst>
              <a:ext uri="{FF2B5EF4-FFF2-40B4-BE49-F238E27FC236}">
                <a16:creationId xmlns:a16="http://schemas.microsoft.com/office/drawing/2014/main" id="{98AC6396-8A6F-F05D-7805-A447F24F2400}"/>
              </a:ext>
            </a:extLst>
          </p:cNvPr>
          <p:cNvGrpSpPr>
            <a:grpSpLocks/>
          </p:cNvGrpSpPr>
          <p:nvPr/>
        </p:nvGrpSpPr>
        <p:grpSpPr bwMode="auto">
          <a:xfrm>
            <a:off x="304800" y="304800"/>
            <a:ext cx="11582400" cy="1274763"/>
            <a:chOff x="304800" y="304799"/>
            <a:chExt cx="11582400" cy="1274619"/>
          </a:xfrm>
        </p:grpSpPr>
        <p:sp>
          <p:nvSpPr>
            <p:cNvPr id="9" name="Rectangle 8">
              <a:extLst>
                <a:ext uri="{FF2B5EF4-FFF2-40B4-BE49-F238E27FC236}">
                  <a16:creationId xmlns:a16="http://schemas.microsoft.com/office/drawing/2014/main" id="{9A0F4902-8FB3-D91F-8301-C41343BECA2F}"/>
                </a:ext>
              </a:extLst>
            </p:cNvPr>
            <p:cNvSpPr/>
            <p:nvPr/>
          </p:nvSpPr>
          <p:spPr>
            <a:xfrm>
              <a:off x="304800" y="304799"/>
              <a:ext cx="11582400" cy="119207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400"/>
            </a:p>
          </p:txBody>
        </p:sp>
        <p:sp>
          <p:nvSpPr>
            <p:cNvPr id="10" name="Rectangle 9">
              <a:extLst>
                <a:ext uri="{FF2B5EF4-FFF2-40B4-BE49-F238E27FC236}">
                  <a16:creationId xmlns:a16="http://schemas.microsoft.com/office/drawing/2014/main" id="{0FAA3073-E7BF-C2D5-EFBA-3CBF1CE26C42}"/>
                </a:ext>
              </a:extLst>
            </p:cNvPr>
            <p:cNvSpPr/>
            <p:nvPr/>
          </p:nvSpPr>
          <p:spPr>
            <a:xfrm rot="5400000">
              <a:off x="3096430" y="-1420151"/>
              <a:ext cx="207940" cy="57912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endParaRPr lang="en-US" sz="1400">
                <a:solidFill>
                  <a:srgbClr val="FFFFFF"/>
                </a:solidFill>
                <a:latin typeface="Arial" panose="020B0604020202020204"/>
              </a:endParaRPr>
            </a:p>
          </p:txBody>
        </p:sp>
        <p:sp>
          <p:nvSpPr>
            <p:cNvPr id="11" name="Rectangle 10">
              <a:extLst>
                <a:ext uri="{FF2B5EF4-FFF2-40B4-BE49-F238E27FC236}">
                  <a16:creationId xmlns:a16="http://schemas.microsoft.com/office/drawing/2014/main" id="{0CDF18C3-CC53-15F3-3AA5-992387DC9E7D}"/>
                </a:ext>
              </a:extLst>
            </p:cNvPr>
            <p:cNvSpPr/>
            <p:nvPr/>
          </p:nvSpPr>
          <p:spPr>
            <a:xfrm rot="5400000">
              <a:off x="8887630" y="-1420151"/>
              <a:ext cx="207940" cy="5791200"/>
            </a:xfrm>
            <a:prstGeom prst="rect">
              <a:avLst/>
            </a:prstGeom>
            <a:solidFill>
              <a:srgbClr val="FAB73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endParaRPr lang="en-US" sz="1400">
                <a:solidFill>
                  <a:srgbClr val="FFFFFF"/>
                </a:solidFill>
                <a:latin typeface="Arial" panose="020B0604020202020204"/>
              </a:endParaRPr>
            </a:p>
          </p:txBody>
        </p:sp>
      </p:grpSp>
      <p:sp>
        <p:nvSpPr>
          <p:cNvPr id="183303" name="Title 1">
            <a:extLst>
              <a:ext uri="{FF2B5EF4-FFF2-40B4-BE49-F238E27FC236}">
                <a16:creationId xmlns:a16="http://schemas.microsoft.com/office/drawing/2014/main" id="{5730C9D9-F381-42E6-61D7-FB6A2C40E966}"/>
              </a:ext>
            </a:extLst>
          </p:cNvPr>
          <p:cNvSpPr txBox="1">
            <a:spLocks noChangeArrowheads="1"/>
          </p:cNvSpPr>
          <p:nvPr/>
        </p:nvSpPr>
        <p:spPr bwMode="auto">
          <a:xfrm>
            <a:off x="652463" y="539750"/>
            <a:ext cx="9280525" cy="665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110000"/>
              </a:lnSpc>
              <a:spcBef>
                <a:spcPts val="900"/>
              </a:spcBef>
              <a:buFont typeface="Arial" panose="020B0604020202020204" pitchFamily="34" charset="0"/>
              <a:buChar char="•"/>
              <a:defRPr sz="2800">
                <a:solidFill>
                  <a:schemeClr val="tx2"/>
                </a:solidFill>
                <a:latin typeface="Times New Roman" panose="02020603050405020304" pitchFamily="18" charset="0"/>
                <a:ea typeface="思源黑体" panose="020B0500000000000000" pitchFamily="34" charset="-122"/>
              </a:defRPr>
            </a:lvl1pPr>
            <a:lvl2pPr marL="742950" indent="-285750">
              <a:lnSpc>
                <a:spcPct val="110000"/>
              </a:lnSpc>
              <a:spcBef>
                <a:spcPts val="900"/>
              </a:spcBef>
              <a:buFont typeface="Arial" panose="020B0604020202020204" pitchFamily="34" charset="0"/>
              <a:buChar char="−"/>
              <a:defRPr sz="2400">
                <a:solidFill>
                  <a:schemeClr val="tx2"/>
                </a:solidFill>
                <a:latin typeface="Times New Roman" panose="02020603050405020304" pitchFamily="18" charset="0"/>
                <a:ea typeface="思源黑体" panose="020B0500000000000000" pitchFamily="34" charset="-122"/>
              </a:defRPr>
            </a:lvl2pPr>
            <a:lvl3pPr marL="1143000" indent="-228600">
              <a:lnSpc>
                <a:spcPct val="110000"/>
              </a:lnSpc>
              <a:spcBef>
                <a:spcPts val="900"/>
              </a:spcBef>
              <a:buFont typeface="Arial" panose="020B0604020202020204" pitchFamily="34" charset="0"/>
              <a:buChar char="•"/>
              <a:defRPr sz="2000">
                <a:solidFill>
                  <a:schemeClr val="tx2"/>
                </a:solidFill>
                <a:latin typeface="Times New Roman" panose="02020603050405020304" pitchFamily="18" charset="0"/>
                <a:ea typeface="思源黑体" panose="020B0500000000000000" pitchFamily="34" charset="-122"/>
              </a:defRPr>
            </a:lvl3pPr>
            <a:lvl4pPr marL="1600200" indent="-228600">
              <a:lnSpc>
                <a:spcPct val="110000"/>
              </a:lnSpc>
              <a:spcBef>
                <a:spcPts val="900"/>
              </a:spcBef>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4pPr>
            <a:lvl5pPr marL="2057400" indent="-228600">
              <a:lnSpc>
                <a:spcPct val="110000"/>
              </a:lnSpc>
              <a:spcBef>
                <a:spcPts val="900"/>
              </a:spcBef>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5pPr>
            <a:lvl6pPr marL="2514600" indent="-228600" eaLnBrk="0" fontAlgn="base" hangingPunct="0">
              <a:lnSpc>
                <a:spcPct val="110000"/>
              </a:lnSpc>
              <a:spcBef>
                <a:spcPts val="900"/>
              </a:spcBef>
              <a:spcAft>
                <a:spcPct val="0"/>
              </a:spcAft>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6pPr>
            <a:lvl7pPr marL="2971800" indent="-228600" eaLnBrk="0" fontAlgn="base" hangingPunct="0">
              <a:lnSpc>
                <a:spcPct val="110000"/>
              </a:lnSpc>
              <a:spcBef>
                <a:spcPts val="900"/>
              </a:spcBef>
              <a:spcAft>
                <a:spcPct val="0"/>
              </a:spcAft>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7pPr>
            <a:lvl8pPr marL="3429000" indent="-228600" eaLnBrk="0" fontAlgn="base" hangingPunct="0">
              <a:lnSpc>
                <a:spcPct val="110000"/>
              </a:lnSpc>
              <a:spcBef>
                <a:spcPts val="900"/>
              </a:spcBef>
              <a:spcAft>
                <a:spcPct val="0"/>
              </a:spcAft>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8pPr>
            <a:lvl9pPr marL="3886200" indent="-228600" eaLnBrk="0" fontAlgn="base" hangingPunct="0">
              <a:lnSpc>
                <a:spcPct val="110000"/>
              </a:lnSpc>
              <a:spcBef>
                <a:spcPts val="900"/>
              </a:spcBef>
              <a:spcAft>
                <a:spcPct val="0"/>
              </a:spcAft>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9pPr>
          </a:lstStyle>
          <a:p>
            <a:pPr defTabSz="914400" eaLnBrk="1" hangingPunct="1">
              <a:spcBef>
                <a:spcPct val="0"/>
              </a:spcBef>
              <a:buFontTx/>
              <a:buNone/>
            </a:pPr>
            <a:r>
              <a:rPr lang="zh-CN" altLang="en-US" sz="3200">
                <a:solidFill>
                  <a:srgbClr val="FFFFFF"/>
                </a:solidFill>
                <a:latin typeface="思源黑体" panose="020B0500000000000000" pitchFamily="34" charset="-122"/>
              </a:rPr>
              <a:t>阅读文章</a:t>
            </a:r>
          </a:p>
        </p:txBody>
      </p:sp>
    </p:spTree>
  </p:cSld>
  <p:clrMapOvr>
    <a:masterClrMapping/>
  </p:clrMapOvr>
  <p:transition spd="med">
    <p:fade/>
  </p:transition>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Title 1">
            <a:extLst>
              <a:ext uri="{FF2B5EF4-FFF2-40B4-BE49-F238E27FC236}">
                <a16:creationId xmlns:a16="http://schemas.microsoft.com/office/drawing/2014/main" id="{DF3EA064-E1C7-09A3-01C3-1B44030EC26F}"/>
              </a:ext>
            </a:extLst>
          </p:cNvPr>
          <p:cNvSpPr>
            <a:spLocks noGrp="1" noChangeArrowheads="1"/>
          </p:cNvSpPr>
          <p:nvPr>
            <p:ph type="title"/>
          </p:nvPr>
        </p:nvSpPr>
        <p:spPr/>
        <p:txBody>
          <a:bodyPr/>
          <a:lstStyle/>
          <a:p>
            <a:pPr eaLnBrk="1" hangingPunct="1"/>
            <a:endParaRPr lang="en-US" altLang="en-US"/>
          </a:p>
        </p:txBody>
      </p:sp>
      <p:sp>
        <p:nvSpPr>
          <p:cNvPr id="185347" name="Content Placeholder 2">
            <a:extLst>
              <a:ext uri="{FF2B5EF4-FFF2-40B4-BE49-F238E27FC236}">
                <a16:creationId xmlns:a16="http://schemas.microsoft.com/office/drawing/2014/main" id="{39C72B62-A8B5-F7A5-89C5-E6651AF21F8E}"/>
              </a:ext>
            </a:extLst>
          </p:cNvPr>
          <p:cNvSpPr>
            <a:spLocks noGrp="1" noChangeArrowheads="1"/>
          </p:cNvSpPr>
          <p:nvPr>
            <p:ph idx="1"/>
          </p:nvPr>
        </p:nvSpPr>
        <p:spPr>
          <a:xfrm>
            <a:off x="652463" y="2838450"/>
            <a:ext cx="6540500" cy="2439988"/>
          </a:xfrm>
        </p:spPr>
        <p:txBody>
          <a:bodyPr/>
          <a:lstStyle/>
          <a:p>
            <a:pPr eaLnBrk="1" hangingPunct="1"/>
            <a:r>
              <a:rPr lang="zh-CN" altLang="en-US" sz="2400">
                <a:solidFill>
                  <a:srgbClr val="454545"/>
                </a:solidFill>
                <a:cs typeface="Calibri" panose="020F0502020204030204" pitchFamily="34" charset="0"/>
              </a:rPr>
              <a:t>从文章页面或结果列表中，单击“</a:t>
            </a:r>
            <a:r>
              <a:rPr lang="zh-CN" altLang="en-US" sz="2400">
                <a:solidFill>
                  <a:schemeClr val="accent2"/>
                </a:solidFill>
                <a:cs typeface="Calibri" panose="020F0502020204030204" pitchFamily="34" charset="0"/>
              </a:rPr>
              <a:t>收藏</a:t>
            </a:r>
            <a:r>
              <a:rPr lang="zh-CN" altLang="en-US" sz="2400">
                <a:solidFill>
                  <a:srgbClr val="454545"/>
                </a:solidFill>
                <a:cs typeface="Calibri" panose="020F0502020204030204" pitchFamily="34" charset="0"/>
              </a:rPr>
              <a:t>”图标</a:t>
            </a:r>
          </a:p>
          <a:p>
            <a:pPr eaLnBrk="1" hangingPunct="1"/>
            <a:r>
              <a:rPr lang="zh-CN" altLang="en-US" sz="2400">
                <a:solidFill>
                  <a:srgbClr val="454545"/>
                </a:solidFill>
                <a:cs typeface="Calibri" panose="020F0502020204030204" pitchFamily="34" charset="0"/>
              </a:rPr>
              <a:t>如果您想从收藏的文章中删除该文章，只需再次点击图标</a:t>
            </a:r>
          </a:p>
          <a:p>
            <a:pPr eaLnBrk="1" hangingPunct="1"/>
            <a:r>
              <a:rPr lang="zh-CN" altLang="en-US" sz="2400">
                <a:solidFill>
                  <a:srgbClr val="454545"/>
                </a:solidFill>
                <a:cs typeface="Calibri" panose="020F0502020204030204" pitchFamily="34" charset="0"/>
              </a:rPr>
              <a:t>点击屏幕底部的书签图标，查看您收藏的文章和电子书借阅情况</a:t>
            </a:r>
          </a:p>
        </p:txBody>
      </p:sp>
      <p:grpSp>
        <p:nvGrpSpPr>
          <p:cNvPr id="185348" name="Group 7">
            <a:extLst>
              <a:ext uri="{FF2B5EF4-FFF2-40B4-BE49-F238E27FC236}">
                <a16:creationId xmlns:a16="http://schemas.microsoft.com/office/drawing/2014/main" id="{B9D18F32-F273-EDA7-61AF-9C19EDB5A666}"/>
              </a:ext>
            </a:extLst>
          </p:cNvPr>
          <p:cNvGrpSpPr>
            <a:grpSpLocks/>
          </p:cNvGrpSpPr>
          <p:nvPr/>
        </p:nvGrpSpPr>
        <p:grpSpPr bwMode="auto">
          <a:xfrm>
            <a:off x="304800" y="304800"/>
            <a:ext cx="11582400" cy="1274763"/>
            <a:chOff x="304800" y="304799"/>
            <a:chExt cx="11582400" cy="1274619"/>
          </a:xfrm>
        </p:grpSpPr>
        <p:sp>
          <p:nvSpPr>
            <p:cNvPr id="9" name="Rectangle 8">
              <a:extLst>
                <a:ext uri="{FF2B5EF4-FFF2-40B4-BE49-F238E27FC236}">
                  <a16:creationId xmlns:a16="http://schemas.microsoft.com/office/drawing/2014/main" id="{044E6E40-3E5D-F7DF-CFBE-FE2601D34BEB}"/>
                </a:ext>
              </a:extLst>
            </p:cNvPr>
            <p:cNvSpPr/>
            <p:nvPr/>
          </p:nvSpPr>
          <p:spPr>
            <a:xfrm>
              <a:off x="304800" y="304799"/>
              <a:ext cx="11582400" cy="119207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400"/>
            </a:p>
          </p:txBody>
        </p:sp>
        <p:sp>
          <p:nvSpPr>
            <p:cNvPr id="10" name="Rectangle 9">
              <a:extLst>
                <a:ext uri="{FF2B5EF4-FFF2-40B4-BE49-F238E27FC236}">
                  <a16:creationId xmlns:a16="http://schemas.microsoft.com/office/drawing/2014/main" id="{C28B6AA1-2D43-B20C-5E2D-DF5B947C8DBF}"/>
                </a:ext>
              </a:extLst>
            </p:cNvPr>
            <p:cNvSpPr/>
            <p:nvPr/>
          </p:nvSpPr>
          <p:spPr>
            <a:xfrm rot="5400000">
              <a:off x="3096430" y="-1420151"/>
              <a:ext cx="207940" cy="57912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endParaRPr lang="en-US" sz="1400">
                <a:solidFill>
                  <a:srgbClr val="FFFFFF"/>
                </a:solidFill>
                <a:latin typeface="Arial" panose="020B0604020202020204"/>
              </a:endParaRPr>
            </a:p>
          </p:txBody>
        </p:sp>
        <p:sp>
          <p:nvSpPr>
            <p:cNvPr id="11" name="Rectangle 10">
              <a:extLst>
                <a:ext uri="{FF2B5EF4-FFF2-40B4-BE49-F238E27FC236}">
                  <a16:creationId xmlns:a16="http://schemas.microsoft.com/office/drawing/2014/main" id="{011A0416-296B-C041-BF87-9821161E7559}"/>
                </a:ext>
              </a:extLst>
            </p:cNvPr>
            <p:cNvSpPr/>
            <p:nvPr/>
          </p:nvSpPr>
          <p:spPr>
            <a:xfrm rot="5400000">
              <a:off x="8887630" y="-1420151"/>
              <a:ext cx="207940" cy="5791200"/>
            </a:xfrm>
            <a:prstGeom prst="rect">
              <a:avLst/>
            </a:prstGeom>
            <a:solidFill>
              <a:srgbClr val="FAB73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endParaRPr lang="en-US" sz="1400">
                <a:solidFill>
                  <a:srgbClr val="FFFFFF"/>
                </a:solidFill>
                <a:latin typeface="Arial" panose="020B0604020202020204"/>
              </a:endParaRPr>
            </a:p>
          </p:txBody>
        </p:sp>
      </p:grpSp>
      <p:sp>
        <p:nvSpPr>
          <p:cNvPr id="185349" name="Title 1">
            <a:extLst>
              <a:ext uri="{FF2B5EF4-FFF2-40B4-BE49-F238E27FC236}">
                <a16:creationId xmlns:a16="http://schemas.microsoft.com/office/drawing/2014/main" id="{EA973EE3-DEEC-708F-4019-78DC57A29B98}"/>
              </a:ext>
            </a:extLst>
          </p:cNvPr>
          <p:cNvSpPr txBox="1">
            <a:spLocks noChangeArrowheads="1"/>
          </p:cNvSpPr>
          <p:nvPr/>
        </p:nvSpPr>
        <p:spPr bwMode="auto">
          <a:xfrm>
            <a:off x="652463" y="539750"/>
            <a:ext cx="9280525" cy="665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110000"/>
              </a:lnSpc>
              <a:spcBef>
                <a:spcPts val="900"/>
              </a:spcBef>
              <a:buFont typeface="Arial" panose="020B0604020202020204" pitchFamily="34" charset="0"/>
              <a:buChar char="•"/>
              <a:defRPr sz="2800">
                <a:solidFill>
                  <a:schemeClr val="tx2"/>
                </a:solidFill>
                <a:latin typeface="Times New Roman" panose="02020603050405020304" pitchFamily="18" charset="0"/>
                <a:ea typeface="思源黑体" panose="020B0500000000000000" pitchFamily="34" charset="-122"/>
              </a:defRPr>
            </a:lvl1pPr>
            <a:lvl2pPr marL="742950" indent="-285750">
              <a:lnSpc>
                <a:spcPct val="110000"/>
              </a:lnSpc>
              <a:spcBef>
                <a:spcPts val="900"/>
              </a:spcBef>
              <a:buFont typeface="Arial" panose="020B0604020202020204" pitchFamily="34" charset="0"/>
              <a:buChar char="−"/>
              <a:defRPr sz="2400">
                <a:solidFill>
                  <a:schemeClr val="tx2"/>
                </a:solidFill>
                <a:latin typeface="Times New Roman" panose="02020603050405020304" pitchFamily="18" charset="0"/>
                <a:ea typeface="思源黑体" panose="020B0500000000000000" pitchFamily="34" charset="-122"/>
              </a:defRPr>
            </a:lvl2pPr>
            <a:lvl3pPr marL="1143000" indent="-228600">
              <a:lnSpc>
                <a:spcPct val="110000"/>
              </a:lnSpc>
              <a:spcBef>
                <a:spcPts val="900"/>
              </a:spcBef>
              <a:buFont typeface="Arial" panose="020B0604020202020204" pitchFamily="34" charset="0"/>
              <a:buChar char="•"/>
              <a:defRPr sz="2000">
                <a:solidFill>
                  <a:schemeClr val="tx2"/>
                </a:solidFill>
                <a:latin typeface="Times New Roman" panose="02020603050405020304" pitchFamily="18" charset="0"/>
                <a:ea typeface="思源黑体" panose="020B0500000000000000" pitchFamily="34" charset="-122"/>
              </a:defRPr>
            </a:lvl3pPr>
            <a:lvl4pPr marL="1600200" indent="-228600">
              <a:lnSpc>
                <a:spcPct val="110000"/>
              </a:lnSpc>
              <a:spcBef>
                <a:spcPts val="900"/>
              </a:spcBef>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4pPr>
            <a:lvl5pPr marL="2057400" indent="-228600">
              <a:lnSpc>
                <a:spcPct val="110000"/>
              </a:lnSpc>
              <a:spcBef>
                <a:spcPts val="900"/>
              </a:spcBef>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5pPr>
            <a:lvl6pPr marL="2514600" indent="-228600" eaLnBrk="0" fontAlgn="base" hangingPunct="0">
              <a:lnSpc>
                <a:spcPct val="110000"/>
              </a:lnSpc>
              <a:spcBef>
                <a:spcPts val="900"/>
              </a:spcBef>
              <a:spcAft>
                <a:spcPct val="0"/>
              </a:spcAft>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6pPr>
            <a:lvl7pPr marL="2971800" indent="-228600" eaLnBrk="0" fontAlgn="base" hangingPunct="0">
              <a:lnSpc>
                <a:spcPct val="110000"/>
              </a:lnSpc>
              <a:spcBef>
                <a:spcPts val="900"/>
              </a:spcBef>
              <a:spcAft>
                <a:spcPct val="0"/>
              </a:spcAft>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7pPr>
            <a:lvl8pPr marL="3429000" indent="-228600" eaLnBrk="0" fontAlgn="base" hangingPunct="0">
              <a:lnSpc>
                <a:spcPct val="110000"/>
              </a:lnSpc>
              <a:spcBef>
                <a:spcPts val="900"/>
              </a:spcBef>
              <a:spcAft>
                <a:spcPct val="0"/>
              </a:spcAft>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8pPr>
            <a:lvl9pPr marL="3886200" indent="-228600" eaLnBrk="0" fontAlgn="base" hangingPunct="0">
              <a:lnSpc>
                <a:spcPct val="110000"/>
              </a:lnSpc>
              <a:spcBef>
                <a:spcPts val="900"/>
              </a:spcBef>
              <a:spcAft>
                <a:spcPct val="0"/>
              </a:spcAft>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9pPr>
          </a:lstStyle>
          <a:p>
            <a:pPr defTabSz="914400" eaLnBrk="1" hangingPunct="1">
              <a:spcBef>
                <a:spcPct val="0"/>
              </a:spcBef>
              <a:buFontTx/>
              <a:buNone/>
            </a:pPr>
            <a:r>
              <a:rPr lang="zh-CN" altLang="en-US" sz="3200">
                <a:solidFill>
                  <a:srgbClr val="FFFFFF"/>
                </a:solidFill>
                <a:latin typeface="思源黑体" panose="020B0500000000000000" pitchFamily="34" charset="-122"/>
              </a:rPr>
              <a:t>收藏文章</a:t>
            </a:r>
          </a:p>
        </p:txBody>
      </p:sp>
      <p:grpSp>
        <p:nvGrpSpPr>
          <p:cNvPr id="185350" name="Group 13">
            <a:extLst>
              <a:ext uri="{FF2B5EF4-FFF2-40B4-BE49-F238E27FC236}">
                <a16:creationId xmlns:a16="http://schemas.microsoft.com/office/drawing/2014/main" id="{16A36BB6-19AD-3C4B-B6CB-378922EF9F43}"/>
              </a:ext>
            </a:extLst>
          </p:cNvPr>
          <p:cNvGrpSpPr>
            <a:grpSpLocks/>
          </p:cNvGrpSpPr>
          <p:nvPr/>
        </p:nvGrpSpPr>
        <p:grpSpPr bwMode="auto">
          <a:xfrm>
            <a:off x="7766050" y="1484313"/>
            <a:ext cx="3773488" cy="5116512"/>
            <a:chOff x="7235458" y="2371003"/>
            <a:chExt cx="3969118" cy="4288895"/>
          </a:xfrm>
        </p:grpSpPr>
        <p:sp>
          <p:nvSpPr>
            <p:cNvPr id="6" name="Rounded Rectangle 5">
              <a:extLst>
                <a:ext uri="{FF2B5EF4-FFF2-40B4-BE49-F238E27FC236}">
                  <a16:creationId xmlns:a16="http://schemas.microsoft.com/office/drawing/2014/main" id="{76590008-4A23-EC59-4E91-88DFADB1BF07}"/>
                </a:ext>
              </a:extLst>
            </p:cNvPr>
            <p:cNvSpPr/>
            <p:nvPr/>
          </p:nvSpPr>
          <p:spPr>
            <a:xfrm>
              <a:off x="10934068" y="2408263"/>
              <a:ext cx="192027" cy="65205"/>
            </a:xfrm>
            <a:prstGeom prst="roundRect">
              <a:avLst/>
            </a:prstGeom>
            <a:solidFill>
              <a:srgbClr val="F78B1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400"/>
            </a:p>
          </p:txBody>
        </p:sp>
        <p:sp>
          <p:nvSpPr>
            <p:cNvPr id="7" name="TextBox 6">
              <a:extLst>
                <a:ext uri="{FF2B5EF4-FFF2-40B4-BE49-F238E27FC236}">
                  <a16:creationId xmlns:a16="http://schemas.microsoft.com/office/drawing/2014/main" id="{3FA32A6D-B93B-890C-D4F8-EB25B92D9E76}"/>
                </a:ext>
              </a:extLst>
            </p:cNvPr>
            <p:cNvSpPr txBox="1"/>
            <p:nvPr/>
          </p:nvSpPr>
          <p:spPr>
            <a:xfrm>
              <a:off x="10883974" y="2371003"/>
              <a:ext cx="320602" cy="118433"/>
            </a:xfrm>
            <a:prstGeom prst="rect">
              <a:avLst/>
            </a:prstGeom>
            <a:noFill/>
          </p:spPr>
          <p:txBody>
            <a:bodyPr>
              <a:spAutoFit/>
            </a:bodyPr>
            <a:lstStyle/>
            <a:p>
              <a:pPr eaLnBrk="1" hangingPunct="1">
                <a:defRPr/>
              </a:pPr>
              <a:r>
                <a:rPr lang="zh-CN" altLang="en-US" sz="275" dirty="0">
                  <a:solidFill>
                    <a:srgbClr val="FFFFFF"/>
                  </a:solidFill>
                  <a:latin typeface="Noto Sans TC" panose="020B0500000000000000" pitchFamily="34" charset="-128"/>
                  <a:ea typeface="Noto Sans TC" panose="020B0500000000000000" pitchFamily="34" charset="-128"/>
                </a:rPr>
                <a:t>录</a:t>
              </a:r>
              <a:endParaRPr lang="en-US" sz="275" dirty="0">
                <a:solidFill>
                  <a:srgbClr val="FFFFFF"/>
                </a:solidFill>
                <a:latin typeface="Noto Sans TC" panose="020B0500000000000000" pitchFamily="34" charset="-128"/>
                <a:ea typeface="Noto Sans TC" panose="020B0500000000000000" pitchFamily="34" charset="-128"/>
              </a:endParaRPr>
            </a:p>
          </p:txBody>
        </p:sp>
        <p:pic>
          <p:nvPicPr>
            <p:cNvPr id="185355" name="Picture 12">
              <a:extLst>
                <a:ext uri="{FF2B5EF4-FFF2-40B4-BE49-F238E27FC236}">
                  <a16:creationId xmlns:a16="http://schemas.microsoft.com/office/drawing/2014/main" id="{8BE2B552-EAE3-CB28-ED70-37AB2790D4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5458" y="2497317"/>
              <a:ext cx="2926080" cy="4162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85351" name="图片 15" descr="图形用户界面, 文本, 应用程序&#10;&#10;描述已自动生成">
            <a:extLst>
              <a:ext uri="{FF2B5EF4-FFF2-40B4-BE49-F238E27FC236}">
                <a16:creationId xmlns:a16="http://schemas.microsoft.com/office/drawing/2014/main" id="{0CC3478A-B634-6F5E-FE58-16792D75751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3427"/>
          <a:stretch>
            <a:fillRect/>
          </a:stretch>
        </p:blipFill>
        <p:spPr bwMode="auto">
          <a:xfrm>
            <a:off x="7853363" y="1876425"/>
            <a:ext cx="2609850" cy="448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图片 17" descr="图形用户界面, 文本, 应用程序&#10;&#10;描述已自动生成">
            <a:extLst>
              <a:ext uri="{FF2B5EF4-FFF2-40B4-BE49-F238E27FC236}">
                <a16:creationId xmlns:a16="http://schemas.microsoft.com/office/drawing/2014/main" id="{9CB154F4-5351-4A3E-F72C-0D615B4B85B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2612"/>
          <a:stretch>
            <a:fillRect/>
          </a:stretch>
        </p:blipFill>
        <p:spPr bwMode="auto">
          <a:xfrm>
            <a:off x="7866063" y="1846263"/>
            <a:ext cx="2581275" cy="447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7394" name="图片 15" descr="表格&#10;&#10;描述已自动生成">
            <a:extLst>
              <a:ext uri="{FF2B5EF4-FFF2-40B4-BE49-F238E27FC236}">
                <a16:creationId xmlns:a16="http://schemas.microsoft.com/office/drawing/2014/main" id="{4A5311EB-A6EA-E229-1E95-BEE63E3DCF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2612"/>
          <a:stretch>
            <a:fillRect/>
          </a:stretch>
        </p:blipFill>
        <p:spPr bwMode="auto">
          <a:xfrm>
            <a:off x="8316913" y="1852613"/>
            <a:ext cx="2578100" cy="4465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7395" name="Title 1">
            <a:extLst>
              <a:ext uri="{FF2B5EF4-FFF2-40B4-BE49-F238E27FC236}">
                <a16:creationId xmlns:a16="http://schemas.microsoft.com/office/drawing/2014/main" id="{6A84D224-26C1-7585-10D7-8EA73755A701}"/>
              </a:ext>
            </a:extLst>
          </p:cNvPr>
          <p:cNvSpPr>
            <a:spLocks noGrp="1" noChangeArrowheads="1"/>
          </p:cNvSpPr>
          <p:nvPr>
            <p:ph type="title"/>
          </p:nvPr>
        </p:nvSpPr>
        <p:spPr/>
        <p:txBody>
          <a:bodyPr/>
          <a:lstStyle/>
          <a:p>
            <a:pPr eaLnBrk="1" hangingPunct="1"/>
            <a:endParaRPr lang="en-US" altLang="en-US"/>
          </a:p>
        </p:txBody>
      </p:sp>
      <p:sp>
        <p:nvSpPr>
          <p:cNvPr id="187396" name="Content Placeholder 2">
            <a:extLst>
              <a:ext uri="{FF2B5EF4-FFF2-40B4-BE49-F238E27FC236}">
                <a16:creationId xmlns:a16="http://schemas.microsoft.com/office/drawing/2014/main" id="{0E485474-DAEE-43FC-7919-19BAF00C5146}"/>
              </a:ext>
            </a:extLst>
          </p:cNvPr>
          <p:cNvSpPr>
            <a:spLocks noGrp="1" noChangeArrowheads="1"/>
          </p:cNvSpPr>
          <p:nvPr>
            <p:ph idx="1"/>
          </p:nvPr>
        </p:nvSpPr>
        <p:spPr>
          <a:xfrm>
            <a:off x="652463" y="2017713"/>
            <a:ext cx="7113587" cy="3883025"/>
          </a:xfrm>
        </p:spPr>
        <p:txBody>
          <a:bodyPr/>
          <a:lstStyle/>
          <a:p>
            <a:pPr eaLnBrk="1" hangingPunct="1"/>
            <a:r>
              <a:rPr lang="zh-CN" altLang="en-US" sz="2400">
                <a:solidFill>
                  <a:srgbClr val="454545"/>
                </a:solidFill>
                <a:cs typeface="Calibri" panose="020F0502020204030204" pitchFamily="34" charset="0"/>
              </a:rPr>
              <a:t>点击屏幕底部菜单中的配置文件图标，访问配置文件屏幕。</a:t>
            </a:r>
          </a:p>
          <a:p>
            <a:pPr eaLnBrk="1" hangingPunct="1"/>
            <a:r>
              <a:rPr lang="zh-CN" altLang="en-US" sz="2400">
                <a:solidFill>
                  <a:srgbClr val="454545"/>
                </a:solidFill>
                <a:cs typeface="Calibri" panose="020F0502020204030204" pitchFamily="34" charset="0"/>
              </a:rPr>
              <a:t>点击</a:t>
            </a:r>
            <a:r>
              <a:rPr lang="en-US" altLang="zh-CN" sz="2400">
                <a:solidFill>
                  <a:srgbClr val="454545"/>
                </a:solidFill>
                <a:cs typeface="Calibri" panose="020F0502020204030204" pitchFamily="34" charset="0"/>
              </a:rPr>
              <a:t>“</a:t>
            </a:r>
            <a:r>
              <a:rPr lang="zh-CN" altLang="en-US" sz="2400">
                <a:solidFill>
                  <a:schemeClr val="accent2"/>
                </a:solidFill>
                <a:cs typeface="Calibri" panose="020F0502020204030204" pitchFamily="34" charset="0"/>
              </a:rPr>
              <a:t>创建帐户</a:t>
            </a:r>
            <a:r>
              <a:rPr lang="en-US" altLang="zh-CN" sz="2400">
                <a:solidFill>
                  <a:srgbClr val="454545"/>
                </a:solidFill>
                <a:cs typeface="Calibri" panose="020F0502020204030204" pitchFamily="34" charset="0"/>
              </a:rPr>
              <a:t>”(</a:t>
            </a:r>
            <a:r>
              <a:rPr lang="zh-CN" altLang="en-US" sz="2400">
                <a:solidFill>
                  <a:srgbClr val="454545"/>
                </a:solidFill>
                <a:cs typeface="Calibri" panose="020F0502020204030204" pitchFamily="34" charset="0"/>
              </a:rPr>
              <a:t> </a:t>
            </a:r>
            <a:r>
              <a:rPr lang="en-US" altLang="zh-CN" sz="2400">
                <a:solidFill>
                  <a:srgbClr val="454545"/>
                </a:solidFill>
                <a:cs typeface="Calibri" panose="020F0502020204030204" pitchFamily="34" charset="0"/>
              </a:rPr>
              <a:t>Create an account)</a:t>
            </a:r>
            <a:r>
              <a:rPr lang="zh-CN" altLang="en-US" sz="2400">
                <a:solidFill>
                  <a:srgbClr val="454545"/>
                </a:solidFill>
                <a:cs typeface="Calibri" panose="020F0502020204030204" pitchFamily="34" charset="0"/>
              </a:rPr>
              <a:t>按钮访问创建帐户屏幕</a:t>
            </a:r>
          </a:p>
          <a:p>
            <a:pPr eaLnBrk="1" hangingPunct="1"/>
            <a:r>
              <a:rPr lang="zh-CN" altLang="en-US" sz="2400">
                <a:solidFill>
                  <a:srgbClr val="454545"/>
                </a:solidFill>
                <a:cs typeface="Calibri" panose="020F0502020204030204" pitchFamily="34" charset="0"/>
              </a:rPr>
              <a:t>填写您的信息，然后单击“</a:t>
            </a:r>
            <a:r>
              <a:rPr lang="zh-CN" altLang="en-US" sz="2400">
                <a:solidFill>
                  <a:schemeClr val="accent2"/>
                </a:solidFill>
                <a:cs typeface="Calibri" panose="020F0502020204030204" pitchFamily="34" charset="0"/>
              </a:rPr>
              <a:t>创建帐户</a:t>
            </a:r>
            <a:r>
              <a:rPr lang="zh-CN" altLang="en-US" sz="2400">
                <a:solidFill>
                  <a:srgbClr val="454545"/>
                </a:solidFill>
                <a:cs typeface="Calibri" panose="020F0502020204030204" pitchFamily="34" charset="0"/>
              </a:rPr>
              <a:t>”</a:t>
            </a:r>
            <a:r>
              <a:rPr lang="en-US" altLang="zh-CN" sz="2400">
                <a:solidFill>
                  <a:srgbClr val="454545"/>
                </a:solidFill>
                <a:cs typeface="Calibri" panose="020F0502020204030204" pitchFamily="34" charset="0"/>
              </a:rPr>
              <a:t>(Create an account) </a:t>
            </a:r>
            <a:r>
              <a:rPr lang="zh-CN" altLang="en-US" sz="2400">
                <a:solidFill>
                  <a:srgbClr val="454545"/>
                </a:solidFill>
                <a:cs typeface="Calibri" panose="020F0502020204030204" pitchFamily="34" charset="0"/>
              </a:rPr>
              <a:t>按钮。</a:t>
            </a:r>
          </a:p>
          <a:p>
            <a:pPr eaLnBrk="1" hangingPunct="1"/>
            <a:r>
              <a:rPr lang="zh-CN" altLang="en-US" sz="2400">
                <a:solidFill>
                  <a:srgbClr val="454545"/>
                </a:solidFill>
                <a:cs typeface="Calibri" panose="020F0502020204030204" pitchFamily="34" charset="0"/>
              </a:rPr>
              <a:t>您将收到确认消息，确认您的帐户已创建，并提示您点击“</a:t>
            </a:r>
            <a:r>
              <a:rPr lang="zh-CN" altLang="en-US" sz="2400">
                <a:solidFill>
                  <a:schemeClr val="accent2"/>
                </a:solidFill>
                <a:cs typeface="Calibri" panose="020F0502020204030204" pitchFamily="34" charset="0"/>
              </a:rPr>
              <a:t>登录</a:t>
            </a:r>
            <a:r>
              <a:rPr lang="zh-CN" altLang="en-US" sz="2400">
                <a:solidFill>
                  <a:srgbClr val="454545"/>
                </a:solidFill>
                <a:cs typeface="Calibri" panose="020F0502020204030204" pitchFamily="34" charset="0"/>
              </a:rPr>
              <a:t>”</a:t>
            </a:r>
            <a:r>
              <a:rPr lang="en-US" altLang="zh-CN" sz="2400">
                <a:solidFill>
                  <a:srgbClr val="454545"/>
                </a:solidFill>
                <a:cs typeface="Calibri" panose="020F0502020204030204" pitchFamily="34" charset="0"/>
              </a:rPr>
              <a:t>(</a:t>
            </a:r>
            <a:r>
              <a:rPr lang="zh-CN" altLang="en-US" sz="2400">
                <a:solidFill>
                  <a:srgbClr val="454545"/>
                </a:solidFill>
                <a:cs typeface="Calibri" panose="020F0502020204030204" pitchFamily="34" charset="0"/>
              </a:rPr>
              <a:t> </a:t>
            </a:r>
            <a:r>
              <a:rPr lang="en-US" altLang="zh-CN" sz="2400">
                <a:solidFill>
                  <a:srgbClr val="454545"/>
                </a:solidFill>
                <a:cs typeface="Calibri" panose="020F0502020204030204" pitchFamily="34" charset="0"/>
              </a:rPr>
              <a:t>Log In)</a:t>
            </a:r>
            <a:r>
              <a:rPr lang="zh-CN" altLang="en-US" sz="2400">
                <a:solidFill>
                  <a:srgbClr val="454545"/>
                </a:solidFill>
                <a:cs typeface="Calibri" panose="020F0502020204030204" pitchFamily="34" charset="0"/>
              </a:rPr>
              <a:t>以使用新的个人帐户凭据登录</a:t>
            </a:r>
          </a:p>
        </p:txBody>
      </p:sp>
      <p:grpSp>
        <p:nvGrpSpPr>
          <p:cNvPr id="187397" name="Group 7">
            <a:extLst>
              <a:ext uri="{FF2B5EF4-FFF2-40B4-BE49-F238E27FC236}">
                <a16:creationId xmlns:a16="http://schemas.microsoft.com/office/drawing/2014/main" id="{977116EB-2090-A155-54DD-9E0A42106E0B}"/>
              </a:ext>
            </a:extLst>
          </p:cNvPr>
          <p:cNvGrpSpPr>
            <a:grpSpLocks/>
          </p:cNvGrpSpPr>
          <p:nvPr/>
        </p:nvGrpSpPr>
        <p:grpSpPr bwMode="auto">
          <a:xfrm>
            <a:off x="304800" y="304800"/>
            <a:ext cx="11582400" cy="1274763"/>
            <a:chOff x="304800" y="304799"/>
            <a:chExt cx="11582400" cy="1274619"/>
          </a:xfrm>
        </p:grpSpPr>
        <p:sp>
          <p:nvSpPr>
            <p:cNvPr id="9" name="Rectangle 8">
              <a:extLst>
                <a:ext uri="{FF2B5EF4-FFF2-40B4-BE49-F238E27FC236}">
                  <a16:creationId xmlns:a16="http://schemas.microsoft.com/office/drawing/2014/main" id="{466E3A2A-CAD3-3529-82E5-2D20B5E6079A}"/>
                </a:ext>
              </a:extLst>
            </p:cNvPr>
            <p:cNvSpPr/>
            <p:nvPr/>
          </p:nvSpPr>
          <p:spPr>
            <a:xfrm>
              <a:off x="304800" y="304799"/>
              <a:ext cx="11582400" cy="119207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400"/>
            </a:p>
          </p:txBody>
        </p:sp>
        <p:sp>
          <p:nvSpPr>
            <p:cNvPr id="10" name="Rectangle 9">
              <a:extLst>
                <a:ext uri="{FF2B5EF4-FFF2-40B4-BE49-F238E27FC236}">
                  <a16:creationId xmlns:a16="http://schemas.microsoft.com/office/drawing/2014/main" id="{AFAA30B9-9C0B-E630-97EC-62D08D6EAA08}"/>
                </a:ext>
              </a:extLst>
            </p:cNvPr>
            <p:cNvSpPr/>
            <p:nvPr/>
          </p:nvSpPr>
          <p:spPr>
            <a:xfrm rot="5400000">
              <a:off x="3096430" y="-1420151"/>
              <a:ext cx="207940" cy="57912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endParaRPr lang="en-US" sz="1400">
                <a:solidFill>
                  <a:srgbClr val="FFFFFF"/>
                </a:solidFill>
                <a:latin typeface="Arial" panose="020B0604020202020204"/>
              </a:endParaRPr>
            </a:p>
          </p:txBody>
        </p:sp>
        <p:sp>
          <p:nvSpPr>
            <p:cNvPr id="11" name="Rectangle 10">
              <a:extLst>
                <a:ext uri="{FF2B5EF4-FFF2-40B4-BE49-F238E27FC236}">
                  <a16:creationId xmlns:a16="http://schemas.microsoft.com/office/drawing/2014/main" id="{32B09B64-EB13-F899-4300-22787EDB75CD}"/>
                </a:ext>
              </a:extLst>
            </p:cNvPr>
            <p:cNvSpPr/>
            <p:nvPr/>
          </p:nvSpPr>
          <p:spPr>
            <a:xfrm rot="5400000">
              <a:off x="8887630" y="-1420151"/>
              <a:ext cx="207940" cy="5791200"/>
            </a:xfrm>
            <a:prstGeom prst="rect">
              <a:avLst/>
            </a:prstGeom>
            <a:solidFill>
              <a:srgbClr val="FAB73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endParaRPr lang="en-US" sz="1400">
                <a:solidFill>
                  <a:srgbClr val="FFFFFF"/>
                </a:solidFill>
                <a:latin typeface="Arial" panose="020B0604020202020204"/>
              </a:endParaRPr>
            </a:p>
          </p:txBody>
        </p:sp>
      </p:grpSp>
      <p:sp>
        <p:nvSpPr>
          <p:cNvPr id="187398" name="Title 1">
            <a:extLst>
              <a:ext uri="{FF2B5EF4-FFF2-40B4-BE49-F238E27FC236}">
                <a16:creationId xmlns:a16="http://schemas.microsoft.com/office/drawing/2014/main" id="{24E8E031-CC44-7793-CFB7-1B99D15D8A37}"/>
              </a:ext>
            </a:extLst>
          </p:cNvPr>
          <p:cNvSpPr txBox="1">
            <a:spLocks noChangeArrowheads="1"/>
          </p:cNvSpPr>
          <p:nvPr/>
        </p:nvSpPr>
        <p:spPr bwMode="auto">
          <a:xfrm>
            <a:off x="652463" y="539750"/>
            <a:ext cx="9280525" cy="665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110000"/>
              </a:lnSpc>
              <a:spcBef>
                <a:spcPts val="900"/>
              </a:spcBef>
              <a:buFont typeface="Arial" panose="020B0604020202020204" pitchFamily="34" charset="0"/>
              <a:buChar char="•"/>
              <a:defRPr sz="2800">
                <a:solidFill>
                  <a:schemeClr val="tx2"/>
                </a:solidFill>
                <a:latin typeface="Times New Roman" panose="02020603050405020304" pitchFamily="18" charset="0"/>
                <a:ea typeface="思源黑体" panose="020B0500000000000000" pitchFamily="34" charset="-122"/>
              </a:defRPr>
            </a:lvl1pPr>
            <a:lvl2pPr marL="742950" indent="-285750">
              <a:lnSpc>
                <a:spcPct val="110000"/>
              </a:lnSpc>
              <a:spcBef>
                <a:spcPts val="900"/>
              </a:spcBef>
              <a:buFont typeface="Arial" panose="020B0604020202020204" pitchFamily="34" charset="0"/>
              <a:buChar char="−"/>
              <a:defRPr sz="2400">
                <a:solidFill>
                  <a:schemeClr val="tx2"/>
                </a:solidFill>
                <a:latin typeface="Times New Roman" panose="02020603050405020304" pitchFamily="18" charset="0"/>
                <a:ea typeface="思源黑体" panose="020B0500000000000000" pitchFamily="34" charset="-122"/>
              </a:defRPr>
            </a:lvl2pPr>
            <a:lvl3pPr marL="1143000" indent="-228600">
              <a:lnSpc>
                <a:spcPct val="110000"/>
              </a:lnSpc>
              <a:spcBef>
                <a:spcPts val="900"/>
              </a:spcBef>
              <a:buFont typeface="Arial" panose="020B0604020202020204" pitchFamily="34" charset="0"/>
              <a:buChar char="•"/>
              <a:defRPr sz="2000">
                <a:solidFill>
                  <a:schemeClr val="tx2"/>
                </a:solidFill>
                <a:latin typeface="Times New Roman" panose="02020603050405020304" pitchFamily="18" charset="0"/>
                <a:ea typeface="思源黑体" panose="020B0500000000000000" pitchFamily="34" charset="-122"/>
              </a:defRPr>
            </a:lvl3pPr>
            <a:lvl4pPr marL="1600200" indent="-228600">
              <a:lnSpc>
                <a:spcPct val="110000"/>
              </a:lnSpc>
              <a:spcBef>
                <a:spcPts val="900"/>
              </a:spcBef>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4pPr>
            <a:lvl5pPr marL="2057400" indent="-228600">
              <a:lnSpc>
                <a:spcPct val="110000"/>
              </a:lnSpc>
              <a:spcBef>
                <a:spcPts val="900"/>
              </a:spcBef>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5pPr>
            <a:lvl6pPr marL="2514600" indent="-228600" eaLnBrk="0" fontAlgn="base" hangingPunct="0">
              <a:lnSpc>
                <a:spcPct val="110000"/>
              </a:lnSpc>
              <a:spcBef>
                <a:spcPts val="900"/>
              </a:spcBef>
              <a:spcAft>
                <a:spcPct val="0"/>
              </a:spcAft>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6pPr>
            <a:lvl7pPr marL="2971800" indent="-228600" eaLnBrk="0" fontAlgn="base" hangingPunct="0">
              <a:lnSpc>
                <a:spcPct val="110000"/>
              </a:lnSpc>
              <a:spcBef>
                <a:spcPts val="900"/>
              </a:spcBef>
              <a:spcAft>
                <a:spcPct val="0"/>
              </a:spcAft>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7pPr>
            <a:lvl8pPr marL="3429000" indent="-228600" eaLnBrk="0" fontAlgn="base" hangingPunct="0">
              <a:lnSpc>
                <a:spcPct val="110000"/>
              </a:lnSpc>
              <a:spcBef>
                <a:spcPts val="900"/>
              </a:spcBef>
              <a:spcAft>
                <a:spcPct val="0"/>
              </a:spcAft>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8pPr>
            <a:lvl9pPr marL="3886200" indent="-228600" eaLnBrk="0" fontAlgn="base" hangingPunct="0">
              <a:lnSpc>
                <a:spcPct val="110000"/>
              </a:lnSpc>
              <a:spcBef>
                <a:spcPts val="900"/>
              </a:spcBef>
              <a:spcAft>
                <a:spcPct val="0"/>
              </a:spcAft>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9pPr>
          </a:lstStyle>
          <a:p>
            <a:pPr defTabSz="914400" eaLnBrk="1" hangingPunct="1">
              <a:spcBef>
                <a:spcPct val="0"/>
              </a:spcBef>
              <a:buFontTx/>
              <a:buNone/>
            </a:pPr>
            <a:r>
              <a:rPr lang="zh-CN" altLang="en-US" sz="3200">
                <a:solidFill>
                  <a:srgbClr val="FFFFFF"/>
                </a:solidFill>
                <a:latin typeface="思源黑体" panose="020B0500000000000000" pitchFamily="34" charset="-122"/>
              </a:rPr>
              <a:t>创建个人账户</a:t>
            </a:r>
          </a:p>
        </p:txBody>
      </p:sp>
      <p:grpSp>
        <p:nvGrpSpPr>
          <p:cNvPr id="187399" name="Group 13">
            <a:extLst>
              <a:ext uri="{FF2B5EF4-FFF2-40B4-BE49-F238E27FC236}">
                <a16:creationId xmlns:a16="http://schemas.microsoft.com/office/drawing/2014/main" id="{7AED6891-9A22-07B5-B7D8-A52C8E32D54F}"/>
              </a:ext>
            </a:extLst>
          </p:cNvPr>
          <p:cNvGrpSpPr>
            <a:grpSpLocks/>
          </p:cNvGrpSpPr>
          <p:nvPr/>
        </p:nvGrpSpPr>
        <p:grpSpPr bwMode="auto">
          <a:xfrm>
            <a:off x="8191500" y="1484313"/>
            <a:ext cx="3835400" cy="5116512"/>
            <a:chOff x="7235458" y="2371003"/>
            <a:chExt cx="3969118" cy="4288895"/>
          </a:xfrm>
        </p:grpSpPr>
        <p:sp>
          <p:nvSpPr>
            <p:cNvPr id="6" name="Rounded Rectangle 5">
              <a:extLst>
                <a:ext uri="{FF2B5EF4-FFF2-40B4-BE49-F238E27FC236}">
                  <a16:creationId xmlns:a16="http://schemas.microsoft.com/office/drawing/2014/main" id="{F450C501-3B70-45D3-1115-2ABA14530DAF}"/>
                </a:ext>
              </a:extLst>
            </p:cNvPr>
            <p:cNvSpPr/>
            <p:nvPr/>
          </p:nvSpPr>
          <p:spPr>
            <a:xfrm>
              <a:off x="10933507" y="2408263"/>
              <a:ext cx="192213" cy="65205"/>
            </a:xfrm>
            <a:prstGeom prst="roundRect">
              <a:avLst/>
            </a:prstGeom>
            <a:solidFill>
              <a:srgbClr val="F78B1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400"/>
            </a:p>
          </p:txBody>
        </p:sp>
        <p:sp>
          <p:nvSpPr>
            <p:cNvPr id="7" name="TextBox 6">
              <a:extLst>
                <a:ext uri="{FF2B5EF4-FFF2-40B4-BE49-F238E27FC236}">
                  <a16:creationId xmlns:a16="http://schemas.microsoft.com/office/drawing/2014/main" id="{5E98F8D6-4EDF-42A1-8D21-47EF660AD261}"/>
                </a:ext>
              </a:extLst>
            </p:cNvPr>
            <p:cNvSpPr txBox="1"/>
            <p:nvPr/>
          </p:nvSpPr>
          <p:spPr>
            <a:xfrm>
              <a:off x="10884221" y="2371003"/>
              <a:ext cx="320355" cy="118433"/>
            </a:xfrm>
            <a:prstGeom prst="rect">
              <a:avLst/>
            </a:prstGeom>
            <a:noFill/>
          </p:spPr>
          <p:txBody>
            <a:bodyPr>
              <a:spAutoFit/>
            </a:bodyPr>
            <a:lstStyle/>
            <a:p>
              <a:pPr eaLnBrk="1" hangingPunct="1">
                <a:defRPr/>
              </a:pPr>
              <a:r>
                <a:rPr lang="zh-CN" altLang="en-US" sz="275" dirty="0">
                  <a:solidFill>
                    <a:srgbClr val="FFFFFF"/>
                  </a:solidFill>
                  <a:latin typeface="Noto Sans TC" panose="020B0500000000000000" pitchFamily="34" charset="-128"/>
                  <a:ea typeface="Noto Sans TC" panose="020B0500000000000000" pitchFamily="34" charset="-128"/>
                </a:rPr>
                <a:t>录</a:t>
              </a:r>
              <a:endParaRPr lang="en-US" sz="275" dirty="0">
                <a:solidFill>
                  <a:srgbClr val="FFFFFF"/>
                </a:solidFill>
                <a:latin typeface="Noto Sans TC" panose="020B0500000000000000" pitchFamily="34" charset="-128"/>
                <a:ea typeface="Noto Sans TC" panose="020B0500000000000000" pitchFamily="34" charset="-128"/>
              </a:endParaRPr>
            </a:p>
          </p:txBody>
        </p:sp>
        <p:pic>
          <p:nvPicPr>
            <p:cNvPr id="187402" name="Picture 12">
              <a:extLst>
                <a:ext uri="{FF2B5EF4-FFF2-40B4-BE49-F238E27FC236}">
                  <a16:creationId xmlns:a16="http://schemas.microsoft.com/office/drawing/2014/main" id="{C26EB195-35B2-C855-0F05-D251A9446BC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35458" y="2497317"/>
              <a:ext cx="2926080" cy="4162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ransition spd="med">
    <p:fade/>
  </p:transition>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D6FC438-541D-AE3D-071D-C62B5BED028F}"/>
              </a:ext>
            </a:extLst>
          </p:cNvPr>
          <p:cNvSpPr/>
          <p:nvPr/>
        </p:nvSpPr>
        <p:spPr>
          <a:xfrm rot="5400000">
            <a:off x="3023393" y="-2340768"/>
            <a:ext cx="6157913" cy="11569700"/>
          </a:xfrm>
          <a:prstGeom prst="rect">
            <a:avLst/>
          </a:prstGeom>
          <a:solidFill>
            <a:srgbClr val="D7E2F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endParaRPr lang="en-US" sz="1400">
              <a:solidFill>
                <a:srgbClr val="FFFFFF"/>
              </a:solidFill>
              <a:latin typeface="Arial" panose="020B0604020202020204"/>
            </a:endParaRPr>
          </a:p>
        </p:txBody>
      </p:sp>
      <p:sp>
        <p:nvSpPr>
          <p:cNvPr id="4" name="Rectangle 3">
            <a:extLst>
              <a:ext uri="{FF2B5EF4-FFF2-40B4-BE49-F238E27FC236}">
                <a16:creationId xmlns:a16="http://schemas.microsoft.com/office/drawing/2014/main" id="{1E73B8DE-AD90-1389-9DBE-C6053D805838}"/>
              </a:ext>
            </a:extLst>
          </p:cNvPr>
          <p:cNvSpPr/>
          <p:nvPr/>
        </p:nvSpPr>
        <p:spPr>
          <a:xfrm rot="5400000">
            <a:off x="3109119" y="-2516981"/>
            <a:ext cx="207962" cy="57912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endParaRPr lang="en-US" sz="1400">
              <a:solidFill>
                <a:srgbClr val="FFFFFF"/>
              </a:solidFill>
              <a:latin typeface="Arial" panose="020B0604020202020204"/>
            </a:endParaRPr>
          </a:p>
        </p:txBody>
      </p:sp>
      <p:sp>
        <p:nvSpPr>
          <p:cNvPr id="6" name="Rectangle 5">
            <a:extLst>
              <a:ext uri="{FF2B5EF4-FFF2-40B4-BE49-F238E27FC236}">
                <a16:creationId xmlns:a16="http://schemas.microsoft.com/office/drawing/2014/main" id="{85D302EC-D820-CB7B-D640-DC463546983E}"/>
              </a:ext>
            </a:extLst>
          </p:cNvPr>
          <p:cNvSpPr/>
          <p:nvPr/>
        </p:nvSpPr>
        <p:spPr>
          <a:xfrm rot="5400000">
            <a:off x="8887619" y="-2516981"/>
            <a:ext cx="207962" cy="5791200"/>
          </a:xfrm>
          <a:prstGeom prst="rect">
            <a:avLst/>
          </a:prstGeom>
          <a:solidFill>
            <a:srgbClr val="FAB73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endParaRPr lang="en-US" sz="1400">
              <a:solidFill>
                <a:srgbClr val="FFFFFF"/>
              </a:solidFill>
              <a:latin typeface="Arial" panose="020B0604020202020204"/>
            </a:endParaRPr>
          </a:p>
        </p:txBody>
      </p:sp>
      <p:pic>
        <p:nvPicPr>
          <p:cNvPr id="189445" name="Picture 6">
            <a:extLst>
              <a:ext uri="{FF2B5EF4-FFF2-40B4-BE49-F238E27FC236}">
                <a16:creationId xmlns:a16="http://schemas.microsoft.com/office/drawing/2014/main" id="{523856AA-18BD-AAC4-EFF8-D5739C8764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 r="-223" b="25044"/>
          <a:stretch>
            <a:fillRect/>
          </a:stretch>
        </p:blipFill>
        <p:spPr bwMode="auto">
          <a:xfrm>
            <a:off x="488950" y="5438775"/>
            <a:ext cx="10515600" cy="98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9446" name="Picture 7">
            <a:extLst>
              <a:ext uri="{FF2B5EF4-FFF2-40B4-BE49-F238E27FC236}">
                <a16:creationId xmlns:a16="http://schemas.microsoft.com/office/drawing/2014/main" id="{2DF72104-B88D-39A0-53F1-F3597B8429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93901" b="25044"/>
          <a:stretch>
            <a:fillRect/>
          </a:stretch>
        </p:blipFill>
        <p:spPr bwMode="auto">
          <a:xfrm>
            <a:off x="11245850" y="5438775"/>
            <a:ext cx="639763" cy="98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9447" name="Title 1">
            <a:extLst>
              <a:ext uri="{FF2B5EF4-FFF2-40B4-BE49-F238E27FC236}">
                <a16:creationId xmlns:a16="http://schemas.microsoft.com/office/drawing/2014/main" id="{852E5462-5159-C22E-257B-45E621196741}"/>
              </a:ext>
            </a:extLst>
          </p:cNvPr>
          <p:cNvSpPr txBox="1">
            <a:spLocks noChangeArrowheads="1"/>
          </p:cNvSpPr>
          <p:nvPr/>
        </p:nvSpPr>
        <p:spPr bwMode="auto">
          <a:xfrm>
            <a:off x="823913" y="1447800"/>
            <a:ext cx="5791200" cy="170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nSpc>
                <a:spcPct val="110000"/>
              </a:lnSpc>
              <a:spcBef>
                <a:spcPts val="900"/>
              </a:spcBef>
              <a:buFont typeface="Arial" panose="020B0604020202020204" pitchFamily="34" charset="0"/>
              <a:buChar char="•"/>
              <a:defRPr sz="2800">
                <a:solidFill>
                  <a:schemeClr val="tx2"/>
                </a:solidFill>
                <a:latin typeface="Times New Roman" panose="02020603050405020304" pitchFamily="18" charset="0"/>
                <a:ea typeface="思源黑体" panose="020B0500000000000000" pitchFamily="34" charset="-122"/>
              </a:defRPr>
            </a:lvl1pPr>
            <a:lvl2pPr marL="742950" indent="-285750">
              <a:lnSpc>
                <a:spcPct val="110000"/>
              </a:lnSpc>
              <a:spcBef>
                <a:spcPts val="900"/>
              </a:spcBef>
              <a:buFont typeface="Arial" panose="020B0604020202020204" pitchFamily="34" charset="0"/>
              <a:buChar char="−"/>
              <a:defRPr sz="2400">
                <a:solidFill>
                  <a:schemeClr val="tx2"/>
                </a:solidFill>
                <a:latin typeface="Times New Roman" panose="02020603050405020304" pitchFamily="18" charset="0"/>
                <a:ea typeface="思源黑体" panose="020B0500000000000000" pitchFamily="34" charset="-122"/>
              </a:defRPr>
            </a:lvl2pPr>
            <a:lvl3pPr marL="1143000" indent="-228600">
              <a:lnSpc>
                <a:spcPct val="110000"/>
              </a:lnSpc>
              <a:spcBef>
                <a:spcPts val="900"/>
              </a:spcBef>
              <a:buFont typeface="Arial" panose="020B0604020202020204" pitchFamily="34" charset="0"/>
              <a:buChar char="•"/>
              <a:defRPr sz="2000">
                <a:solidFill>
                  <a:schemeClr val="tx2"/>
                </a:solidFill>
                <a:latin typeface="Times New Roman" panose="02020603050405020304" pitchFamily="18" charset="0"/>
                <a:ea typeface="思源黑体" panose="020B0500000000000000" pitchFamily="34" charset="-122"/>
              </a:defRPr>
            </a:lvl3pPr>
            <a:lvl4pPr marL="1600200" indent="-228600">
              <a:lnSpc>
                <a:spcPct val="110000"/>
              </a:lnSpc>
              <a:spcBef>
                <a:spcPts val="900"/>
              </a:spcBef>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4pPr>
            <a:lvl5pPr marL="2057400" indent="-228600">
              <a:lnSpc>
                <a:spcPct val="110000"/>
              </a:lnSpc>
              <a:spcBef>
                <a:spcPts val="900"/>
              </a:spcBef>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5pPr>
            <a:lvl6pPr marL="2514600" indent="-228600" eaLnBrk="0" fontAlgn="base" hangingPunct="0">
              <a:lnSpc>
                <a:spcPct val="110000"/>
              </a:lnSpc>
              <a:spcBef>
                <a:spcPts val="900"/>
              </a:spcBef>
              <a:spcAft>
                <a:spcPct val="0"/>
              </a:spcAft>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6pPr>
            <a:lvl7pPr marL="2971800" indent="-228600" eaLnBrk="0" fontAlgn="base" hangingPunct="0">
              <a:lnSpc>
                <a:spcPct val="110000"/>
              </a:lnSpc>
              <a:spcBef>
                <a:spcPts val="900"/>
              </a:spcBef>
              <a:spcAft>
                <a:spcPct val="0"/>
              </a:spcAft>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7pPr>
            <a:lvl8pPr marL="3429000" indent="-228600" eaLnBrk="0" fontAlgn="base" hangingPunct="0">
              <a:lnSpc>
                <a:spcPct val="110000"/>
              </a:lnSpc>
              <a:spcBef>
                <a:spcPts val="900"/>
              </a:spcBef>
              <a:spcAft>
                <a:spcPct val="0"/>
              </a:spcAft>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8pPr>
            <a:lvl9pPr marL="3886200" indent="-228600" eaLnBrk="0" fontAlgn="base" hangingPunct="0">
              <a:lnSpc>
                <a:spcPct val="110000"/>
              </a:lnSpc>
              <a:spcBef>
                <a:spcPts val="900"/>
              </a:spcBef>
              <a:spcAft>
                <a:spcPct val="0"/>
              </a:spcAft>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9pPr>
          </a:lstStyle>
          <a:p>
            <a:pPr defTabSz="914400" eaLnBrk="1" hangingPunct="1">
              <a:spcBef>
                <a:spcPct val="0"/>
              </a:spcBef>
              <a:buFontTx/>
              <a:buNone/>
            </a:pPr>
            <a:r>
              <a:rPr lang="zh-CN" altLang="en-US" sz="4000" b="1">
                <a:solidFill>
                  <a:srgbClr val="454545"/>
                </a:solidFill>
                <a:latin typeface="思源黑体" panose="020B0500000000000000" pitchFamily="34" charset="-122"/>
              </a:rPr>
              <a:t>四、在线帮助及问答环节</a:t>
            </a:r>
          </a:p>
        </p:txBody>
      </p:sp>
      <p:pic>
        <p:nvPicPr>
          <p:cNvPr id="189448" name="Picture 1">
            <a:extLst>
              <a:ext uri="{FF2B5EF4-FFF2-40B4-BE49-F238E27FC236}">
                <a16:creationId xmlns:a16="http://schemas.microsoft.com/office/drawing/2014/main" id="{86F87954-60B4-E02D-BA20-FFF903EBBEB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26238" y="1447800"/>
            <a:ext cx="4127500" cy="317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1490" name="Group 2">
            <a:extLst>
              <a:ext uri="{FF2B5EF4-FFF2-40B4-BE49-F238E27FC236}">
                <a16:creationId xmlns:a16="http://schemas.microsoft.com/office/drawing/2014/main" id="{A83BEF0B-902E-6E57-688A-B323356E5CB2}"/>
              </a:ext>
            </a:extLst>
          </p:cNvPr>
          <p:cNvGrpSpPr>
            <a:grpSpLocks noChangeAspect="1"/>
          </p:cNvGrpSpPr>
          <p:nvPr/>
        </p:nvGrpSpPr>
        <p:grpSpPr bwMode="auto">
          <a:xfrm>
            <a:off x="1185863" y="1485900"/>
            <a:ext cx="9974262" cy="4322763"/>
            <a:chOff x="376706" y="2293371"/>
            <a:chExt cx="10709347" cy="4642100"/>
          </a:xfrm>
        </p:grpSpPr>
        <p:sp>
          <p:nvSpPr>
            <p:cNvPr id="8" name="Rectangle 7">
              <a:extLst>
                <a:ext uri="{FF2B5EF4-FFF2-40B4-BE49-F238E27FC236}">
                  <a16:creationId xmlns:a16="http://schemas.microsoft.com/office/drawing/2014/main" id="{9FCBFD4D-9C26-2228-FD33-44E93CA05469}"/>
                </a:ext>
              </a:extLst>
            </p:cNvPr>
            <p:cNvSpPr/>
            <p:nvPr/>
          </p:nvSpPr>
          <p:spPr>
            <a:xfrm>
              <a:off x="376706" y="3217358"/>
              <a:ext cx="10709347" cy="93592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Ins="274320" anchor="ctr"/>
            <a:lstStyle/>
            <a:p>
              <a:pPr eaLnBrk="1" hangingPunct="1">
                <a:defRPr/>
              </a:pPr>
              <a:r>
                <a:rPr lang="zh-CN" altLang="en-US" sz="2600" dirty="0">
                  <a:solidFill>
                    <a:srgbClr val="FFFFFF"/>
                  </a:solidFill>
                  <a:latin typeface="思源黑体" panose="020B0500000000000000" pitchFamily="34" charset="-122"/>
                  <a:cs typeface="Noto Sans" panose="020B0502040504020204" pitchFamily="34" charset="0"/>
                </a:rPr>
                <a:t>检索平台：</a:t>
              </a:r>
              <a:r>
                <a:rPr lang="en-US" altLang="zh-CN" sz="2600" dirty="0">
                  <a:solidFill>
                    <a:srgbClr val="FFFFFF"/>
                  </a:solidFill>
                  <a:latin typeface="思源黑体" panose="020B0500000000000000" pitchFamily="34" charset="-122"/>
                  <a:cs typeface="Noto Sans" panose="020B0502040504020204" pitchFamily="34" charset="0"/>
                </a:rPr>
                <a:t>https://search.ebscohost.com/</a:t>
              </a:r>
              <a:endParaRPr lang="en-US" sz="2600" dirty="0">
                <a:solidFill>
                  <a:srgbClr val="FFFFFF"/>
                </a:solidFill>
                <a:latin typeface="思源黑体" panose="020B0500000000000000" pitchFamily="34" charset="-122"/>
                <a:cs typeface="Noto Sans" panose="020B0502040504020204" pitchFamily="34" charset="0"/>
              </a:endParaRPr>
            </a:p>
          </p:txBody>
        </p:sp>
        <p:sp>
          <p:nvSpPr>
            <p:cNvPr id="13" name="Rectangle 12">
              <a:extLst>
                <a:ext uri="{FF2B5EF4-FFF2-40B4-BE49-F238E27FC236}">
                  <a16:creationId xmlns:a16="http://schemas.microsoft.com/office/drawing/2014/main" id="{B9873812-26A4-57EA-615C-2B4F536E9C17}"/>
                </a:ext>
              </a:extLst>
            </p:cNvPr>
            <p:cNvSpPr/>
            <p:nvPr/>
          </p:nvSpPr>
          <p:spPr>
            <a:xfrm>
              <a:off x="376706" y="4153280"/>
              <a:ext cx="10709347" cy="93592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Ins="274320" anchor="ctr"/>
            <a:lstStyle/>
            <a:p>
              <a:pPr eaLnBrk="1" hangingPunct="1">
                <a:defRPr/>
              </a:pPr>
              <a:r>
                <a:rPr lang="en-US" altLang="zh-CN" sz="2600" dirty="0">
                  <a:solidFill>
                    <a:srgbClr val="FFFFFF"/>
                  </a:solidFill>
                  <a:latin typeface="思源黑体" panose="020B0500000000000000" pitchFamily="34" charset="-122"/>
                  <a:cs typeface="Noto Sans" panose="020B0502040504020204" pitchFamily="34" charset="0"/>
                </a:rPr>
                <a:t>EBSCO </a:t>
              </a:r>
              <a:r>
                <a:rPr lang="zh-CN" altLang="en-US" sz="2600" dirty="0">
                  <a:solidFill>
                    <a:srgbClr val="FFFFFF"/>
                  </a:solidFill>
                  <a:latin typeface="思源黑体" panose="020B0500000000000000" pitchFamily="34" charset="-122"/>
                  <a:cs typeface="Noto Sans" panose="020B0502040504020204" pitchFamily="34" charset="0"/>
                </a:rPr>
                <a:t>支持站点</a:t>
              </a:r>
              <a:r>
                <a:rPr lang="en-US" altLang="zh-CN" sz="2600" dirty="0">
                  <a:solidFill>
                    <a:srgbClr val="FFFFFF"/>
                  </a:solidFill>
                  <a:latin typeface="思源黑体" panose="020B0500000000000000" pitchFamily="34" charset="-122"/>
                  <a:cs typeface="Noto Sans" panose="020B0502040504020204" pitchFamily="34" charset="0"/>
                </a:rPr>
                <a:t>:  https://connect.ebsco.com</a:t>
              </a:r>
              <a:endParaRPr lang="en-US" sz="2600" dirty="0">
                <a:solidFill>
                  <a:srgbClr val="FFFFFF"/>
                </a:solidFill>
                <a:latin typeface="思源黑体" panose="020B0500000000000000" pitchFamily="34" charset="-122"/>
                <a:cs typeface="Noto Sans" panose="020B0502040504020204" pitchFamily="34" charset="0"/>
              </a:endParaRPr>
            </a:p>
          </p:txBody>
        </p:sp>
        <p:sp>
          <p:nvSpPr>
            <p:cNvPr id="14" name="Rectangle 13">
              <a:extLst>
                <a:ext uri="{FF2B5EF4-FFF2-40B4-BE49-F238E27FC236}">
                  <a16:creationId xmlns:a16="http://schemas.microsoft.com/office/drawing/2014/main" id="{AD967785-9935-307B-A2E5-D19CF2CD53DF}"/>
                </a:ext>
              </a:extLst>
            </p:cNvPr>
            <p:cNvSpPr/>
            <p:nvPr/>
          </p:nvSpPr>
          <p:spPr>
            <a:xfrm>
              <a:off x="376706" y="2293371"/>
              <a:ext cx="10709347" cy="93592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Ins="274320" anchor="ctr"/>
            <a:lstStyle/>
            <a:p>
              <a:pPr eaLnBrk="1" hangingPunct="1">
                <a:defRPr/>
              </a:pPr>
              <a:r>
                <a:rPr lang="en-US" altLang="zh-CN" sz="2600" dirty="0">
                  <a:solidFill>
                    <a:srgbClr val="FFFFFF"/>
                  </a:solidFill>
                  <a:latin typeface="思源黑体" panose="020B0500000000000000" pitchFamily="34" charset="-122"/>
                  <a:cs typeface="Noto Sans" panose="020B0502040504020204" pitchFamily="34" charset="0"/>
                </a:rPr>
                <a:t>EBSCO</a:t>
              </a:r>
              <a:r>
                <a:rPr lang="zh-CN" altLang="en-US" sz="2600" dirty="0">
                  <a:solidFill>
                    <a:srgbClr val="FFFFFF"/>
                  </a:solidFill>
                  <a:latin typeface="思源黑体" panose="020B0500000000000000" pitchFamily="34" charset="-122"/>
                  <a:cs typeface="Noto Sans" panose="020B0502040504020204" pitchFamily="34" charset="0"/>
                </a:rPr>
                <a:t>官网：</a:t>
              </a:r>
              <a:r>
                <a:rPr lang="en-US" altLang="zh-CN" sz="2600" dirty="0">
                  <a:solidFill>
                    <a:srgbClr val="FFFFFF"/>
                  </a:solidFill>
                  <a:latin typeface="思源黑体" panose="020B0500000000000000" pitchFamily="34" charset="-122"/>
                  <a:cs typeface="Noto Sans" panose="020B0502040504020204" pitchFamily="34" charset="0"/>
                </a:rPr>
                <a:t>https://www.ebsco.com/zh-cn</a:t>
              </a:r>
              <a:endParaRPr lang="en-US" sz="2600" dirty="0">
                <a:solidFill>
                  <a:srgbClr val="FFFFFF"/>
                </a:solidFill>
                <a:latin typeface="思源黑体" panose="020B0500000000000000" pitchFamily="34" charset="-122"/>
                <a:cs typeface="Noto Sans" panose="020B0502040504020204" pitchFamily="34" charset="0"/>
              </a:endParaRPr>
            </a:p>
          </p:txBody>
        </p:sp>
        <p:sp>
          <p:nvSpPr>
            <p:cNvPr id="15" name="Rectangle 14">
              <a:extLst>
                <a:ext uri="{FF2B5EF4-FFF2-40B4-BE49-F238E27FC236}">
                  <a16:creationId xmlns:a16="http://schemas.microsoft.com/office/drawing/2014/main" id="{48E807D0-D563-2C76-7568-E3C8DFECB81C}"/>
                </a:ext>
              </a:extLst>
            </p:cNvPr>
            <p:cNvSpPr/>
            <p:nvPr/>
          </p:nvSpPr>
          <p:spPr>
            <a:xfrm>
              <a:off x="376706" y="5089200"/>
              <a:ext cx="10709347" cy="91034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Ins="274320" anchor="ctr"/>
            <a:lstStyle/>
            <a:p>
              <a:pPr eaLnBrk="1" hangingPunct="1">
                <a:defRPr/>
              </a:pPr>
              <a:br>
                <a:rPr lang="zh-CN" altLang="en-US" sz="2600" dirty="0">
                  <a:solidFill>
                    <a:srgbClr val="FFFFFF"/>
                  </a:solidFill>
                  <a:latin typeface="思源黑体" panose="020B0500000000000000" pitchFamily="34" charset="-122"/>
                  <a:cs typeface="Noto Sans" panose="020B0502040504020204" pitchFamily="34" charset="0"/>
                </a:rPr>
              </a:br>
              <a:r>
                <a:rPr lang="zh-CN" altLang="en-US" sz="2600" dirty="0">
                  <a:solidFill>
                    <a:srgbClr val="FFFFFF"/>
                  </a:solidFill>
                  <a:latin typeface="思源黑体" panose="020B0500000000000000" pitchFamily="34" charset="-122"/>
                  <a:cs typeface="Noto Sans" panose="020B0502040504020204" pitchFamily="34" charset="0"/>
                </a:rPr>
                <a:t>免费在线课程：</a:t>
              </a:r>
              <a:r>
                <a:rPr lang="en-US" altLang="zh-CN" sz="2600" dirty="0">
                  <a:solidFill>
                    <a:srgbClr val="FFFFFF"/>
                  </a:solidFill>
                  <a:latin typeface="思源黑体" panose="020B0500000000000000" pitchFamily="34" charset="-122"/>
                  <a:cs typeface="Noto Sans" panose="020B0502040504020204" pitchFamily="34" charset="0"/>
                </a:rPr>
                <a:t>https://ebsco-chinese.zoom.us/calendar/search?showType=2&amp;startDate=2021-07-01</a:t>
              </a:r>
              <a:endParaRPr lang="en-US" sz="2600" dirty="0">
                <a:solidFill>
                  <a:srgbClr val="FFFFFF"/>
                </a:solidFill>
                <a:latin typeface="思源黑体" panose="020B0500000000000000" pitchFamily="34" charset="-122"/>
                <a:cs typeface="Noto Sans" panose="020B0502040504020204" pitchFamily="34" charset="0"/>
              </a:endParaRPr>
            </a:p>
          </p:txBody>
        </p:sp>
        <p:sp>
          <p:nvSpPr>
            <p:cNvPr id="4" name="Rectangle 7">
              <a:extLst>
                <a:ext uri="{FF2B5EF4-FFF2-40B4-BE49-F238E27FC236}">
                  <a16:creationId xmlns:a16="http://schemas.microsoft.com/office/drawing/2014/main" id="{0A2581A4-3406-82CE-69D6-CFA97EC71A8E}"/>
                </a:ext>
              </a:extLst>
            </p:cNvPr>
            <p:cNvSpPr/>
            <p:nvPr/>
          </p:nvSpPr>
          <p:spPr>
            <a:xfrm>
              <a:off x="376706" y="5999550"/>
              <a:ext cx="10709347" cy="935921"/>
            </a:xfrm>
            <a:prstGeom prst="rect">
              <a:avLst/>
            </a:prstGeom>
            <a:solidFill>
              <a:srgbClr val="3E75CF"/>
            </a:solidFill>
            <a:ln>
              <a:noFill/>
            </a:ln>
          </p:spPr>
          <p:style>
            <a:lnRef idx="2">
              <a:schemeClr val="accent1">
                <a:shade val="50000"/>
              </a:schemeClr>
            </a:lnRef>
            <a:fillRef idx="1">
              <a:schemeClr val="accent1"/>
            </a:fillRef>
            <a:effectRef idx="0">
              <a:schemeClr val="accent1"/>
            </a:effectRef>
            <a:fontRef idx="minor">
              <a:schemeClr val="lt1"/>
            </a:fontRef>
          </p:style>
          <p:txBody>
            <a:bodyPr rIns="274320" anchor="ctr"/>
            <a:lstStyle/>
            <a:p>
              <a:pPr eaLnBrk="1" hangingPunct="1">
                <a:defRPr/>
              </a:pPr>
              <a:r>
                <a:rPr lang="en-US" altLang="zh-CN" sz="2600" dirty="0">
                  <a:solidFill>
                    <a:srgbClr val="FFFFFF"/>
                  </a:solidFill>
                  <a:latin typeface="思源黑体" panose="020B0500000000000000" pitchFamily="34" charset="-122"/>
                  <a:cs typeface="Noto Sans" panose="020B0502040504020204" pitchFamily="34" charset="0"/>
                </a:rPr>
                <a:t>EBSCO</a:t>
              </a:r>
              <a:r>
                <a:rPr lang="zh-CN" altLang="en-US" sz="2600" dirty="0">
                  <a:solidFill>
                    <a:srgbClr val="FFFFFF"/>
                  </a:solidFill>
                  <a:latin typeface="思源黑体" panose="020B0500000000000000" pitchFamily="34" charset="-122"/>
                  <a:cs typeface="Noto Sans" panose="020B0502040504020204" pitchFamily="34" charset="0"/>
                </a:rPr>
                <a:t>平台中文使用指南</a:t>
              </a:r>
              <a:r>
                <a:rPr lang="en-US" altLang="zh-CN" sz="2600" dirty="0">
                  <a:solidFill>
                    <a:srgbClr val="FFFFFF"/>
                  </a:solidFill>
                  <a:latin typeface="思源黑体" panose="020B0500000000000000" pitchFamily="34" charset="-122"/>
                  <a:cs typeface="Noto Sans" panose="020B0502040504020204" pitchFamily="34" charset="0"/>
                </a:rPr>
                <a:t>https://connect.ebsco.com/s/article/</a:t>
              </a:r>
              <a:endParaRPr lang="en-US" sz="2600" dirty="0">
                <a:solidFill>
                  <a:srgbClr val="FFFFFF"/>
                </a:solidFill>
                <a:latin typeface="思源黑体" panose="020B0500000000000000" pitchFamily="34" charset="-122"/>
                <a:cs typeface="Noto Sans" panose="020B0502040504020204" pitchFamily="34" charset="0"/>
              </a:endParaRPr>
            </a:p>
          </p:txBody>
        </p:sp>
      </p:grpSp>
      <p:sp>
        <p:nvSpPr>
          <p:cNvPr id="191491" name="TextBox 1">
            <a:extLst>
              <a:ext uri="{FF2B5EF4-FFF2-40B4-BE49-F238E27FC236}">
                <a16:creationId xmlns:a16="http://schemas.microsoft.com/office/drawing/2014/main" id="{0D9867D4-4FDB-EF89-8758-2EA4B36C381C}"/>
              </a:ext>
            </a:extLst>
          </p:cNvPr>
          <p:cNvSpPr txBox="1">
            <a:spLocks noChangeArrowheads="1"/>
          </p:cNvSpPr>
          <p:nvPr/>
        </p:nvSpPr>
        <p:spPr bwMode="auto">
          <a:xfrm>
            <a:off x="666750" y="642938"/>
            <a:ext cx="8458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0000"/>
              </a:lnSpc>
              <a:spcBef>
                <a:spcPts val="900"/>
              </a:spcBef>
              <a:buFont typeface="Arial" panose="020B0604020202020204" pitchFamily="34" charset="0"/>
              <a:buChar char="•"/>
              <a:defRPr sz="2800">
                <a:solidFill>
                  <a:schemeClr val="tx2"/>
                </a:solidFill>
                <a:latin typeface="Times New Roman" panose="02020603050405020304" pitchFamily="18" charset="0"/>
                <a:ea typeface="思源黑体" panose="020B0500000000000000" pitchFamily="34" charset="-122"/>
              </a:defRPr>
            </a:lvl1pPr>
            <a:lvl2pPr marL="742950" indent="-285750">
              <a:lnSpc>
                <a:spcPct val="110000"/>
              </a:lnSpc>
              <a:spcBef>
                <a:spcPts val="900"/>
              </a:spcBef>
              <a:buFont typeface="Arial" panose="020B0604020202020204" pitchFamily="34" charset="0"/>
              <a:buChar char="−"/>
              <a:defRPr sz="2400">
                <a:solidFill>
                  <a:schemeClr val="tx2"/>
                </a:solidFill>
                <a:latin typeface="Times New Roman" panose="02020603050405020304" pitchFamily="18" charset="0"/>
                <a:ea typeface="思源黑体" panose="020B0500000000000000" pitchFamily="34" charset="-122"/>
              </a:defRPr>
            </a:lvl2pPr>
            <a:lvl3pPr marL="1143000" indent="-228600">
              <a:lnSpc>
                <a:spcPct val="110000"/>
              </a:lnSpc>
              <a:spcBef>
                <a:spcPts val="900"/>
              </a:spcBef>
              <a:buFont typeface="Arial" panose="020B0604020202020204" pitchFamily="34" charset="0"/>
              <a:buChar char="•"/>
              <a:defRPr sz="2000">
                <a:solidFill>
                  <a:schemeClr val="tx2"/>
                </a:solidFill>
                <a:latin typeface="Times New Roman" panose="02020603050405020304" pitchFamily="18" charset="0"/>
                <a:ea typeface="思源黑体" panose="020B0500000000000000" pitchFamily="34" charset="-122"/>
              </a:defRPr>
            </a:lvl3pPr>
            <a:lvl4pPr marL="1600200" indent="-228600">
              <a:lnSpc>
                <a:spcPct val="110000"/>
              </a:lnSpc>
              <a:spcBef>
                <a:spcPts val="900"/>
              </a:spcBef>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4pPr>
            <a:lvl5pPr marL="2057400" indent="-228600">
              <a:lnSpc>
                <a:spcPct val="110000"/>
              </a:lnSpc>
              <a:spcBef>
                <a:spcPts val="900"/>
              </a:spcBef>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5pPr>
            <a:lvl6pPr marL="2514600" indent="-228600" defTabSz="457200" eaLnBrk="0" fontAlgn="base" hangingPunct="0">
              <a:lnSpc>
                <a:spcPct val="110000"/>
              </a:lnSpc>
              <a:spcBef>
                <a:spcPts val="900"/>
              </a:spcBef>
              <a:spcAft>
                <a:spcPct val="0"/>
              </a:spcAft>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6pPr>
            <a:lvl7pPr marL="2971800" indent="-228600" defTabSz="457200" eaLnBrk="0" fontAlgn="base" hangingPunct="0">
              <a:lnSpc>
                <a:spcPct val="110000"/>
              </a:lnSpc>
              <a:spcBef>
                <a:spcPts val="900"/>
              </a:spcBef>
              <a:spcAft>
                <a:spcPct val="0"/>
              </a:spcAft>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7pPr>
            <a:lvl8pPr marL="3429000" indent="-228600" defTabSz="457200" eaLnBrk="0" fontAlgn="base" hangingPunct="0">
              <a:lnSpc>
                <a:spcPct val="110000"/>
              </a:lnSpc>
              <a:spcBef>
                <a:spcPts val="900"/>
              </a:spcBef>
              <a:spcAft>
                <a:spcPct val="0"/>
              </a:spcAft>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8pPr>
            <a:lvl9pPr marL="3886200" indent="-228600" defTabSz="457200" eaLnBrk="0" fontAlgn="base" hangingPunct="0">
              <a:lnSpc>
                <a:spcPct val="110000"/>
              </a:lnSpc>
              <a:spcBef>
                <a:spcPts val="900"/>
              </a:spcBef>
              <a:spcAft>
                <a:spcPct val="0"/>
              </a:spcAft>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9pPr>
          </a:lstStyle>
          <a:p>
            <a:pPr eaLnBrk="1" hangingPunct="1">
              <a:lnSpc>
                <a:spcPct val="100000"/>
              </a:lnSpc>
              <a:spcBef>
                <a:spcPct val="0"/>
              </a:spcBef>
              <a:buFontTx/>
              <a:buNone/>
            </a:pPr>
            <a:r>
              <a:rPr lang="zh-CN" altLang="en-US" sz="3200" b="1">
                <a:solidFill>
                  <a:srgbClr val="454545"/>
                </a:solidFill>
                <a:latin typeface="思源黑体" panose="020B0500000000000000" pitchFamily="34" charset="-122"/>
              </a:rPr>
              <a:t>支持网站</a:t>
            </a:r>
            <a:endParaRPr lang="en-US" altLang="en-US" sz="3200" b="1">
              <a:solidFill>
                <a:srgbClr val="454545"/>
              </a:solidFill>
              <a:latin typeface="思源黑体" panose="020B0500000000000000" pitchFamily="34" charset="-122"/>
            </a:endParaRPr>
          </a:p>
        </p:txBody>
      </p:sp>
    </p:spTree>
  </p:cSld>
  <p:clrMapOvr>
    <a:masterClrMapping/>
  </p:clrMapOvr>
  <p:transition spd="med">
    <p:fade/>
  </p:transition>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3538" name="图片 2">
            <a:extLst>
              <a:ext uri="{FF2B5EF4-FFF2-40B4-BE49-F238E27FC236}">
                <a16:creationId xmlns:a16="http://schemas.microsoft.com/office/drawing/2014/main" id="{BAC26ADF-2F47-736D-6862-008F9EC15C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763"/>
            <a:ext cx="9794875" cy="5395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Flowchart: Delay 3">
            <a:extLst>
              <a:ext uri="{FF2B5EF4-FFF2-40B4-BE49-F238E27FC236}">
                <a16:creationId xmlns:a16="http://schemas.microsoft.com/office/drawing/2014/main" id="{D6996924-F3F3-9257-00E2-85B1F32DA143}"/>
              </a:ext>
            </a:extLst>
          </p:cNvPr>
          <p:cNvSpPr/>
          <p:nvPr/>
        </p:nvSpPr>
        <p:spPr>
          <a:xfrm flipH="1">
            <a:off x="6818313" y="1997075"/>
            <a:ext cx="5373687" cy="4860925"/>
          </a:xfrm>
          <a:prstGeom prst="flowChartDelay">
            <a:avLst/>
          </a:prstGeom>
          <a:solidFill>
            <a:srgbClr val="81BC00"/>
          </a:solidFill>
          <a:ln>
            <a:noFill/>
          </a:ln>
          <a:effectLst/>
        </p:spPr>
        <p:txBody>
          <a:bodyPr anchor="ctr"/>
          <a:lstStyle/>
          <a:p>
            <a:pPr algn="ctr" defTabSz="914400" eaLnBrk="1" fontAlgn="auto" hangingPunct="1">
              <a:spcBef>
                <a:spcPts val="0"/>
              </a:spcBef>
              <a:spcAft>
                <a:spcPts val="0"/>
              </a:spcAft>
              <a:defRPr/>
            </a:pPr>
            <a:endParaRPr lang="en-US" sz="1400" kern="0" dirty="0">
              <a:solidFill>
                <a:srgbClr val="FFFFFF"/>
              </a:solidFill>
              <a:latin typeface="Arial"/>
              <a:ea typeface="ＭＳ Ｐゴシック" pitchFamily="-84" charset="-128"/>
            </a:endParaRPr>
          </a:p>
        </p:txBody>
      </p:sp>
      <p:sp>
        <p:nvSpPr>
          <p:cNvPr id="193540" name="Title 8">
            <a:extLst>
              <a:ext uri="{FF2B5EF4-FFF2-40B4-BE49-F238E27FC236}">
                <a16:creationId xmlns:a16="http://schemas.microsoft.com/office/drawing/2014/main" id="{97C16122-EDB2-4FDC-A147-E928B05FBC30}"/>
              </a:ext>
            </a:extLst>
          </p:cNvPr>
          <p:cNvSpPr txBox="1">
            <a:spLocks noChangeArrowheads="1"/>
          </p:cNvSpPr>
          <p:nvPr/>
        </p:nvSpPr>
        <p:spPr bwMode="auto">
          <a:xfrm>
            <a:off x="7046913" y="3579813"/>
            <a:ext cx="5292725" cy="76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110000"/>
              </a:lnSpc>
              <a:spcBef>
                <a:spcPts val="900"/>
              </a:spcBef>
              <a:buFont typeface="Arial" panose="020B0604020202020204" pitchFamily="34" charset="0"/>
              <a:buChar char="•"/>
              <a:defRPr sz="2800">
                <a:solidFill>
                  <a:schemeClr val="tx2"/>
                </a:solidFill>
                <a:latin typeface="Times New Roman" panose="02020603050405020304" pitchFamily="18" charset="0"/>
                <a:ea typeface="思源黑体" panose="020B0500000000000000" pitchFamily="34" charset="-122"/>
              </a:defRPr>
            </a:lvl1pPr>
            <a:lvl2pPr marL="742950" indent="-285750">
              <a:lnSpc>
                <a:spcPct val="110000"/>
              </a:lnSpc>
              <a:spcBef>
                <a:spcPts val="900"/>
              </a:spcBef>
              <a:buFont typeface="Arial" panose="020B0604020202020204" pitchFamily="34" charset="0"/>
              <a:buChar char="−"/>
              <a:defRPr sz="2400">
                <a:solidFill>
                  <a:schemeClr val="tx2"/>
                </a:solidFill>
                <a:latin typeface="Times New Roman" panose="02020603050405020304" pitchFamily="18" charset="0"/>
                <a:ea typeface="思源黑体" panose="020B0500000000000000" pitchFamily="34" charset="-122"/>
              </a:defRPr>
            </a:lvl2pPr>
            <a:lvl3pPr marL="1143000" indent="-228600">
              <a:lnSpc>
                <a:spcPct val="110000"/>
              </a:lnSpc>
              <a:spcBef>
                <a:spcPts val="900"/>
              </a:spcBef>
              <a:buFont typeface="Arial" panose="020B0604020202020204" pitchFamily="34" charset="0"/>
              <a:buChar char="•"/>
              <a:defRPr sz="2000">
                <a:solidFill>
                  <a:schemeClr val="tx2"/>
                </a:solidFill>
                <a:latin typeface="Times New Roman" panose="02020603050405020304" pitchFamily="18" charset="0"/>
                <a:ea typeface="思源黑体" panose="020B0500000000000000" pitchFamily="34" charset="-122"/>
              </a:defRPr>
            </a:lvl3pPr>
            <a:lvl4pPr marL="1600200" indent="-228600">
              <a:lnSpc>
                <a:spcPct val="110000"/>
              </a:lnSpc>
              <a:spcBef>
                <a:spcPts val="900"/>
              </a:spcBef>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4pPr>
            <a:lvl5pPr marL="2057400" indent="-228600">
              <a:lnSpc>
                <a:spcPct val="110000"/>
              </a:lnSpc>
              <a:spcBef>
                <a:spcPts val="900"/>
              </a:spcBef>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5pPr>
            <a:lvl6pPr marL="2514600" indent="-228600" eaLnBrk="0" fontAlgn="base" hangingPunct="0">
              <a:lnSpc>
                <a:spcPct val="110000"/>
              </a:lnSpc>
              <a:spcBef>
                <a:spcPts val="900"/>
              </a:spcBef>
              <a:spcAft>
                <a:spcPct val="0"/>
              </a:spcAft>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6pPr>
            <a:lvl7pPr marL="2971800" indent="-228600" eaLnBrk="0" fontAlgn="base" hangingPunct="0">
              <a:lnSpc>
                <a:spcPct val="110000"/>
              </a:lnSpc>
              <a:spcBef>
                <a:spcPts val="900"/>
              </a:spcBef>
              <a:spcAft>
                <a:spcPct val="0"/>
              </a:spcAft>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7pPr>
            <a:lvl8pPr marL="3429000" indent="-228600" eaLnBrk="0" fontAlgn="base" hangingPunct="0">
              <a:lnSpc>
                <a:spcPct val="110000"/>
              </a:lnSpc>
              <a:spcBef>
                <a:spcPts val="900"/>
              </a:spcBef>
              <a:spcAft>
                <a:spcPct val="0"/>
              </a:spcAft>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8pPr>
            <a:lvl9pPr marL="3886200" indent="-228600" eaLnBrk="0" fontAlgn="base" hangingPunct="0">
              <a:lnSpc>
                <a:spcPct val="110000"/>
              </a:lnSpc>
              <a:spcBef>
                <a:spcPts val="900"/>
              </a:spcBef>
              <a:spcAft>
                <a:spcPct val="0"/>
              </a:spcAft>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9pPr>
          </a:lstStyle>
          <a:p>
            <a:pPr defTabSz="914400" eaLnBrk="1" hangingPunct="1">
              <a:spcBef>
                <a:spcPct val="0"/>
              </a:spcBef>
              <a:buFontTx/>
              <a:buNone/>
            </a:pPr>
            <a:r>
              <a:rPr lang="en-US" altLang="en-US" sz="4400" b="1">
                <a:solidFill>
                  <a:srgbClr val="FFFFFF"/>
                </a:solidFill>
                <a:latin typeface="思源黑体" panose="020B0500000000000000" pitchFamily="34" charset="-122"/>
                <a:cs typeface="Open Sans Light" panose="020B0306030504020204" pitchFamily="34" charset="0"/>
              </a:rPr>
              <a:t>EBSCO Homepage</a:t>
            </a:r>
            <a:endParaRPr lang="en-US" altLang="en-US" sz="4400" b="1">
              <a:solidFill>
                <a:srgbClr val="FFFFFF"/>
              </a:solidFill>
              <a:latin typeface="思源黑体" panose="020B0500000000000000" pitchFamily="34" charset="-122"/>
              <a:cs typeface="Open Sans" panose="020B0606030504020204" pitchFamily="34" charset="0"/>
            </a:endParaRPr>
          </a:p>
        </p:txBody>
      </p:sp>
      <p:sp>
        <p:nvSpPr>
          <p:cNvPr id="193541" name="TextBox 19">
            <a:extLst>
              <a:ext uri="{FF2B5EF4-FFF2-40B4-BE49-F238E27FC236}">
                <a16:creationId xmlns:a16="http://schemas.microsoft.com/office/drawing/2014/main" id="{6240B767-F7FC-072E-6E1D-ECAAF80284CA}"/>
              </a:ext>
            </a:extLst>
          </p:cNvPr>
          <p:cNvSpPr txBox="1">
            <a:spLocks noChangeArrowheads="1"/>
          </p:cNvSpPr>
          <p:nvPr/>
        </p:nvSpPr>
        <p:spPr bwMode="auto">
          <a:xfrm>
            <a:off x="7491413" y="4484688"/>
            <a:ext cx="5718175" cy="766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lIns="360000" anchor="ctr"/>
          <a:lstStyle>
            <a:lvl1pPr>
              <a:lnSpc>
                <a:spcPct val="110000"/>
              </a:lnSpc>
              <a:spcBef>
                <a:spcPts val="900"/>
              </a:spcBef>
              <a:buFont typeface="Arial" panose="020B0604020202020204" pitchFamily="34" charset="0"/>
              <a:buChar char="•"/>
              <a:defRPr sz="2800">
                <a:solidFill>
                  <a:schemeClr val="tx2"/>
                </a:solidFill>
                <a:latin typeface="Times New Roman" panose="02020603050405020304" pitchFamily="18" charset="0"/>
                <a:ea typeface="思源黑体" panose="020B0500000000000000" pitchFamily="34" charset="-122"/>
              </a:defRPr>
            </a:lvl1pPr>
            <a:lvl2pPr marL="742950" indent="-285750">
              <a:lnSpc>
                <a:spcPct val="110000"/>
              </a:lnSpc>
              <a:spcBef>
                <a:spcPts val="900"/>
              </a:spcBef>
              <a:buFont typeface="Arial" panose="020B0604020202020204" pitchFamily="34" charset="0"/>
              <a:buChar char="−"/>
              <a:defRPr sz="2400">
                <a:solidFill>
                  <a:schemeClr val="tx2"/>
                </a:solidFill>
                <a:latin typeface="Times New Roman" panose="02020603050405020304" pitchFamily="18" charset="0"/>
                <a:ea typeface="思源黑体" panose="020B0500000000000000" pitchFamily="34" charset="-122"/>
              </a:defRPr>
            </a:lvl2pPr>
            <a:lvl3pPr marL="1143000" indent="-228600">
              <a:lnSpc>
                <a:spcPct val="110000"/>
              </a:lnSpc>
              <a:spcBef>
                <a:spcPts val="900"/>
              </a:spcBef>
              <a:buFont typeface="Arial" panose="020B0604020202020204" pitchFamily="34" charset="0"/>
              <a:buChar char="•"/>
              <a:defRPr sz="2000">
                <a:solidFill>
                  <a:schemeClr val="tx2"/>
                </a:solidFill>
                <a:latin typeface="Times New Roman" panose="02020603050405020304" pitchFamily="18" charset="0"/>
                <a:ea typeface="思源黑体" panose="020B0500000000000000" pitchFamily="34" charset="-122"/>
              </a:defRPr>
            </a:lvl3pPr>
            <a:lvl4pPr marL="1600200" indent="-228600">
              <a:lnSpc>
                <a:spcPct val="110000"/>
              </a:lnSpc>
              <a:spcBef>
                <a:spcPts val="900"/>
              </a:spcBef>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4pPr>
            <a:lvl5pPr marL="2057400" indent="-228600">
              <a:lnSpc>
                <a:spcPct val="110000"/>
              </a:lnSpc>
              <a:spcBef>
                <a:spcPts val="900"/>
              </a:spcBef>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5pPr>
            <a:lvl6pPr marL="2514600" indent="-228600" eaLnBrk="0" fontAlgn="base" hangingPunct="0">
              <a:lnSpc>
                <a:spcPct val="110000"/>
              </a:lnSpc>
              <a:spcBef>
                <a:spcPts val="900"/>
              </a:spcBef>
              <a:spcAft>
                <a:spcPct val="0"/>
              </a:spcAft>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6pPr>
            <a:lvl7pPr marL="2971800" indent="-228600" eaLnBrk="0" fontAlgn="base" hangingPunct="0">
              <a:lnSpc>
                <a:spcPct val="110000"/>
              </a:lnSpc>
              <a:spcBef>
                <a:spcPts val="900"/>
              </a:spcBef>
              <a:spcAft>
                <a:spcPct val="0"/>
              </a:spcAft>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7pPr>
            <a:lvl8pPr marL="3429000" indent="-228600" eaLnBrk="0" fontAlgn="base" hangingPunct="0">
              <a:lnSpc>
                <a:spcPct val="110000"/>
              </a:lnSpc>
              <a:spcBef>
                <a:spcPts val="900"/>
              </a:spcBef>
              <a:spcAft>
                <a:spcPct val="0"/>
              </a:spcAft>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8pPr>
            <a:lvl9pPr marL="3886200" indent="-228600" eaLnBrk="0" fontAlgn="base" hangingPunct="0">
              <a:lnSpc>
                <a:spcPct val="110000"/>
              </a:lnSpc>
              <a:spcBef>
                <a:spcPts val="900"/>
              </a:spcBef>
              <a:spcAft>
                <a:spcPct val="0"/>
              </a:spcAft>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9pPr>
          </a:lstStyle>
          <a:p>
            <a:pPr defTabSz="914400" eaLnBrk="1" hangingPunct="1">
              <a:lnSpc>
                <a:spcPct val="114000"/>
              </a:lnSpc>
              <a:spcBef>
                <a:spcPct val="0"/>
              </a:spcBef>
              <a:buFontTx/>
              <a:buNone/>
            </a:pPr>
            <a:r>
              <a:rPr lang="en-AU" altLang="en-US" sz="1800" b="1">
                <a:solidFill>
                  <a:srgbClr val="FFFFFF"/>
                </a:solidFill>
                <a:latin typeface="Noto Sans" panose="020B0502040504020204" pitchFamily="34" charset="0"/>
                <a:ea typeface="MS PGothic" panose="020B0600070205080204" pitchFamily="34" charset="-128"/>
                <a:cs typeface="Noto Sans" panose="020B0502040504020204" pitchFamily="34" charset="0"/>
              </a:rPr>
              <a:t>https://www.ebsco.com/zh-cn</a:t>
            </a:r>
            <a:endParaRPr lang="en-AU" altLang="en-US" sz="1800">
              <a:solidFill>
                <a:srgbClr val="FFFFFF"/>
              </a:solidFill>
              <a:latin typeface="Noto Sans" panose="020B0502040504020204" pitchFamily="34" charset="0"/>
              <a:ea typeface="MS PGothic" panose="020B0600070205080204" pitchFamily="34" charset="-128"/>
              <a:cs typeface="Noto Sans" panose="020B0502040504020204" pitchFamily="34" charset="0"/>
            </a:endParaRPr>
          </a:p>
        </p:txBody>
      </p:sp>
      <p:pic>
        <p:nvPicPr>
          <p:cNvPr id="193542" name="Graphic 13" descr="Circle with left arrow with solid fill">
            <a:extLst>
              <a:ext uri="{FF2B5EF4-FFF2-40B4-BE49-F238E27FC236}">
                <a16:creationId xmlns:a16="http://schemas.microsoft.com/office/drawing/2014/main" id="{E00565F2-FCBE-0413-DE6F-12E0479F30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46888" y="4395788"/>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5">
            <a:extLst>
              <a:ext uri="{FF2B5EF4-FFF2-40B4-BE49-F238E27FC236}">
                <a16:creationId xmlns:a16="http://schemas.microsoft.com/office/drawing/2014/main" id="{77D02BCC-167D-A01B-5F82-42863C9B329D}"/>
              </a:ext>
            </a:extLst>
          </p:cNvPr>
          <p:cNvSpPr/>
          <p:nvPr/>
        </p:nvSpPr>
        <p:spPr>
          <a:xfrm>
            <a:off x="0" y="5391150"/>
            <a:ext cx="12192000" cy="455613"/>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anchor="ctr"/>
          <a:lstStyle/>
          <a:p>
            <a:pPr algn="ctr" defTabSz="914400" eaLnBrk="1" fontAlgn="auto" hangingPunct="1">
              <a:spcBef>
                <a:spcPts val="0"/>
              </a:spcBef>
              <a:spcAft>
                <a:spcPts val="0"/>
              </a:spcAft>
              <a:defRPr/>
            </a:pPr>
            <a:endParaRPr lang="en-AU" sz="1400" dirty="0">
              <a:solidFill>
                <a:srgbClr val="FFFFFF"/>
              </a:solidFill>
              <a:latin typeface="Arial"/>
            </a:endParaRPr>
          </a:p>
        </p:txBody>
      </p:sp>
    </p:spTree>
  </p:cSld>
  <p:clrMapOvr>
    <a:masterClrMapping/>
  </p:clrMapOvr>
  <p:transition spd="med">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lvl="0"/>
            <a:r>
              <a:rPr lang="en-US" dirty="0" err="1"/>
              <a:t>内容</a:t>
            </a:r>
            <a:endParaRPr lang="en-US" dirty="0"/>
          </a:p>
        </p:txBody>
      </p:sp>
      <p:sp>
        <p:nvSpPr>
          <p:cNvPr id="6" name="Content Placeholder 5"/>
          <p:cNvSpPr>
            <a:spLocks noGrp="1"/>
          </p:cNvSpPr>
          <p:nvPr>
            <p:ph sz="half" idx="1"/>
          </p:nvPr>
        </p:nvSpPr>
        <p:spPr>
          <a:xfrm>
            <a:off x="1295400" y="3212652"/>
            <a:ext cx="3048000" cy="3604976"/>
          </a:xfrm>
        </p:spPr>
        <p:txBody>
          <a:bodyPr/>
          <a:lstStyle/>
          <a:p>
            <a:r>
              <a:rPr lang="en-US" sz="2000" dirty="0"/>
              <a:t>Alice Walker</a:t>
            </a:r>
          </a:p>
          <a:p>
            <a:r>
              <a:rPr lang="en-US" sz="2000" dirty="0"/>
              <a:t>Arthur Miller</a:t>
            </a:r>
          </a:p>
          <a:p>
            <a:r>
              <a:rPr lang="en-US" sz="2000" dirty="0"/>
              <a:t>Edith Wharton</a:t>
            </a:r>
          </a:p>
          <a:p>
            <a:r>
              <a:rPr lang="en-US" sz="2000" dirty="0"/>
              <a:t>Ernest Hemingway</a:t>
            </a:r>
          </a:p>
          <a:p>
            <a:r>
              <a:rPr lang="en-US" sz="2000" dirty="0"/>
              <a:t>F. Scott Fitzgerald</a:t>
            </a:r>
          </a:p>
          <a:p>
            <a:r>
              <a:rPr lang="en-US" sz="2000" dirty="0"/>
              <a:t>Flannery O’Connor</a:t>
            </a:r>
          </a:p>
          <a:p>
            <a:r>
              <a:rPr lang="en-US" sz="2000" dirty="0"/>
              <a:t>Louise Erdrich</a:t>
            </a:r>
          </a:p>
          <a:p>
            <a:endParaRPr lang="en-US" sz="2000" dirty="0"/>
          </a:p>
        </p:txBody>
      </p:sp>
      <p:sp>
        <p:nvSpPr>
          <p:cNvPr id="9" name="Content Placeholder 8">
            <a:extLst>
              <a:ext uri="{FF2B5EF4-FFF2-40B4-BE49-F238E27FC236}">
                <a16:creationId xmlns:a16="http://schemas.microsoft.com/office/drawing/2014/main" id="{18DE4435-5CD4-45AE-9238-912FC8EBFF05}"/>
              </a:ext>
            </a:extLst>
          </p:cNvPr>
          <p:cNvSpPr>
            <a:spLocks noGrp="1"/>
          </p:cNvSpPr>
          <p:nvPr>
            <p:ph sz="half" idx="2"/>
          </p:nvPr>
        </p:nvSpPr>
        <p:spPr>
          <a:xfrm>
            <a:off x="5715000" y="3263452"/>
            <a:ext cx="5181600" cy="3604977"/>
          </a:xfrm>
        </p:spPr>
        <p:txBody>
          <a:bodyPr/>
          <a:lstStyle/>
          <a:p>
            <a:r>
              <a:rPr lang="en-US" sz="2000" i="1" dirty="0"/>
              <a:t>The Catcher in the Rye</a:t>
            </a:r>
          </a:p>
          <a:p>
            <a:r>
              <a:rPr lang="en-US" sz="2000" i="1" dirty="0"/>
              <a:t>The Grapes of Wrath</a:t>
            </a:r>
          </a:p>
          <a:p>
            <a:r>
              <a:rPr lang="en-US" sz="2000" i="1" dirty="0"/>
              <a:t>I Know Why the Caged Bird Sings</a:t>
            </a:r>
          </a:p>
          <a:p>
            <a:r>
              <a:rPr lang="en-US" sz="2000" i="1" dirty="0"/>
              <a:t>Jane Eyre</a:t>
            </a:r>
          </a:p>
          <a:p>
            <a:r>
              <a:rPr lang="en-US" sz="2000" i="1" dirty="0"/>
              <a:t>The Joy Luck Club</a:t>
            </a:r>
          </a:p>
          <a:p>
            <a:r>
              <a:rPr lang="en-US" sz="2000" i="1" dirty="0"/>
              <a:t>The Bell Jar</a:t>
            </a:r>
          </a:p>
          <a:p>
            <a:r>
              <a:rPr lang="en-US" sz="2000" i="1" dirty="0"/>
              <a:t>To Kill a Mockingbird</a:t>
            </a:r>
          </a:p>
          <a:p>
            <a:endParaRPr lang="en-US" sz="2000" i="1" dirty="0"/>
          </a:p>
          <a:p>
            <a:pPr marL="0" indent="0">
              <a:buNone/>
            </a:pPr>
            <a:endParaRPr lang="en-US" sz="2000" dirty="0"/>
          </a:p>
          <a:p>
            <a:endParaRPr lang="en-US" sz="2000" dirty="0"/>
          </a:p>
        </p:txBody>
      </p:sp>
      <p:sp>
        <p:nvSpPr>
          <p:cNvPr id="10" name="Text Placeholder 9">
            <a:extLst>
              <a:ext uri="{FF2B5EF4-FFF2-40B4-BE49-F238E27FC236}">
                <a16:creationId xmlns:a16="http://schemas.microsoft.com/office/drawing/2014/main" id="{9088FF45-2B17-4465-AF5E-8CE651C596C5}"/>
              </a:ext>
            </a:extLst>
          </p:cNvPr>
          <p:cNvSpPr>
            <a:spLocks noGrp="1"/>
          </p:cNvSpPr>
          <p:nvPr>
            <p:ph type="body" sz="quarter" idx="10"/>
          </p:nvPr>
        </p:nvSpPr>
        <p:spPr>
          <a:xfrm>
            <a:off x="838200" y="1459428"/>
            <a:ext cx="11353800" cy="1023710"/>
          </a:xfrm>
        </p:spPr>
        <p:txBody>
          <a:bodyPr/>
          <a:lstStyle/>
          <a:p>
            <a:r>
              <a:rPr lang="zh-CN" altLang="en-US" sz="2800" dirty="0"/>
              <a:t>超过</a:t>
            </a:r>
            <a:r>
              <a:rPr lang="en-US" altLang="zh-CN" sz="2800" dirty="0">
                <a:solidFill>
                  <a:schemeClr val="accent2"/>
                </a:solidFill>
              </a:rPr>
              <a:t>190</a:t>
            </a:r>
            <a:r>
              <a:rPr lang="zh-CN" altLang="en-US" sz="2800" dirty="0"/>
              <a:t>卷关于经典和当代作家，作品和流派的批判性见解。作者和作品包括：</a:t>
            </a:r>
            <a:endParaRPr lang="en-US" sz="2800" dirty="0"/>
          </a:p>
          <a:p>
            <a:endParaRPr lang="en-US" sz="2800" dirty="0"/>
          </a:p>
        </p:txBody>
      </p:sp>
      <p:sp>
        <p:nvSpPr>
          <p:cNvPr id="2" name="TextBox 1">
            <a:extLst>
              <a:ext uri="{FF2B5EF4-FFF2-40B4-BE49-F238E27FC236}">
                <a16:creationId xmlns:a16="http://schemas.microsoft.com/office/drawing/2014/main" id="{124629E7-3747-B340-A195-3356FBB951F3}"/>
              </a:ext>
            </a:extLst>
          </p:cNvPr>
          <p:cNvSpPr txBox="1"/>
          <p:nvPr/>
        </p:nvSpPr>
        <p:spPr>
          <a:xfrm>
            <a:off x="1320800" y="2680934"/>
            <a:ext cx="2209800" cy="46166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err="1">
                <a:ln>
                  <a:noFill/>
                </a:ln>
                <a:solidFill>
                  <a:srgbClr val="3E75CF"/>
                </a:solidFill>
                <a:effectLst/>
                <a:uLnTx/>
                <a:uFillTx/>
                <a:latin typeface="思源黑体" panose="020B0500000000000000" pitchFamily="34" charset="-122"/>
                <a:ea typeface="+mn-ea"/>
                <a:cs typeface="+mn-cs"/>
              </a:rPr>
              <a:t>作者</a:t>
            </a:r>
            <a:r>
              <a:rPr kumimoji="0" lang="en-US" sz="2400" b="1" i="0" u="none" strike="noStrike" kern="1200" cap="none" spc="0" normalizeH="0" baseline="0" noProof="0" dirty="0">
                <a:ln>
                  <a:noFill/>
                </a:ln>
                <a:solidFill>
                  <a:srgbClr val="3E75CF"/>
                </a:solidFill>
                <a:effectLst/>
                <a:uLnTx/>
                <a:uFillTx/>
                <a:latin typeface="思源黑体" panose="020B0500000000000000" pitchFamily="34" charset="-122"/>
                <a:ea typeface="+mn-ea"/>
                <a:cs typeface="+mn-cs"/>
              </a:rPr>
              <a:t>:</a:t>
            </a:r>
          </a:p>
        </p:txBody>
      </p:sp>
      <p:sp>
        <p:nvSpPr>
          <p:cNvPr id="7" name="TextBox 6">
            <a:extLst>
              <a:ext uri="{FF2B5EF4-FFF2-40B4-BE49-F238E27FC236}">
                <a16:creationId xmlns:a16="http://schemas.microsoft.com/office/drawing/2014/main" id="{7AC71176-A510-C94E-AB6C-1971E0661EDE}"/>
              </a:ext>
            </a:extLst>
          </p:cNvPr>
          <p:cNvSpPr txBox="1"/>
          <p:nvPr/>
        </p:nvSpPr>
        <p:spPr>
          <a:xfrm>
            <a:off x="5689600" y="2680934"/>
            <a:ext cx="2209800" cy="46166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err="1">
                <a:ln>
                  <a:noFill/>
                </a:ln>
                <a:solidFill>
                  <a:srgbClr val="027693"/>
                </a:solidFill>
                <a:effectLst/>
                <a:uLnTx/>
                <a:uFillTx/>
                <a:latin typeface="思源黑体" panose="020B0500000000000000" pitchFamily="34" charset="-122"/>
                <a:ea typeface="+mn-ea"/>
                <a:cs typeface="+mn-cs"/>
              </a:rPr>
              <a:t>作品</a:t>
            </a:r>
            <a:r>
              <a:rPr kumimoji="0" lang="en-US" sz="2400" b="1" i="0" u="none" strike="noStrike" kern="1200" cap="none" spc="0" normalizeH="0" baseline="0" noProof="0" dirty="0">
                <a:ln>
                  <a:noFill/>
                </a:ln>
                <a:solidFill>
                  <a:srgbClr val="027693"/>
                </a:solidFill>
                <a:effectLst/>
                <a:uLnTx/>
                <a:uFillTx/>
                <a:latin typeface="思源黑体" panose="020B0500000000000000" pitchFamily="34" charset="-122"/>
                <a:ea typeface="+mn-ea"/>
                <a:cs typeface="+mn-cs"/>
              </a:rPr>
              <a:t>:</a:t>
            </a:r>
          </a:p>
        </p:txBody>
      </p:sp>
    </p:spTree>
    <p:extLst>
      <p:ext uri="{BB962C8B-B14F-4D97-AF65-F5344CB8AC3E}">
        <p14:creationId xmlns:p14="http://schemas.microsoft.com/office/powerpoint/2010/main" val="3129044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62" name="图片 1">
            <a:extLst>
              <a:ext uri="{FF2B5EF4-FFF2-40B4-BE49-F238E27FC236}">
                <a16:creationId xmlns:a16="http://schemas.microsoft.com/office/drawing/2014/main" id="{FEB5F485-6DCF-B85E-B433-22EB17C041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8531225" cy="540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Flowchart: Delay 3">
            <a:extLst>
              <a:ext uri="{FF2B5EF4-FFF2-40B4-BE49-F238E27FC236}">
                <a16:creationId xmlns:a16="http://schemas.microsoft.com/office/drawing/2014/main" id="{D0CBC2ED-07EB-28F9-FE2B-59239B657CB0}"/>
              </a:ext>
            </a:extLst>
          </p:cNvPr>
          <p:cNvSpPr/>
          <p:nvPr/>
        </p:nvSpPr>
        <p:spPr>
          <a:xfrm flipH="1">
            <a:off x="6818313" y="1997075"/>
            <a:ext cx="5373687" cy="4860925"/>
          </a:xfrm>
          <a:prstGeom prst="flowChartDelay">
            <a:avLst/>
          </a:prstGeom>
          <a:solidFill>
            <a:schemeClr val="accent2"/>
          </a:solidFill>
          <a:ln>
            <a:noFill/>
          </a:ln>
          <a:effectLst/>
        </p:spPr>
        <p:txBody>
          <a:bodyPr anchor="ctr"/>
          <a:lstStyle/>
          <a:p>
            <a:pPr algn="ctr" defTabSz="914400" eaLnBrk="1" fontAlgn="auto" hangingPunct="1">
              <a:spcBef>
                <a:spcPts val="0"/>
              </a:spcBef>
              <a:spcAft>
                <a:spcPts val="0"/>
              </a:spcAft>
              <a:defRPr/>
            </a:pPr>
            <a:endParaRPr lang="en-US" sz="1400" kern="0" dirty="0">
              <a:solidFill>
                <a:srgbClr val="FFFFFF"/>
              </a:solidFill>
              <a:latin typeface="Arial"/>
              <a:ea typeface="ＭＳ Ｐゴシック" pitchFamily="-84" charset="-128"/>
            </a:endParaRPr>
          </a:p>
        </p:txBody>
      </p:sp>
      <p:sp>
        <p:nvSpPr>
          <p:cNvPr id="194564" name="Title 8">
            <a:extLst>
              <a:ext uri="{FF2B5EF4-FFF2-40B4-BE49-F238E27FC236}">
                <a16:creationId xmlns:a16="http://schemas.microsoft.com/office/drawing/2014/main" id="{30B64AFE-C51C-8CD9-683D-97772FCDA7FE}"/>
              </a:ext>
            </a:extLst>
          </p:cNvPr>
          <p:cNvSpPr txBox="1">
            <a:spLocks noChangeArrowheads="1"/>
          </p:cNvSpPr>
          <p:nvPr/>
        </p:nvSpPr>
        <p:spPr bwMode="auto">
          <a:xfrm>
            <a:off x="7640638" y="3429000"/>
            <a:ext cx="4905375" cy="76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110000"/>
              </a:lnSpc>
              <a:spcBef>
                <a:spcPts val="900"/>
              </a:spcBef>
              <a:buFont typeface="Arial" panose="020B0604020202020204" pitchFamily="34" charset="0"/>
              <a:buChar char="•"/>
              <a:defRPr sz="2800">
                <a:solidFill>
                  <a:schemeClr val="tx2"/>
                </a:solidFill>
                <a:latin typeface="Times New Roman" panose="02020603050405020304" pitchFamily="18" charset="0"/>
                <a:ea typeface="思源黑体" panose="020B0500000000000000" pitchFamily="34" charset="-122"/>
              </a:defRPr>
            </a:lvl1pPr>
            <a:lvl2pPr marL="742950" indent="-285750">
              <a:lnSpc>
                <a:spcPct val="110000"/>
              </a:lnSpc>
              <a:spcBef>
                <a:spcPts val="900"/>
              </a:spcBef>
              <a:buFont typeface="Arial" panose="020B0604020202020204" pitchFamily="34" charset="0"/>
              <a:buChar char="−"/>
              <a:defRPr sz="2400">
                <a:solidFill>
                  <a:schemeClr val="tx2"/>
                </a:solidFill>
                <a:latin typeface="Times New Roman" panose="02020603050405020304" pitchFamily="18" charset="0"/>
                <a:ea typeface="思源黑体" panose="020B0500000000000000" pitchFamily="34" charset="-122"/>
              </a:defRPr>
            </a:lvl2pPr>
            <a:lvl3pPr marL="1143000" indent="-228600">
              <a:lnSpc>
                <a:spcPct val="110000"/>
              </a:lnSpc>
              <a:spcBef>
                <a:spcPts val="900"/>
              </a:spcBef>
              <a:buFont typeface="Arial" panose="020B0604020202020204" pitchFamily="34" charset="0"/>
              <a:buChar char="•"/>
              <a:defRPr sz="2000">
                <a:solidFill>
                  <a:schemeClr val="tx2"/>
                </a:solidFill>
                <a:latin typeface="Times New Roman" panose="02020603050405020304" pitchFamily="18" charset="0"/>
                <a:ea typeface="思源黑体" panose="020B0500000000000000" pitchFamily="34" charset="-122"/>
              </a:defRPr>
            </a:lvl3pPr>
            <a:lvl4pPr marL="1600200" indent="-228600">
              <a:lnSpc>
                <a:spcPct val="110000"/>
              </a:lnSpc>
              <a:spcBef>
                <a:spcPts val="900"/>
              </a:spcBef>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4pPr>
            <a:lvl5pPr marL="2057400" indent="-228600">
              <a:lnSpc>
                <a:spcPct val="110000"/>
              </a:lnSpc>
              <a:spcBef>
                <a:spcPts val="900"/>
              </a:spcBef>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5pPr>
            <a:lvl6pPr marL="2514600" indent="-228600" eaLnBrk="0" fontAlgn="base" hangingPunct="0">
              <a:lnSpc>
                <a:spcPct val="110000"/>
              </a:lnSpc>
              <a:spcBef>
                <a:spcPts val="900"/>
              </a:spcBef>
              <a:spcAft>
                <a:spcPct val="0"/>
              </a:spcAft>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6pPr>
            <a:lvl7pPr marL="2971800" indent="-228600" eaLnBrk="0" fontAlgn="base" hangingPunct="0">
              <a:lnSpc>
                <a:spcPct val="110000"/>
              </a:lnSpc>
              <a:spcBef>
                <a:spcPts val="900"/>
              </a:spcBef>
              <a:spcAft>
                <a:spcPct val="0"/>
              </a:spcAft>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7pPr>
            <a:lvl8pPr marL="3429000" indent="-228600" eaLnBrk="0" fontAlgn="base" hangingPunct="0">
              <a:lnSpc>
                <a:spcPct val="110000"/>
              </a:lnSpc>
              <a:spcBef>
                <a:spcPts val="900"/>
              </a:spcBef>
              <a:spcAft>
                <a:spcPct val="0"/>
              </a:spcAft>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8pPr>
            <a:lvl9pPr marL="3886200" indent="-228600" eaLnBrk="0" fontAlgn="base" hangingPunct="0">
              <a:lnSpc>
                <a:spcPct val="110000"/>
              </a:lnSpc>
              <a:spcBef>
                <a:spcPts val="900"/>
              </a:spcBef>
              <a:spcAft>
                <a:spcPct val="0"/>
              </a:spcAft>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9pPr>
          </a:lstStyle>
          <a:p>
            <a:pPr defTabSz="914400" eaLnBrk="1" hangingPunct="1">
              <a:spcBef>
                <a:spcPct val="0"/>
              </a:spcBef>
              <a:buFontTx/>
              <a:buNone/>
            </a:pPr>
            <a:r>
              <a:rPr lang="en-US" altLang="en-US" sz="4400">
                <a:solidFill>
                  <a:srgbClr val="FFFFFF"/>
                </a:solidFill>
                <a:latin typeface="思源黑体" panose="020B0500000000000000" pitchFamily="34" charset="-122"/>
                <a:cs typeface="Open Sans Light" panose="020B0306030504020204" pitchFamily="34" charset="0"/>
              </a:rPr>
              <a:t>EBSCO </a:t>
            </a:r>
            <a:r>
              <a:rPr lang="zh-CN" altLang="en-US" sz="4400">
                <a:solidFill>
                  <a:srgbClr val="FFFFFF"/>
                </a:solidFill>
                <a:latin typeface="思源黑体" panose="020B0500000000000000" pitchFamily="34" charset="-122"/>
                <a:cs typeface="Open Sans Light" panose="020B0306030504020204" pitchFamily="34" charset="0"/>
              </a:rPr>
              <a:t>支持站点</a:t>
            </a:r>
            <a:endParaRPr lang="en-US" altLang="en-US" sz="4400">
              <a:solidFill>
                <a:srgbClr val="FFFFFF"/>
              </a:solidFill>
              <a:latin typeface="思源黑体" panose="020B0500000000000000" pitchFamily="34" charset="-122"/>
              <a:cs typeface="Open Sans Light" panose="020B0306030504020204" pitchFamily="34" charset="0"/>
            </a:endParaRPr>
          </a:p>
        </p:txBody>
      </p:sp>
      <p:sp>
        <p:nvSpPr>
          <p:cNvPr id="194565" name="TextBox 19">
            <a:extLst>
              <a:ext uri="{FF2B5EF4-FFF2-40B4-BE49-F238E27FC236}">
                <a16:creationId xmlns:a16="http://schemas.microsoft.com/office/drawing/2014/main" id="{206FCEB8-E5EB-FC5B-2132-81FCC88346EF}"/>
              </a:ext>
            </a:extLst>
          </p:cNvPr>
          <p:cNvSpPr txBox="1">
            <a:spLocks noChangeArrowheads="1"/>
          </p:cNvSpPr>
          <p:nvPr/>
        </p:nvSpPr>
        <p:spPr bwMode="auto">
          <a:xfrm>
            <a:off x="7640638" y="4473575"/>
            <a:ext cx="3729037"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lIns="360000" anchor="ctr"/>
          <a:lstStyle>
            <a:lvl1pPr>
              <a:lnSpc>
                <a:spcPct val="110000"/>
              </a:lnSpc>
              <a:spcBef>
                <a:spcPts val="900"/>
              </a:spcBef>
              <a:buFont typeface="Arial" panose="020B0604020202020204" pitchFamily="34" charset="0"/>
              <a:buChar char="•"/>
              <a:defRPr sz="2800">
                <a:solidFill>
                  <a:schemeClr val="tx2"/>
                </a:solidFill>
                <a:latin typeface="Times New Roman" panose="02020603050405020304" pitchFamily="18" charset="0"/>
                <a:ea typeface="思源黑体" panose="020B0500000000000000" pitchFamily="34" charset="-122"/>
              </a:defRPr>
            </a:lvl1pPr>
            <a:lvl2pPr marL="742950" indent="-285750">
              <a:lnSpc>
                <a:spcPct val="110000"/>
              </a:lnSpc>
              <a:spcBef>
                <a:spcPts val="900"/>
              </a:spcBef>
              <a:buFont typeface="Arial" panose="020B0604020202020204" pitchFamily="34" charset="0"/>
              <a:buChar char="−"/>
              <a:defRPr sz="2400">
                <a:solidFill>
                  <a:schemeClr val="tx2"/>
                </a:solidFill>
                <a:latin typeface="Times New Roman" panose="02020603050405020304" pitchFamily="18" charset="0"/>
                <a:ea typeface="思源黑体" panose="020B0500000000000000" pitchFamily="34" charset="-122"/>
              </a:defRPr>
            </a:lvl2pPr>
            <a:lvl3pPr marL="1143000" indent="-228600">
              <a:lnSpc>
                <a:spcPct val="110000"/>
              </a:lnSpc>
              <a:spcBef>
                <a:spcPts val="900"/>
              </a:spcBef>
              <a:buFont typeface="Arial" panose="020B0604020202020204" pitchFamily="34" charset="0"/>
              <a:buChar char="•"/>
              <a:defRPr sz="2000">
                <a:solidFill>
                  <a:schemeClr val="tx2"/>
                </a:solidFill>
                <a:latin typeface="Times New Roman" panose="02020603050405020304" pitchFamily="18" charset="0"/>
                <a:ea typeface="思源黑体" panose="020B0500000000000000" pitchFamily="34" charset="-122"/>
              </a:defRPr>
            </a:lvl3pPr>
            <a:lvl4pPr marL="1600200" indent="-228600">
              <a:lnSpc>
                <a:spcPct val="110000"/>
              </a:lnSpc>
              <a:spcBef>
                <a:spcPts val="900"/>
              </a:spcBef>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4pPr>
            <a:lvl5pPr marL="2057400" indent="-228600">
              <a:lnSpc>
                <a:spcPct val="110000"/>
              </a:lnSpc>
              <a:spcBef>
                <a:spcPts val="900"/>
              </a:spcBef>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5pPr>
            <a:lvl6pPr marL="2514600" indent="-228600" eaLnBrk="0" fontAlgn="base" hangingPunct="0">
              <a:lnSpc>
                <a:spcPct val="110000"/>
              </a:lnSpc>
              <a:spcBef>
                <a:spcPts val="900"/>
              </a:spcBef>
              <a:spcAft>
                <a:spcPct val="0"/>
              </a:spcAft>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6pPr>
            <a:lvl7pPr marL="2971800" indent="-228600" eaLnBrk="0" fontAlgn="base" hangingPunct="0">
              <a:lnSpc>
                <a:spcPct val="110000"/>
              </a:lnSpc>
              <a:spcBef>
                <a:spcPts val="900"/>
              </a:spcBef>
              <a:spcAft>
                <a:spcPct val="0"/>
              </a:spcAft>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7pPr>
            <a:lvl8pPr marL="3429000" indent="-228600" eaLnBrk="0" fontAlgn="base" hangingPunct="0">
              <a:lnSpc>
                <a:spcPct val="110000"/>
              </a:lnSpc>
              <a:spcBef>
                <a:spcPts val="900"/>
              </a:spcBef>
              <a:spcAft>
                <a:spcPct val="0"/>
              </a:spcAft>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8pPr>
            <a:lvl9pPr marL="3886200" indent="-228600" eaLnBrk="0" fontAlgn="base" hangingPunct="0">
              <a:lnSpc>
                <a:spcPct val="110000"/>
              </a:lnSpc>
              <a:spcBef>
                <a:spcPts val="900"/>
              </a:spcBef>
              <a:spcAft>
                <a:spcPct val="0"/>
              </a:spcAft>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9pPr>
          </a:lstStyle>
          <a:p>
            <a:pPr defTabSz="914400" eaLnBrk="1" hangingPunct="1">
              <a:lnSpc>
                <a:spcPct val="114000"/>
              </a:lnSpc>
              <a:spcBef>
                <a:spcPct val="0"/>
              </a:spcBef>
              <a:buFontTx/>
              <a:buNone/>
            </a:pPr>
            <a:r>
              <a:rPr lang="en-AU" altLang="en-US" sz="1800" b="1">
                <a:solidFill>
                  <a:srgbClr val="FFFFFF"/>
                </a:solidFill>
                <a:latin typeface="Noto Sans" panose="020B0502040504020204" pitchFamily="34" charset="0"/>
                <a:ea typeface="MS PGothic" panose="020B0600070205080204" pitchFamily="34" charset="-128"/>
                <a:cs typeface="Noto Sans" panose="020B0502040504020204" pitchFamily="34" charset="0"/>
              </a:rPr>
              <a:t>https://connect.ebsco.com</a:t>
            </a:r>
            <a:endParaRPr lang="en-AU" altLang="en-US" sz="1800">
              <a:solidFill>
                <a:srgbClr val="FFFFFF"/>
              </a:solidFill>
              <a:latin typeface="Noto Sans" panose="020B0502040504020204" pitchFamily="34" charset="0"/>
              <a:ea typeface="MS PGothic" panose="020B0600070205080204" pitchFamily="34" charset="-128"/>
              <a:cs typeface="Noto Sans" panose="020B0502040504020204" pitchFamily="34" charset="0"/>
            </a:endParaRPr>
          </a:p>
        </p:txBody>
      </p:sp>
      <p:pic>
        <p:nvPicPr>
          <p:cNvPr id="194566" name="Graphic 13" descr="Circle with left arrow with solid fill">
            <a:extLst>
              <a:ext uri="{FF2B5EF4-FFF2-40B4-BE49-F238E27FC236}">
                <a16:creationId xmlns:a16="http://schemas.microsoft.com/office/drawing/2014/main" id="{FF1253F7-7F8F-2766-909B-BD534AA9842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86588" y="4467225"/>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15">
            <a:extLst>
              <a:ext uri="{FF2B5EF4-FFF2-40B4-BE49-F238E27FC236}">
                <a16:creationId xmlns:a16="http://schemas.microsoft.com/office/drawing/2014/main" id="{0C473DDF-25C8-EA07-1922-C110533408D2}"/>
              </a:ext>
            </a:extLst>
          </p:cNvPr>
          <p:cNvSpPr/>
          <p:nvPr/>
        </p:nvSpPr>
        <p:spPr>
          <a:xfrm>
            <a:off x="0" y="5391150"/>
            <a:ext cx="12192000" cy="455613"/>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anchor="ctr"/>
          <a:lstStyle/>
          <a:p>
            <a:pPr algn="ctr" defTabSz="914400" eaLnBrk="1" fontAlgn="auto" hangingPunct="1">
              <a:spcBef>
                <a:spcPts val="0"/>
              </a:spcBef>
              <a:spcAft>
                <a:spcPts val="0"/>
              </a:spcAft>
              <a:defRPr/>
            </a:pPr>
            <a:endParaRPr lang="en-AU" sz="1400" dirty="0">
              <a:solidFill>
                <a:srgbClr val="FFFFFF"/>
              </a:solidFill>
              <a:latin typeface="Arial"/>
            </a:endParaRPr>
          </a:p>
        </p:txBody>
      </p:sp>
      <p:pic>
        <p:nvPicPr>
          <p:cNvPr id="194568" name="图片 4">
            <a:extLst>
              <a:ext uri="{FF2B5EF4-FFF2-40B4-BE49-F238E27FC236}">
                <a16:creationId xmlns:a16="http://schemas.microsoft.com/office/drawing/2014/main" id="{8CBACA70-4BC1-05FD-4C83-166F21D1E16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r="82022"/>
          <a:stretch>
            <a:fillRect/>
          </a:stretch>
        </p:blipFill>
        <p:spPr bwMode="auto">
          <a:xfrm>
            <a:off x="63500" y="6562725"/>
            <a:ext cx="255588"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6610" name="图片 2">
            <a:extLst>
              <a:ext uri="{FF2B5EF4-FFF2-40B4-BE49-F238E27FC236}">
                <a16:creationId xmlns:a16="http://schemas.microsoft.com/office/drawing/2014/main" id="{BF5D0474-1B46-13F0-2EA3-7BC429E027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8318500" cy="543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Flowchart: Delay 3">
            <a:extLst>
              <a:ext uri="{FF2B5EF4-FFF2-40B4-BE49-F238E27FC236}">
                <a16:creationId xmlns:a16="http://schemas.microsoft.com/office/drawing/2014/main" id="{C1162D91-6166-35F5-FAC7-5419046BF558}"/>
              </a:ext>
            </a:extLst>
          </p:cNvPr>
          <p:cNvSpPr/>
          <p:nvPr/>
        </p:nvSpPr>
        <p:spPr>
          <a:xfrm flipH="1">
            <a:off x="6769100" y="1997075"/>
            <a:ext cx="5422900" cy="4860925"/>
          </a:xfrm>
          <a:prstGeom prst="flowChartDelay">
            <a:avLst/>
          </a:prstGeom>
          <a:solidFill>
            <a:schemeClr val="accent1"/>
          </a:solidFill>
          <a:ln>
            <a:noFill/>
          </a:ln>
          <a:effectLst/>
        </p:spPr>
        <p:txBody>
          <a:bodyPr anchor="ctr"/>
          <a:lstStyle/>
          <a:p>
            <a:pPr algn="ctr" defTabSz="914400" eaLnBrk="1" fontAlgn="auto" hangingPunct="1">
              <a:spcBef>
                <a:spcPts val="0"/>
              </a:spcBef>
              <a:spcAft>
                <a:spcPts val="0"/>
              </a:spcAft>
              <a:defRPr/>
            </a:pPr>
            <a:endParaRPr lang="en-US" sz="1400" kern="0" dirty="0">
              <a:solidFill>
                <a:srgbClr val="FFFFFF"/>
              </a:solidFill>
              <a:latin typeface="Arial"/>
              <a:ea typeface="ＭＳ Ｐゴシック" pitchFamily="-84" charset="-128"/>
            </a:endParaRPr>
          </a:p>
        </p:txBody>
      </p:sp>
      <p:sp>
        <p:nvSpPr>
          <p:cNvPr id="196612" name="Title 8">
            <a:extLst>
              <a:ext uri="{FF2B5EF4-FFF2-40B4-BE49-F238E27FC236}">
                <a16:creationId xmlns:a16="http://schemas.microsoft.com/office/drawing/2014/main" id="{2DA047C8-589A-2EF4-2BB9-F36CF18B3782}"/>
              </a:ext>
            </a:extLst>
          </p:cNvPr>
          <p:cNvSpPr txBox="1">
            <a:spLocks noChangeArrowheads="1"/>
          </p:cNvSpPr>
          <p:nvPr/>
        </p:nvSpPr>
        <p:spPr bwMode="auto">
          <a:xfrm>
            <a:off x="7618413" y="3308350"/>
            <a:ext cx="4905375" cy="76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110000"/>
              </a:lnSpc>
              <a:spcBef>
                <a:spcPts val="900"/>
              </a:spcBef>
              <a:buFont typeface="Arial" panose="020B0604020202020204" pitchFamily="34" charset="0"/>
              <a:buChar char="•"/>
              <a:defRPr sz="2800">
                <a:solidFill>
                  <a:schemeClr val="tx2"/>
                </a:solidFill>
                <a:latin typeface="Times New Roman" panose="02020603050405020304" pitchFamily="18" charset="0"/>
                <a:ea typeface="思源黑体" panose="020B0500000000000000" pitchFamily="34" charset="-122"/>
              </a:defRPr>
            </a:lvl1pPr>
            <a:lvl2pPr marL="742950" indent="-285750">
              <a:lnSpc>
                <a:spcPct val="110000"/>
              </a:lnSpc>
              <a:spcBef>
                <a:spcPts val="900"/>
              </a:spcBef>
              <a:buFont typeface="Arial" panose="020B0604020202020204" pitchFamily="34" charset="0"/>
              <a:buChar char="−"/>
              <a:defRPr sz="2400">
                <a:solidFill>
                  <a:schemeClr val="tx2"/>
                </a:solidFill>
                <a:latin typeface="Times New Roman" panose="02020603050405020304" pitchFamily="18" charset="0"/>
                <a:ea typeface="思源黑体" panose="020B0500000000000000" pitchFamily="34" charset="-122"/>
              </a:defRPr>
            </a:lvl2pPr>
            <a:lvl3pPr marL="1143000" indent="-228600">
              <a:lnSpc>
                <a:spcPct val="110000"/>
              </a:lnSpc>
              <a:spcBef>
                <a:spcPts val="900"/>
              </a:spcBef>
              <a:buFont typeface="Arial" panose="020B0604020202020204" pitchFamily="34" charset="0"/>
              <a:buChar char="•"/>
              <a:defRPr sz="2000">
                <a:solidFill>
                  <a:schemeClr val="tx2"/>
                </a:solidFill>
                <a:latin typeface="Times New Roman" panose="02020603050405020304" pitchFamily="18" charset="0"/>
                <a:ea typeface="思源黑体" panose="020B0500000000000000" pitchFamily="34" charset="-122"/>
              </a:defRPr>
            </a:lvl3pPr>
            <a:lvl4pPr marL="1600200" indent="-228600">
              <a:lnSpc>
                <a:spcPct val="110000"/>
              </a:lnSpc>
              <a:spcBef>
                <a:spcPts val="900"/>
              </a:spcBef>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4pPr>
            <a:lvl5pPr marL="2057400" indent="-228600">
              <a:lnSpc>
                <a:spcPct val="110000"/>
              </a:lnSpc>
              <a:spcBef>
                <a:spcPts val="900"/>
              </a:spcBef>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5pPr>
            <a:lvl6pPr marL="2514600" indent="-228600" eaLnBrk="0" fontAlgn="base" hangingPunct="0">
              <a:lnSpc>
                <a:spcPct val="110000"/>
              </a:lnSpc>
              <a:spcBef>
                <a:spcPts val="900"/>
              </a:spcBef>
              <a:spcAft>
                <a:spcPct val="0"/>
              </a:spcAft>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6pPr>
            <a:lvl7pPr marL="2971800" indent="-228600" eaLnBrk="0" fontAlgn="base" hangingPunct="0">
              <a:lnSpc>
                <a:spcPct val="110000"/>
              </a:lnSpc>
              <a:spcBef>
                <a:spcPts val="900"/>
              </a:spcBef>
              <a:spcAft>
                <a:spcPct val="0"/>
              </a:spcAft>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7pPr>
            <a:lvl8pPr marL="3429000" indent="-228600" eaLnBrk="0" fontAlgn="base" hangingPunct="0">
              <a:lnSpc>
                <a:spcPct val="110000"/>
              </a:lnSpc>
              <a:spcBef>
                <a:spcPts val="900"/>
              </a:spcBef>
              <a:spcAft>
                <a:spcPct val="0"/>
              </a:spcAft>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8pPr>
            <a:lvl9pPr marL="3886200" indent="-228600" eaLnBrk="0" fontAlgn="base" hangingPunct="0">
              <a:lnSpc>
                <a:spcPct val="110000"/>
              </a:lnSpc>
              <a:spcBef>
                <a:spcPts val="900"/>
              </a:spcBef>
              <a:spcAft>
                <a:spcPct val="0"/>
              </a:spcAft>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9pPr>
          </a:lstStyle>
          <a:p>
            <a:pPr defTabSz="914400" eaLnBrk="1" hangingPunct="1">
              <a:spcBef>
                <a:spcPct val="0"/>
              </a:spcBef>
              <a:buFontTx/>
              <a:buNone/>
            </a:pPr>
            <a:r>
              <a:rPr lang="zh-CN" altLang="en-US" sz="4400">
                <a:solidFill>
                  <a:srgbClr val="FFFFFF"/>
                </a:solidFill>
                <a:latin typeface="思源黑体" panose="020B0500000000000000" pitchFamily="34" charset="-122"/>
                <a:cs typeface="Open Sans Light" panose="020B0306030504020204" pitchFamily="34" charset="0"/>
              </a:rPr>
              <a:t>免费在线课程</a:t>
            </a:r>
            <a:endParaRPr lang="en-US" altLang="en-US" sz="4400" b="1">
              <a:solidFill>
                <a:srgbClr val="FFFFFF"/>
              </a:solidFill>
              <a:latin typeface="思源黑体" panose="020B0500000000000000" pitchFamily="34" charset="-122"/>
              <a:cs typeface="Open Sans" panose="020B0606030504020204" pitchFamily="34" charset="0"/>
            </a:endParaRPr>
          </a:p>
        </p:txBody>
      </p:sp>
      <p:sp>
        <p:nvSpPr>
          <p:cNvPr id="196613" name="TextBox 19">
            <a:extLst>
              <a:ext uri="{FF2B5EF4-FFF2-40B4-BE49-F238E27FC236}">
                <a16:creationId xmlns:a16="http://schemas.microsoft.com/office/drawing/2014/main" id="{27D274D2-B801-20A6-225F-0F208E607DC1}"/>
              </a:ext>
            </a:extLst>
          </p:cNvPr>
          <p:cNvSpPr txBox="1">
            <a:spLocks noChangeArrowheads="1"/>
          </p:cNvSpPr>
          <p:nvPr/>
        </p:nvSpPr>
        <p:spPr bwMode="auto">
          <a:xfrm>
            <a:off x="7443788" y="4371975"/>
            <a:ext cx="4748212"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lIns="360000" anchor="ctr"/>
          <a:lstStyle>
            <a:lvl1pPr>
              <a:lnSpc>
                <a:spcPct val="110000"/>
              </a:lnSpc>
              <a:spcBef>
                <a:spcPts val="900"/>
              </a:spcBef>
              <a:buFont typeface="Arial" panose="020B0604020202020204" pitchFamily="34" charset="0"/>
              <a:buChar char="•"/>
              <a:defRPr sz="2800">
                <a:solidFill>
                  <a:schemeClr val="tx2"/>
                </a:solidFill>
                <a:latin typeface="Times New Roman" panose="02020603050405020304" pitchFamily="18" charset="0"/>
                <a:ea typeface="思源黑体" panose="020B0500000000000000" pitchFamily="34" charset="-122"/>
              </a:defRPr>
            </a:lvl1pPr>
            <a:lvl2pPr marL="742950" indent="-285750">
              <a:lnSpc>
                <a:spcPct val="110000"/>
              </a:lnSpc>
              <a:spcBef>
                <a:spcPts val="900"/>
              </a:spcBef>
              <a:buFont typeface="Arial" panose="020B0604020202020204" pitchFamily="34" charset="0"/>
              <a:buChar char="−"/>
              <a:defRPr sz="2400">
                <a:solidFill>
                  <a:schemeClr val="tx2"/>
                </a:solidFill>
                <a:latin typeface="Times New Roman" panose="02020603050405020304" pitchFamily="18" charset="0"/>
                <a:ea typeface="思源黑体" panose="020B0500000000000000" pitchFamily="34" charset="-122"/>
              </a:defRPr>
            </a:lvl2pPr>
            <a:lvl3pPr marL="1143000" indent="-228600">
              <a:lnSpc>
                <a:spcPct val="110000"/>
              </a:lnSpc>
              <a:spcBef>
                <a:spcPts val="900"/>
              </a:spcBef>
              <a:buFont typeface="Arial" panose="020B0604020202020204" pitchFamily="34" charset="0"/>
              <a:buChar char="•"/>
              <a:defRPr sz="2000">
                <a:solidFill>
                  <a:schemeClr val="tx2"/>
                </a:solidFill>
                <a:latin typeface="Times New Roman" panose="02020603050405020304" pitchFamily="18" charset="0"/>
                <a:ea typeface="思源黑体" panose="020B0500000000000000" pitchFamily="34" charset="-122"/>
              </a:defRPr>
            </a:lvl3pPr>
            <a:lvl4pPr marL="1600200" indent="-228600">
              <a:lnSpc>
                <a:spcPct val="110000"/>
              </a:lnSpc>
              <a:spcBef>
                <a:spcPts val="900"/>
              </a:spcBef>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4pPr>
            <a:lvl5pPr marL="2057400" indent="-228600">
              <a:lnSpc>
                <a:spcPct val="110000"/>
              </a:lnSpc>
              <a:spcBef>
                <a:spcPts val="900"/>
              </a:spcBef>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5pPr>
            <a:lvl6pPr marL="2514600" indent="-228600" eaLnBrk="0" fontAlgn="base" hangingPunct="0">
              <a:lnSpc>
                <a:spcPct val="110000"/>
              </a:lnSpc>
              <a:spcBef>
                <a:spcPts val="900"/>
              </a:spcBef>
              <a:spcAft>
                <a:spcPct val="0"/>
              </a:spcAft>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6pPr>
            <a:lvl7pPr marL="2971800" indent="-228600" eaLnBrk="0" fontAlgn="base" hangingPunct="0">
              <a:lnSpc>
                <a:spcPct val="110000"/>
              </a:lnSpc>
              <a:spcBef>
                <a:spcPts val="900"/>
              </a:spcBef>
              <a:spcAft>
                <a:spcPct val="0"/>
              </a:spcAft>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7pPr>
            <a:lvl8pPr marL="3429000" indent="-228600" eaLnBrk="0" fontAlgn="base" hangingPunct="0">
              <a:lnSpc>
                <a:spcPct val="110000"/>
              </a:lnSpc>
              <a:spcBef>
                <a:spcPts val="900"/>
              </a:spcBef>
              <a:spcAft>
                <a:spcPct val="0"/>
              </a:spcAft>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8pPr>
            <a:lvl9pPr marL="3886200" indent="-228600" eaLnBrk="0" fontAlgn="base" hangingPunct="0">
              <a:lnSpc>
                <a:spcPct val="110000"/>
              </a:lnSpc>
              <a:spcBef>
                <a:spcPts val="900"/>
              </a:spcBef>
              <a:spcAft>
                <a:spcPct val="0"/>
              </a:spcAft>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9pPr>
          </a:lstStyle>
          <a:p>
            <a:pPr defTabSz="914400" eaLnBrk="1" hangingPunct="1">
              <a:lnSpc>
                <a:spcPct val="114000"/>
              </a:lnSpc>
              <a:spcBef>
                <a:spcPct val="0"/>
              </a:spcBef>
              <a:buFontTx/>
              <a:buNone/>
            </a:pPr>
            <a:r>
              <a:rPr lang="en-AU" altLang="en-US" sz="1800" b="1">
                <a:solidFill>
                  <a:srgbClr val="FFFFFF"/>
                </a:solidFill>
                <a:latin typeface="Noto Sans" panose="020B0502040504020204" pitchFamily="34" charset="0"/>
                <a:ea typeface="MS PGothic" panose="020B0600070205080204" pitchFamily="34" charset="-128"/>
                <a:cs typeface="Noto Sans" panose="020B0502040504020204" pitchFamily="34" charset="0"/>
              </a:rPr>
              <a:t>https://ebsco-chinese.zoom.us/calendar/search?showType=2&amp;startDate=2021-07-01</a:t>
            </a:r>
            <a:endParaRPr lang="en-AU" altLang="en-US" sz="1800">
              <a:solidFill>
                <a:srgbClr val="FFFFFF"/>
              </a:solidFill>
              <a:latin typeface="Noto Sans" panose="020B0502040504020204" pitchFamily="34" charset="0"/>
              <a:ea typeface="MS PGothic" panose="020B0600070205080204" pitchFamily="34" charset="-128"/>
              <a:cs typeface="Noto Sans" panose="020B0502040504020204" pitchFamily="34" charset="0"/>
            </a:endParaRPr>
          </a:p>
        </p:txBody>
      </p:sp>
      <p:pic>
        <p:nvPicPr>
          <p:cNvPr id="196614" name="Graphic 13" descr="Circle with left arrow with solid fill">
            <a:extLst>
              <a:ext uri="{FF2B5EF4-FFF2-40B4-BE49-F238E27FC236}">
                <a16:creationId xmlns:a16="http://schemas.microsoft.com/office/drawing/2014/main" id="{4E75D33F-4EF9-16D0-4069-EFF6C235FBE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46888" y="4319588"/>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15">
            <a:extLst>
              <a:ext uri="{FF2B5EF4-FFF2-40B4-BE49-F238E27FC236}">
                <a16:creationId xmlns:a16="http://schemas.microsoft.com/office/drawing/2014/main" id="{380AAB58-1897-506C-2B7E-048FC25E1201}"/>
              </a:ext>
            </a:extLst>
          </p:cNvPr>
          <p:cNvSpPr/>
          <p:nvPr/>
        </p:nvSpPr>
        <p:spPr>
          <a:xfrm>
            <a:off x="0" y="5391150"/>
            <a:ext cx="12192000" cy="455613"/>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anchor="ctr"/>
          <a:lstStyle/>
          <a:p>
            <a:pPr algn="ctr" defTabSz="914400" eaLnBrk="1" fontAlgn="auto" hangingPunct="1">
              <a:spcBef>
                <a:spcPts val="0"/>
              </a:spcBef>
              <a:spcAft>
                <a:spcPts val="0"/>
              </a:spcAft>
              <a:defRPr/>
            </a:pPr>
            <a:endParaRPr lang="en-AU" sz="1400" dirty="0">
              <a:solidFill>
                <a:srgbClr val="FFFFFF"/>
              </a:solidFill>
              <a:latin typeface="Arial"/>
            </a:endParaRPr>
          </a:p>
        </p:txBody>
      </p:sp>
    </p:spTree>
  </p:cSld>
  <p:clrMapOvr>
    <a:masterClrMapping/>
  </p:clrMapOvr>
  <p:transition spd="med">
    <p:fade/>
  </p:transition>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8658" name="Picture 11" descr="A white surface with blue and black spots&#10;&#10;Description automatically generated with medium confidence">
            <a:extLst>
              <a:ext uri="{FF2B5EF4-FFF2-40B4-BE49-F238E27FC236}">
                <a16:creationId xmlns:a16="http://schemas.microsoft.com/office/drawing/2014/main" id="{A4F56ACA-AD8C-C41D-7548-4DB9203DE0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8659" name="TextBox 8">
            <a:extLst>
              <a:ext uri="{FF2B5EF4-FFF2-40B4-BE49-F238E27FC236}">
                <a16:creationId xmlns:a16="http://schemas.microsoft.com/office/drawing/2014/main" id="{DC686BB8-1962-4969-43AE-7EBF12CF7B11}"/>
              </a:ext>
            </a:extLst>
          </p:cNvPr>
          <p:cNvSpPr txBox="1">
            <a:spLocks noChangeArrowheads="1"/>
          </p:cNvSpPr>
          <p:nvPr/>
        </p:nvSpPr>
        <p:spPr bwMode="auto">
          <a:xfrm>
            <a:off x="230188" y="2568575"/>
            <a:ext cx="682466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defRPr>
            </a:lvl9pPr>
          </a:lstStyle>
          <a:p>
            <a:pPr defTabSz="914400" eaLnBrk="1" hangingPunct="1">
              <a:lnSpc>
                <a:spcPct val="100000"/>
              </a:lnSpc>
              <a:spcBef>
                <a:spcPct val="0"/>
              </a:spcBef>
              <a:buFontTx/>
              <a:buNone/>
            </a:pPr>
            <a:r>
              <a:rPr lang="zh-CN" altLang="en-US" sz="2400">
                <a:solidFill>
                  <a:srgbClr val="3391A4"/>
                </a:solidFill>
                <a:latin typeface="思源黑体 CN Medium"/>
                <a:ea typeface="思源黑体 CN Medium"/>
                <a:cs typeface="思源黑体 CN Medium"/>
              </a:rPr>
              <a:t>活动期限：</a:t>
            </a:r>
            <a:r>
              <a:rPr lang="en-US" altLang="zh-CN" sz="2400">
                <a:solidFill>
                  <a:srgbClr val="3391A4"/>
                </a:solidFill>
                <a:latin typeface="思源黑体 CN Medium"/>
                <a:ea typeface="思源黑体 CN Medium"/>
                <a:cs typeface="思源黑体 CN Medium"/>
              </a:rPr>
              <a:t>2024</a:t>
            </a:r>
            <a:r>
              <a:rPr lang="zh-CN" altLang="en-US" sz="2400">
                <a:solidFill>
                  <a:srgbClr val="3391A4"/>
                </a:solidFill>
                <a:latin typeface="思源黑体 CN Medium"/>
                <a:ea typeface="思源黑体 CN Medium"/>
                <a:cs typeface="思源黑体 CN Medium"/>
              </a:rPr>
              <a:t>年</a:t>
            </a:r>
            <a:r>
              <a:rPr lang="en-US" altLang="zh-CN" sz="2400">
                <a:solidFill>
                  <a:srgbClr val="3391A4"/>
                </a:solidFill>
                <a:latin typeface="思源黑体 CN Medium"/>
                <a:ea typeface="思源黑体 CN Medium"/>
                <a:cs typeface="思源黑体 CN Medium"/>
              </a:rPr>
              <a:t>9</a:t>
            </a:r>
            <a:r>
              <a:rPr lang="zh-CN" altLang="en-US" sz="2400">
                <a:solidFill>
                  <a:srgbClr val="3391A4"/>
                </a:solidFill>
                <a:latin typeface="思源黑体 CN Medium"/>
                <a:ea typeface="思源黑体 CN Medium"/>
                <a:cs typeface="思源黑体 CN Medium"/>
              </a:rPr>
              <a:t>月</a:t>
            </a:r>
            <a:r>
              <a:rPr lang="en-US" altLang="zh-CN" sz="2400">
                <a:solidFill>
                  <a:srgbClr val="3391A4"/>
                </a:solidFill>
                <a:latin typeface="思源黑体 CN Medium"/>
                <a:ea typeface="思源黑体 CN Medium"/>
                <a:cs typeface="思源黑体 CN Medium"/>
              </a:rPr>
              <a:t>20</a:t>
            </a:r>
            <a:r>
              <a:rPr lang="zh-CN" altLang="en-US" sz="2400">
                <a:solidFill>
                  <a:srgbClr val="3391A4"/>
                </a:solidFill>
                <a:latin typeface="思源黑体 CN Medium"/>
                <a:ea typeface="思源黑体 CN Medium"/>
                <a:cs typeface="思源黑体 CN Medium"/>
              </a:rPr>
              <a:t>日</a:t>
            </a:r>
            <a:r>
              <a:rPr lang="en-US" altLang="zh-CN" sz="2400">
                <a:solidFill>
                  <a:srgbClr val="3391A4"/>
                </a:solidFill>
                <a:latin typeface="思源黑体 CN Medium"/>
                <a:ea typeface="思源黑体 CN Medium"/>
                <a:cs typeface="思源黑体 CN Medium"/>
              </a:rPr>
              <a:t>-11</a:t>
            </a:r>
            <a:r>
              <a:rPr lang="zh-CN" altLang="en-US" sz="2400">
                <a:solidFill>
                  <a:srgbClr val="3391A4"/>
                </a:solidFill>
                <a:latin typeface="思源黑体 CN Medium"/>
                <a:ea typeface="思源黑体 CN Medium"/>
                <a:cs typeface="思源黑体 CN Medium"/>
              </a:rPr>
              <a:t>月</a:t>
            </a:r>
            <a:r>
              <a:rPr lang="en-US" altLang="zh-CN" sz="2400">
                <a:solidFill>
                  <a:srgbClr val="3391A4"/>
                </a:solidFill>
                <a:latin typeface="思源黑体 CN Medium"/>
                <a:ea typeface="思源黑体 CN Medium"/>
                <a:cs typeface="思源黑体 CN Medium"/>
              </a:rPr>
              <a:t>20</a:t>
            </a:r>
            <a:r>
              <a:rPr lang="zh-CN" altLang="en-US" sz="2400">
                <a:solidFill>
                  <a:srgbClr val="3391A4"/>
                </a:solidFill>
                <a:latin typeface="思源黑体 CN Medium"/>
                <a:ea typeface="思源黑体 CN Medium"/>
                <a:cs typeface="思源黑体 CN Medium"/>
              </a:rPr>
              <a:t>日</a:t>
            </a:r>
          </a:p>
        </p:txBody>
      </p:sp>
      <p:sp>
        <p:nvSpPr>
          <p:cNvPr id="198660" name="TextBox 5">
            <a:extLst>
              <a:ext uri="{FF2B5EF4-FFF2-40B4-BE49-F238E27FC236}">
                <a16:creationId xmlns:a16="http://schemas.microsoft.com/office/drawing/2014/main" id="{31A159EF-F24F-A6FD-C7CA-E039EEDB9326}"/>
              </a:ext>
            </a:extLst>
          </p:cNvPr>
          <p:cNvSpPr txBox="1">
            <a:spLocks noChangeArrowheads="1"/>
          </p:cNvSpPr>
          <p:nvPr/>
        </p:nvSpPr>
        <p:spPr bwMode="auto">
          <a:xfrm>
            <a:off x="230188" y="411163"/>
            <a:ext cx="45402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defRPr>
            </a:lvl9pPr>
          </a:lstStyle>
          <a:p>
            <a:pPr defTabSz="914400" eaLnBrk="1" hangingPunct="1">
              <a:lnSpc>
                <a:spcPct val="100000"/>
              </a:lnSpc>
              <a:spcBef>
                <a:spcPct val="0"/>
              </a:spcBef>
              <a:buFontTx/>
              <a:buNone/>
            </a:pPr>
            <a:r>
              <a:rPr lang="en-US" altLang="zh-CN" sz="3200">
                <a:solidFill>
                  <a:srgbClr val="002F56"/>
                </a:solidFill>
                <a:latin typeface="思源黑体 CN Medium"/>
                <a:ea typeface="思源黑体 CN Medium"/>
                <a:cs typeface="思源黑体 CN Medium"/>
              </a:rPr>
              <a:t>EBSCO</a:t>
            </a:r>
            <a:r>
              <a:rPr lang="zh-CN" altLang="en-US" sz="3200">
                <a:solidFill>
                  <a:srgbClr val="002F56"/>
                </a:solidFill>
                <a:latin typeface="思源黑体 CN Medium"/>
                <a:ea typeface="思源黑体 CN Medium"/>
                <a:cs typeface="思源黑体 CN Medium"/>
              </a:rPr>
              <a:t>数据库检索大赛</a:t>
            </a:r>
          </a:p>
        </p:txBody>
      </p:sp>
      <p:sp>
        <p:nvSpPr>
          <p:cNvPr id="198661" name="TextBox 10">
            <a:extLst>
              <a:ext uri="{FF2B5EF4-FFF2-40B4-BE49-F238E27FC236}">
                <a16:creationId xmlns:a16="http://schemas.microsoft.com/office/drawing/2014/main" id="{8BC2A6A1-FE05-D1BD-1F2F-50E40A95086C}"/>
              </a:ext>
            </a:extLst>
          </p:cNvPr>
          <p:cNvSpPr txBox="1">
            <a:spLocks noChangeArrowheads="1"/>
          </p:cNvSpPr>
          <p:nvPr/>
        </p:nvSpPr>
        <p:spPr bwMode="auto">
          <a:xfrm>
            <a:off x="230188" y="3181350"/>
            <a:ext cx="68246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defRPr>
            </a:lvl9pPr>
          </a:lstStyle>
          <a:p>
            <a:pPr defTabSz="914400" eaLnBrk="1" hangingPunct="1">
              <a:lnSpc>
                <a:spcPct val="100000"/>
              </a:lnSpc>
              <a:spcBef>
                <a:spcPct val="0"/>
              </a:spcBef>
              <a:buFontTx/>
              <a:buNone/>
            </a:pPr>
            <a:r>
              <a:rPr lang="zh-CN" altLang="en-US">
                <a:solidFill>
                  <a:srgbClr val="F78B1E"/>
                </a:solidFill>
                <a:latin typeface="思源黑体 CN Medium"/>
                <a:ea typeface="思源黑体 CN Medium"/>
                <a:cs typeface="思源黑体 CN Medium"/>
              </a:rPr>
              <a:t>完成任务即可参与抽奖，赢取特制大奖！</a:t>
            </a:r>
          </a:p>
        </p:txBody>
      </p:sp>
      <p:sp>
        <p:nvSpPr>
          <p:cNvPr id="198662" name="TextBox 13">
            <a:extLst>
              <a:ext uri="{FF2B5EF4-FFF2-40B4-BE49-F238E27FC236}">
                <a16:creationId xmlns:a16="http://schemas.microsoft.com/office/drawing/2014/main" id="{44C35AA4-A5C8-BC8C-FCAA-D097BC29D791}"/>
              </a:ext>
            </a:extLst>
          </p:cNvPr>
          <p:cNvSpPr txBox="1">
            <a:spLocks noChangeArrowheads="1"/>
          </p:cNvSpPr>
          <p:nvPr/>
        </p:nvSpPr>
        <p:spPr bwMode="auto">
          <a:xfrm>
            <a:off x="5045075" y="436563"/>
            <a:ext cx="31654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defRPr>
            </a:lvl9pPr>
          </a:lstStyle>
          <a:p>
            <a:pPr defTabSz="914400" eaLnBrk="1" hangingPunct="1">
              <a:lnSpc>
                <a:spcPct val="100000"/>
              </a:lnSpc>
              <a:spcBef>
                <a:spcPct val="0"/>
              </a:spcBef>
              <a:buFontTx/>
              <a:buNone/>
            </a:pPr>
            <a:r>
              <a:rPr lang="zh-CN" altLang="en-US">
                <a:solidFill>
                  <a:srgbClr val="B41782"/>
                </a:solidFill>
                <a:latin typeface="思源黑体 CN Medium"/>
                <a:ea typeface="思源黑体 CN Medium"/>
                <a:cs typeface="思源黑体 CN Medium"/>
              </a:rPr>
              <a:t>扫码了解大赛详情</a:t>
            </a:r>
          </a:p>
        </p:txBody>
      </p:sp>
      <p:pic>
        <p:nvPicPr>
          <p:cNvPr id="198663" name="Picture 15">
            <a:extLst>
              <a:ext uri="{FF2B5EF4-FFF2-40B4-BE49-F238E27FC236}">
                <a16:creationId xmlns:a16="http://schemas.microsoft.com/office/drawing/2014/main" id="{82054B31-CB7D-4C00-212A-3638D87767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32475" y="1082675"/>
            <a:ext cx="1222375" cy="1220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tangle 17">
            <a:extLst>
              <a:ext uri="{FF2B5EF4-FFF2-40B4-BE49-F238E27FC236}">
                <a16:creationId xmlns:a16="http://schemas.microsoft.com/office/drawing/2014/main" id="{F2C3BB24-2185-E939-FDD7-1192E33B47D1}"/>
              </a:ext>
            </a:extLst>
          </p:cNvPr>
          <p:cNvSpPr/>
          <p:nvPr/>
        </p:nvSpPr>
        <p:spPr>
          <a:xfrm>
            <a:off x="296863" y="3937000"/>
            <a:ext cx="7418387" cy="2638425"/>
          </a:xfrm>
          <a:prstGeom prst="rect">
            <a:avLst/>
          </a:prstGeom>
          <a:solidFill>
            <a:srgbClr val="00758C"/>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endParaRPr lang="zh-CN" altLang="en-US" sz="1800">
              <a:solidFill>
                <a:prstClr val="white"/>
              </a:solidFill>
            </a:endParaRPr>
          </a:p>
        </p:txBody>
      </p:sp>
      <p:sp>
        <p:nvSpPr>
          <p:cNvPr id="13" name="TextBox 12">
            <a:extLst>
              <a:ext uri="{FF2B5EF4-FFF2-40B4-BE49-F238E27FC236}">
                <a16:creationId xmlns:a16="http://schemas.microsoft.com/office/drawing/2014/main" id="{2391EC06-38B5-0C27-9D3B-EA0B269EC0FB}"/>
              </a:ext>
            </a:extLst>
          </p:cNvPr>
          <p:cNvSpPr txBox="1"/>
          <p:nvPr/>
        </p:nvSpPr>
        <p:spPr>
          <a:xfrm>
            <a:off x="423863" y="4176713"/>
            <a:ext cx="7004050" cy="2308225"/>
          </a:xfrm>
          <a:prstGeom prst="rect">
            <a:avLst/>
          </a:prstGeom>
          <a:noFill/>
          <a:effectLst>
            <a:outerShdw blurRad="50800" dist="38100" dir="2700000" algn="tl" rotWithShape="0">
              <a:prstClr val="black">
                <a:alpha val="40000"/>
              </a:prstClr>
            </a:outerShdw>
          </a:effectLst>
        </p:spPr>
        <p:txBody>
          <a:bodyPr>
            <a:spAutoFit/>
          </a:bodyPr>
          <a:lstStyle/>
          <a:p>
            <a:pPr defTabSz="914400" eaLnBrk="1" fontAlgn="auto" hangingPunct="1">
              <a:spcBef>
                <a:spcPts val="0"/>
              </a:spcBef>
              <a:spcAft>
                <a:spcPts val="0"/>
              </a:spcAft>
              <a:defRPr/>
            </a:pPr>
            <a:r>
              <a:rPr lang="zh-CN" altLang="en-US" b="1" dirty="0">
                <a:solidFill>
                  <a:prstClr val="white"/>
                </a:solidFill>
                <a:effectLst>
                  <a:outerShdw blurRad="50800" dist="38100" dir="2700000" algn="tl" rotWithShape="0">
                    <a:prstClr val="black">
                      <a:alpha val="40000"/>
                    </a:prstClr>
                  </a:outerShdw>
                </a:effectLst>
                <a:latin typeface="思源黑体 Heavy" panose="020B0A00000000000000" pitchFamily="34" charset="-122"/>
                <a:ea typeface="思源黑体 Heavy" panose="020B0A00000000000000" pitchFamily="34" charset="-122"/>
              </a:rPr>
              <a:t>任务一</a:t>
            </a:r>
            <a:endParaRPr lang="en-US" altLang="zh-CN" b="1" dirty="0">
              <a:solidFill>
                <a:prstClr val="white"/>
              </a:solidFill>
              <a:effectLst>
                <a:outerShdw blurRad="50800" dist="38100" dir="2700000" algn="tl" rotWithShape="0">
                  <a:prstClr val="black">
                    <a:alpha val="40000"/>
                  </a:prstClr>
                </a:outerShdw>
              </a:effectLst>
              <a:latin typeface="思源黑体 Heavy" panose="020B0A00000000000000" pitchFamily="34" charset="-122"/>
              <a:ea typeface="思源黑体 Heavy" panose="020B0A00000000000000" pitchFamily="34" charset="-122"/>
            </a:endParaRPr>
          </a:p>
          <a:p>
            <a:pPr defTabSz="914400" eaLnBrk="1" fontAlgn="auto" hangingPunct="1">
              <a:spcBef>
                <a:spcPts val="0"/>
              </a:spcBef>
              <a:spcAft>
                <a:spcPts val="0"/>
              </a:spcAft>
              <a:defRPr/>
            </a:pPr>
            <a:r>
              <a:rPr lang="zh-CN" altLang="en-US" b="1" dirty="0">
                <a:solidFill>
                  <a:prstClr val="white"/>
                </a:solidFill>
                <a:latin typeface="思源黑体 Heavy" panose="020B0A00000000000000" pitchFamily="34" charset="-122"/>
                <a:ea typeface="思源黑体 Heavy" panose="020B0A00000000000000" pitchFamily="34" charset="-122"/>
              </a:rPr>
              <a:t>查找您学校</a:t>
            </a:r>
            <a:r>
              <a:rPr lang="en-US" altLang="zh-CN" b="1" dirty="0">
                <a:solidFill>
                  <a:prstClr val="white"/>
                </a:solidFill>
                <a:latin typeface="思源黑体 Heavy" panose="020B0A00000000000000" pitchFamily="34" charset="-122"/>
                <a:ea typeface="思源黑体 Heavy" panose="020B0A00000000000000" pitchFamily="34" charset="-122"/>
              </a:rPr>
              <a:t>/</a:t>
            </a:r>
            <a:r>
              <a:rPr lang="zh-CN" altLang="en-US" b="1" dirty="0">
                <a:solidFill>
                  <a:prstClr val="white"/>
                </a:solidFill>
                <a:latin typeface="思源黑体 Heavy" panose="020B0A00000000000000" pitchFamily="34" charset="-122"/>
                <a:ea typeface="思源黑体 Heavy" panose="020B0A00000000000000" pitchFamily="34" charset="-122"/>
              </a:rPr>
              <a:t>机构的</a:t>
            </a:r>
            <a:r>
              <a:rPr lang="en-US" altLang="zh-CN" b="1" dirty="0">
                <a:solidFill>
                  <a:prstClr val="white"/>
                </a:solidFill>
                <a:latin typeface="思源黑体 Heavy" panose="020B0A00000000000000" pitchFamily="34" charset="-122"/>
                <a:ea typeface="思源黑体 Heavy" panose="020B0A00000000000000" pitchFamily="34" charset="-122"/>
              </a:rPr>
              <a:t>EBSCO</a:t>
            </a:r>
            <a:r>
              <a:rPr lang="zh-CN" altLang="en-US" b="1" dirty="0">
                <a:solidFill>
                  <a:prstClr val="white"/>
                </a:solidFill>
                <a:latin typeface="思源黑体 Heavy" panose="020B0A00000000000000" pitchFamily="34" charset="-122"/>
                <a:ea typeface="思源黑体 Heavy" panose="020B0A00000000000000" pitchFamily="34" charset="-122"/>
              </a:rPr>
              <a:t>资源入口！</a:t>
            </a:r>
            <a:br>
              <a:rPr lang="en-US" altLang="zh-CN" b="1" dirty="0">
                <a:solidFill>
                  <a:prstClr val="white"/>
                </a:solidFill>
                <a:latin typeface="思源黑体 Heavy" panose="020B0A00000000000000" pitchFamily="34" charset="-122"/>
                <a:ea typeface="思源黑体 Heavy" panose="020B0A00000000000000" pitchFamily="34" charset="-122"/>
              </a:rPr>
            </a:br>
            <a:r>
              <a:rPr lang="zh-CN" altLang="en-US" b="1" dirty="0">
                <a:solidFill>
                  <a:prstClr val="white"/>
                </a:solidFill>
                <a:effectLst>
                  <a:outerShdw blurRad="50800" dist="38100" dir="2700000" algn="tl" rotWithShape="0">
                    <a:prstClr val="black">
                      <a:alpha val="40000"/>
                    </a:prstClr>
                  </a:outerShdw>
                </a:effectLst>
                <a:latin typeface="思源黑体 Heavy" panose="020B0A00000000000000" pitchFamily="34" charset="-122"/>
                <a:ea typeface="思源黑体 Heavy" panose="020B0A00000000000000" pitchFamily="34" charset="-122"/>
              </a:rPr>
              <a:t>任务二</a:t>
            </a:r>
            <a:endParaRPr lang="en-US" altLang="zh-CN" b="1" dirty="0">
              <a:solidFill>
                <a:prstClr val="white"/>
              </a:solidFill>
              <a:effectLst>
                <a:outerShdw blurRad="50800" dist="38100" dir="2700000" algn="tl" rotWithShape="0">
                  <a:prstClr val="black">
                    <a:alpha val="40000"/>
                  </a:prstClr>
                </a:outerShdw>
              </a:effectLst>
              <a:latin typeface="思源黑体 Heavy" panose="020B0A00000000000000" pitchFamily="34" charset="-122"/>
              <a:ea typeface="思源黑体 Heavy" panose="020B0A00000000000000" pitchFamily="34" charset="-122"/>
            </a:endParaRPr>
          </a:p>
          <a:p>
            <a:pPr defTabSz="914400" eaLnBrk="1" fontAlgn="auto" hangingPunct="1">
              <a:spcBef>
                <a:spcPts val="0"/>
              </a:spcBef>
              <a:spcAft>
                <a:spcPts val="0"/>
              </a:spcAft>
              <a:defRPr/>
            </a:pPr>
            <a:r>
              <a:rPr lang="zh-CN" altLang="en-US" b="1" dirty="0">
                <a:solidFill>
                  <a:prstClr val="white"/>
                </a:solidFill>
                <a:latin typeface="思源黑体 Heavy" panose="020B0A00000000000000" pitchFamily="34" charset="-122"/>
                <a:ea typeface="思源黑体 Heavy" panose="020B0A00000000000000" pitchFamily="34" charset="-122"/>
              </a:rPr>
              <a:t>关注</a:t>
            </a:r>
            <a:r>
              <a:rPr lang="en-US" altLang="zh-CN" b="1" dirty="0">
                <a:solidFill>
                  <a:prstClr val="white"/>
                </a:solidFill>
                <a:latin typeface="思源黑体 Heavy" panose="020B0A00000000000000" pitchFamily="34" charset="-122"/>
                <a:ea typeface="思源黑体 Heavy" panose="020B0A00000000000000" pitchFamily="34" charset="-122"/>
              </a:rPr>
              <a:t>EBSCO</a:t>
            </a:r>
            <a:r>
              <a:rPr lang="zh-CN" altLang="en-US" b="1" dirty="0">
                <a:solidFill>
                  <a:prstClr val="white"/>
                </a:solidFill>
                <a:latin typeface="思源黑体 Heavy" panose="020B0A00000000000000" pitchFamily="34" charset="-122"/>
                <a:ea typeface="思源黑体 Heavy" panose="020B0A00000000000000" pitchFamily="34" charset="-122"/>
              </a:rPr>
              <a:t>视频号。</a:t>
            </a:r>
            <a:endParaRPr lang="en-US" altLang="zh-CN" b="1" dirty="0">
              <a:solidFill>
                <a:prstClr val="white"/>
              </a:solidFill>
              <a:latin typeface="思源黑体 Heavy" panose="020B0A00000000000000" pitchFamily="34" charset="-122"/>
              <a:ea typeface="思源黑体 Heavy" panose="020B0A00000000000000" pitchFamily="34" charset="-122"/>
            </a:endParaRPr>
          </a:p>
          <a:p>
            <a:pPr defTabSz="914400" eaLnBrk="1" fontAlgn="auto" hangingPunct="1">
              <a:spcBef>
                <a:spcPts val="0"/>
              </a:spcBef>
              <a:spcAft>
                <a:spcPts val="0"/>
              </a:spcAft>
              <a:defRPr/>
            </a:pPr>
            <a:r>
              <a:rPr lang="zh-CN" altLang="en-US" b="1" dirty="0">
                <a:solidFill>
                  <a:prstClr val="white"/>
                </a:solidFill>
                <a:effectLst>
                  <a:outerShdw blurRad="50800" dist="38100" dir="2700000" algn="tl" rotWithShape="0">
                    <a:prstClr val="black">
                      <a:alpha val="40000"/>
                    </a:prstClr>
                  </a:outerShdw>
                </a:effectLst>
                <a:latin typeface="思源黑体 Heavy" panose="020B0A00000000000000" pitchFamily="34" charset="-122"/>
                <a:ea typeface="思源黑体 Heavy" panose="020B0A00000000000000" pitchFamily="34" charset="-122"/>
              </a:rPr>
              <a:t>任务三</a:t>
            </a:r>
            <a:endParaRPr lang="en-US" altLang="zh-CN" b="1" dirty="0">
              <a:solidFill>
                <a:prstClr val="white"/>
              </a:solidFill>
              <a:effectLst>
                <a:outerShdw blurRad="50800" dist="38100" dir="2700000" algn="tl" rotWithShape="0">
                  <a:prstClr val="black">
                    <a:alpha val="40000"/>
                  </a:prstClr>
                </a:outerShdw>
              </a:effectLst>
              <a:latin typeface="思源黑体 Heavy" panose="020B0A00000000000000" pitchFamily="34" charset="-122"/>
              <a:ea typeface="思源黑体 Heavy" panose="020B0A00000000000000" pitchFamily="34" charset="-122"/>
            </a:endParaRPr>
          </a:p>
          <a:p>
            <a:pPr defTabSz="914400" eaLnBrk="1" fontAlgn="auto" hangingPunct="1">
              <a:spcBef>
                <a:spcPts val="0"/>
              </a:spcBef>
              <a:spcAft>
                <a:spcPts val="0"/>
              </a:spcAft>
              <a:defRPr/>
            </a:pPr>
            <a:r>
              <a:rPr lang="zh-CN" altLang="en-US" b="1" dirty="0">
                <a:solidFill>
                  <a:prstClr val="white"/>
                </a:solidFill>
                <a:latin typeface="思源黑体 Heavy" panose="020B0A00000000000000" pitchFamily="34" charset="-122"/>
                <a:ea typeface="思源黑体 Heavy" panose="020B0A00000000000000" pitchFamily="34" charset="-122"/>
              </a:rPr>
              <a:t>查找与环保相关的资源。</a:t>
            </a:r>
          </a:p>
        </p:txBody>
      </p:sp>
      <p:pic>
        <p:nvPicPr>
          <p:cNvPr id="17" name="Picture 16" descr="A cartoon of an owl holding a globe&#10;&#10;Description automatically generated">
            <a:extLst>
              <a:ext uri="{FF2B5EF4-FFF2-40B4-BE49-F238E27FC236}">
                <a16:creationId xmlns:a16="http://schemas.microsoft.com/office/drawing/2014/main" id="{DC5F3DF5-84C6-1257-5068-BC7398567430}"/>
              </a:ext>
            </a:extLst>
          </p:cNvPr>
          <p:cNvPicPr>
            <a:picLocks noChangeAspect="1"/>
          </p:cNvPicPr>
          <p:nvPr/>
        </p:nvPicPr>
        <p:blipFill>
          <a:blip r:embed="rId4"/>
          <a:srcRect l="8561" t="13484" r="7039" b="11818"/>
          <a:stretch/>
        </p:blipFill>
        <p:spPr>
          <a:xfrm>
            <a:off x="8851900" y="4403725"/>
            <a:ext cx="2452688" cy="2171700"/>
          </a:xfrm>
          <a:prstGeom prst="rect">
            <a:avLst/>
          </a:prstGeom>
          <a:effectLst>
            <a:outerShdw blurRad="50800" dist="38100" dir="2700000" algn="tl" rotWithShape="0">
              <a:prstClr val="black">
                <a:alpha val="40000"/>
              </a:prstClr>
            </a:outerShdw>
          </a:effectLst>
        </p:spPr>
      </p:pic>
      <p:pic>
        <p:nvPicPr>
          <p:cNvPr id="21" name="Picture 20" descr="A white rectangular device with a cat image coming out of it&#10;&#10;Description automatically generated">
            <a:extLst>
              <a:ext uri="{FF2B5EF4-FFF2-40B4-BE49-F238E27FC236}">
                <a16:creationId xmlns:a16="http://schemas.microsoft.com/office/drawing/2014/main" id="{2C19243B-E7CA-483E-4C4A-D2069456EF22}"/>
              </a:ext>
            </a:extLst>
          </p:cNvPr>
          <p:cNvPicPr>
            <a:picLocks noChangeAspect="1"/>
          </p:cNvPicPr>
          <p:nvPr/>
        </p:nvPicPr>
        <p:blipFill>
          <a:blip r:embed="rId5"/>
          <a:stretch>
            <a:fillRect/>
          </a:stretch>
        </p:blipFill>
        <p:spPr>
          <a:xfrm rot="20929675">
            <a:off x="9704388" y="723900"/>
            <a:ext cx="2043112" cy="1581150"/>
          </a:xfrm>
          <a:prstGeom prst="rect">
            <a:avLst/>
          </a:prstGeom>
          <a:effectLst>
            <a:outerShdw blurRad="50800" dist="38100" dir="2700000" algn="tl" rotWithShape="0">
              <a:prstClr val="black">
                <a:alpha val="40000"/>
              </a:prstClr>
            </a:outerShdw>
          </a:effectLst>
        </p:spPr>
      </p:pic>
      <p:pic>
        <p:nvPicPr>
          <p:cNvPr id="24" name="Picture 23" descr="A white rectangle object with text&#10;&#10;Description automatically generated">
            <a:extLst>
              <a:ext uri="{FF2B5EF4-FFF2-40B4-BE49-F238E27FC236}">
                <a16:creationId xmlns:a16="http://schemas.microsoft.com/office/drawing/2014/main" id="{BD7D1900-E5B8-5F22-9E5D-71179588EE62}"/>
              </a:ext>
            </a:extLst>
          </p:cNvPr>
          <p:cNvPicPr>
            <a:picLocks noChangeAspect="1"/>
          </p:cNvPicPr>
          <p:nvPr/>
        </p:nvPicPr>
        <p:blipFill>
          <a:blip r:embed="rId6"/>
          <a:stretch>
            <a:fillRect/>
          </a:stretch>
        </p:blipFill>
        <p:spPr>
          <a:xfrm>
            <a:off x="8118475" y="1927225"/>
            <a:ext cx="1397000" cy="1320800"/>
          </a:xfrm>
          <a:prstGeom prst="rect">
            <a:avLst/>
          </a:prstGeom>
          <a:effectLst>
            <a:outerShdw blurRad="50800" dist="38100" dir="2700000" algn="tl" rotWithShape="0">
              <a:prstClr val="black">
                <a:alpha val="40000"/>
              </a:prstClr>
            </a:outerShdw>
          </a:effectLst>
        </p:spPr>
      </p:pic>
      <p:sp>
        <p:nvSpPr>
          <p:cNvPr id="198669" name="TextBox 24">
            <a:extLst>
              <a:ext uri="{FF2B5EF4-FFF2-40B4-BE49-F238E27FC236}">
                <a16:creationId xmlns:a16="http://schemas.microsoft.com/office/drawing/2014/main" id="{9E134411-4BD3-8053-2CD2-9512884D16B6}"/>
              </a:ext>
            </a:extLst>
          </p:cNvPr>
          <p:cNvSpPr txBox="1">
            <a:spLocks noChangeArrowheads="1"/>
          </p:cNvSpPr>
          <p:nvPr/>
        </p:nvSpPr>
        <p:spPr bwMode="auto">
          <a:xfrm>
            <a:off x="230188" y="1165225"/>
            <a:ext cx="3789362"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defRPr>
            </a:lvl9pPr>
          </a:lstStyle>
          <a:p>
            <a:pPr defTabSz="914400" eaLnBrk="1" hangingPunct="1">
              <a:lnSpc>
                <a:spcPct val="100000"/>
              </a:lnSpc>
              <a:spcBef>
                <a:spcPct val="0"/>
              </a:spcBef>
              <a:buFontTx/>
              <a:buNone/>
            </a:pPr>
            <a:r>
              <a:rPr lang="zh-CN" altLang="en-US" sz="4000" b="1">
                <a:solidFill>
                  <a:srgbClr val="00758D"/>
                </a:solidFill>
                <a:latin typeface="思源黑体 CN Medium"/>
                <a:ea typeface="思源黑体 CN Medium"/>
                <a:cs typeface="思源黑体 CN Medium"/>
              </a:rPr>
              <a:t>与</a:t>
            </a:r>
            <a:r>
              <a:rPr lang="en-US" altLang="zh-CN" sz="4000" b="1">
                <a:solidFill>
                  <a:srgbClr val="00758D"/>
                </a:solidFill>
                <a:latin typeface="思源黑体 CN Medium"/>
                <a:ea typeface="思源黑体 CN Medium"/>
                <a:cs typeface="思源黑体 CN Medium"/>
              </a:rPr>
              <a:t>EBSCO</a:t>
            </a:r>
            <a:r>
              <a:rPr lang="zh-CN" altLang="en-US" sz="4000" b="1">
                <a:solidFill>
                  <a:srgbClr val="00758D"/>
                </a:solidFill>
                <a:latin typeface="思源黑体 CN Medium"/>
                <a:ea typeface="思源黑体 CN Medium"/>
                <a:cs typeface="思源黑体 CN Medium"/>
              </a:rPr>
              <a:t>一起</a:t>
            </a:r>
            <a:endParaRPr lang="en-US" altLang="zh-CN" sz="4000" b="1">
              <a:solidFill>
                <a:srgbClr val="00758D"/>
              </a:solidFill>
              <a:latin typeface="思源黑体 CN Medium"/>
              <a:ea typeface="思源黑体 CN Medium"/>
              <a:cs typeface="思源黑体 CN Medium"/>
            </a:endParaRPr>
          </a:p>
          <a:p>
            <a:pPr defTabSz="914400" eaLnBrk="1" hangingPunct="1">
              <a:lnSpc>
                <a:spcPct val="100000"/>
              </a:lnSpc>
              <a:spcBef>
                <a:spcPct val="0"/>
              </a:spcBef>
              <a:buFontTx/>
              <a:buNone/>
            </a:pPr>
            <a:r>
              <a:rPr lang="zh-CN" altLang="en-US" sz="4000" b="1">
                <a:solidFill>
                  <a:srgbClr val="00758D"/>
                </a:solidFill>
                <a:latin typeface="思源黑体 CN Medium"/>
                <a:ea typeface="思源黑体 CN Medium"/>
                <a:cs typeface="思源黑体 CN Medium"/>
              </a:rPr>
              <a:t>关注全球环境</a:t>
            </a:r>
          </a:p>
        </p:txBody>
      </p:sp>
      <p:pic>
        <p:nvPicPr>
          <p:cNvPr id="27" name="Picture 26" descr="A cartoon owl with graduation cap and presents&#10;&#10;Description automatically generated">
            <a:extLst>
              <a:ext uri="{FF2B5EF4-FFF2-40B4-BE49-F238E27FC236}">
                <a16:creationId xmlns:a16="http://schemas.microsoft.com/office/drawing/2014/main" id="{748F764D-A577-31A4-9ADD-091E559F2617}"/>
              </a:ext>
            </a:extLst>
          </p:cNvPr>
          <p:cNvPicPr>
            <a:picLocks noChangeAspect="1"/>
          </p:cNvPicPr>
          <p:nvPr/>
        </p:nvPicPr>
        <p:blipFill>
          <a:blip r:embed="rId7"/>
          <a:stretch>
            <a:fillRect/>
          </a:stretch>
        </p:blipFill>
        <p:spPr>
          <a:xfrm rot="20851984">
            <a:off x="9664700" y="2646363"/>
            <a:ext cx="2378075" cy="1517650"/>
          </a:xfrm>
          <a:prstGeom prst="rect">
            <a:avLst/>
          </a:prstGeom>
          <a:effectLst>
            <a:outerShdw blurRad="50800" dist="38100" dir="2700000" algn="tl" rotWithShape="0">
              <a:prstClr val="black">
                <a:alpha val="40000"/>
              </a:prstClr>
            </a:outerShdw>
          </a:effectLst>
        </p:spPr>
      </p:pic>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Title 1">
            <a:extLst>
              <a:ext uri="{FF2B5EF4-FFF2-40B4-BE49-F238E27FC236}">
                <a16:creationId xmlns:a16="http://schemas.microsoft.com/office/drawing/2014/main" id="{18F1B23E-FBC5-D4FD-A0BD-B7D4FFE51005}"/>
              </a:ext>
            </a:extLst>
          </p:cNvPr>
          <p:cNvSpPr>
            <a:spLocks noGrp="1" noChangeArrowheads="1"/>
          </p:cNvSpPr>
          <p:nvPr>
            <p:ph type="title"/>
          </p:nvPr>
        </p:nvSpPr>
        <p:spPr>
          <a:xfrm>
            <a:off x="838200" y="400050"/>
            <a:ext cx="10515600" cy="1023938"/>
          </a:xfrm>
        </p:spPr>
        <p:txBody>
          <a:bodyPr/>
          <a:lstStyle/>
          <a:p>
            <a:pPr eaLnBrk="1" hangingPunct="1"/>
            <a:r>
              <a:rPr lang="en-US" altLang="en-US" sz="4400" b="1">
                <a:latin typeface="Open Sans" panose="020B0606030504020204" pitchFamily="34" charset="0"/>
                <a:cs typeface="Open Sans" panose="020B0606030504020204" pitchFamily="34" charset="0"/>
              </a:rPr>
              <a:t>Thank You!</a:t>
            </a:r>
            <a:br>
              <a:rPr lang="en-US" altLang="en-US" sz="4000" b="1">
                <a:latin typeface="Open Sans" panose="020B0606030504020204" pitchFamily="34" charset="0"/>
                <a:cs typeface="Open Sans" panose="020B0606030504020204" pitchFamily="34" charset="0"/>
              </a:rPr>
            </a:br>
            <a:r>
              <a:rPr lang="zh-CN" altLang="en-US" sz="2000">
                <a:solidFill>
                  <a:schemeClr val="tx2"/>
                </a:solidFill>
                <a:cs typeface="Open Sans" panose="020B0606030504020204" pitchFamily="34" charset="0"/>
              </a:rPr>
              <a:t>访问更多信息参见</a:t>
            </a:r>
            <a:r>
              <a:rPr lang="en-US" altLang="en-US" sz="2000">
                <a:solidFill>
                  <a:schemeClr val="tx2"/>
                </a:solidFill>
                <a:latin typeface="Open Sans" panose="020B0606030504020204" pitchFamily="34" charset="0"/>
                <a:cs typeface="Open Sans" panose="020B0606030504020204" pitchFamily="34" charset="0"/>
              </a:rPr>
              <a:t>http://connect.ebsco.com/</a:t>
            </a:r>
            <a:br>
              <a:rPr lang="en-US" altLang="en-US" sz="2000">
                <a:solidFill>
                  <a:schemeClr val="tx2"/>
                </a:solidFill>
                <a:latin typeface="Open Sans" panose="020B0606030504020204" pitchFamily="34" charset="0"/>
                <a:cs typeface="Open Sans" panose="020B0606030504020204" pitchFamily="34" charset="0"/>
              </a:rPr>
            </a:br>
            <a:br>
              <a:rPr lang="en-US" altLang="en-US" sz="2000">
                <a:solidFill>
                  <a:schemeClr val="tx2"/>
                </a:solidFill>
                <a:latin typeface="Open Sans" panose="020B0606030504020204" pitchFamily="34" charset="0"/>
                <a:cs typeface="Open Sans" panose="020B0606030504020204" pitchFamily="34" charset="0"/>
              </a:rPr>
            </a:br>
            <a:br>
              <a:rPr lang="en-US" altLang="en-US" b="1">
                <a:latin typeface="Open Sans" panose="020B0606030504020204" pitchFamily="34" charset="0"/>
                <a:cs typeface="Open Sans" panose="020B0606030504020204" pitchFamily="34" charset="0"/>
              </a:rPr>
            </a:br>
            <a:endParaRPr lang="en-AU" altLang="en-US"/>
          </a:p>
        </p:txBody>
      </p:sp>
      <p:sp>
        <p:nvSpPr>
          <p:cNvPr id="6" name="Flowchart: Off-page Connector 5">
            <a:extLst>
              <a:ext uri="{FF2B5EF4-FFF2-40B4-BE49-F238E27FC236}">
                <a16:creationId xmlns:a16="http://schemas.microsoft.com/office/drawing/2014/main" id="{36D70218-7F39-CFA1-BB5D-81D93BAFA41F}"/>
              </a:ext>
            </a:extLst>
          </p:cNvPr>
          <p:cNvSpPr/>
          <p:nvPr/>
        </p:nvSpPr>
        <p:spPr>
          <a:xfrm>
            <a:off x="1701800" y="1652588"/>
            <a:ext cx="3886200" cy="4206875"/>
          </a:xfrm>
          <a:custGeom>
            <a:avLst/>
            <a:gdLst>
              <a:gd name="connsiteX0" fmla="*/ 0 w 10000"/>
              <a:gd name="connsiteY0" fmla="*/ 0 h 10000"/>
              <a:gd name="connsiteX1" fmla="*/ 10000 w 10000"/>
              <a:gd name="connsiteY1" fmla="*/ 0 h 10000"/>
              <a:gd name="connsiteX2" fmla="*/ 10000 w 10000"/>
              <a:gd name="connsiteY2" fmla="*/ 8000 h 10000"/>
              <a:gd name="connsiteX3" fmla="*/ 5000 w 10000"/>
              <a:gd name="connsiteY3" fmla="*/ 10000 h 10000"/>
              <a:gd name="connsiteX4" fmla="*/ 0 w 10000"/>
              <a:gd name="connsiteY4" fmla="*/ 8000 h 10000"/>
              <a:gd name="connsiteX5" fmla="*/ 0 w 10000"/>
              <a:gd name="connsiteY5" fmla="*/ 0 h 10000"/>
              <a:gd name="connsiteX0" fmla="*/ 0 w 10000"/>
              <a:gd name="connsiteY0" fmla="*/ 0 h 8000"/>
              <a:gd name="connsiteX1" fmla="*/ 10000 w 10000"/>
              <a:gd name="connsiteY1" fmla="*/ 0 h 8000"/>
              <a:gd name="connsiteX2" fmla="*/ 10000 w 10000"/>
              <a:gd name="connsiteY2" fmla="*/ 8000 h 8000"/>
              <a:gd name="connsiteX3" fmla="*/ 5033 w 10000"/>
              <a:gd name="connsiteY3" fmla="*/ 5649 h 8000"/>
              <a:gd name="connsiteX4" fmla="*/ 0 w 10000"/>
              <a:gd name="connsiteY4" fmla="*/ 8000 h 8000"/>
              <a:gd name="connsiteX5" fmla="*/ 0 w 10000"/>
              <a:gd name="connsiteY5" fmla="*/ 0 h 8000"/>
              <a:gd name="connsiteX0" fmla="*/ 0 w 10000"/>
              <a:gd name="connsiteY0" fmla="*/ 0 h 10000"/>
              <a:gd name="connsiteX1" fmla="*/ 10000 w 10000"/>
              <a:gd name="connsiteY1" fmla="*/ 0 h 10000"/>
              <a:gd name="connsiteX2" fmla="*/ 10000 w 10000"/>
              <a:gd name="connsiteY2" fmla="*/ 10000 h 10000"/>
              <a:gd name="connsiteX3" fmla="*/ 5164 w 10000"/>
              <a:gd name="connsiteY3" fmla="*/ 8117 h 10000"/>
              <a:gd name="connsiteX4" fmla="*/ 0 w 10000"/>
              <a:gd name="connsiteY4" fmla="*/ 10000 h 10000"/>
              <a:gd name="connsiteX5" fmla="*/ 0 w 10000"/>
              <a:gd name="connsiteY5" fmla="*/ 0 h 10000"/>
              <a:gd name="connsiteX0" fmla="*/ 0 w 10000"/>
              <a:gd name="connsiteY0" fmla="*/ 0 h 10000"/>
              <a:gd name="connsiteX1" fmla="*/ 10000 w 10000"/>
              <a:gd name="connsiteY1" fmla="*/ 0 h 10000"/>
              <a:gd name="connsiteX2" fmla="*/ 10000 w 10000"/>
              <a:gd name="connsiteY2" fmla="*/ 10000 h 10000"/>
              <a:gd name="connsiteX3" fmla="*/ 4903 w 10000"/>
              <a:gd name="connsiteY3" fmla="*/ 8117 h 10000"/>
              <a:gd name="connsiteX4" fmla="*/ 0 w 10000"/>
              <a:gd name="connsiteY4" fmla="*/ 10000 h 10000"/>
              <a:gd name="connsiteX5" fmla="*/ 0 w 10000"/>
              <a:gd name="connsiteY5"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0000">
                <a:moveTo>
                  <a:pt x="0" y="0"/>
                </a:moveTo>
                <a:lnTo>
                  <a:pt x="10000" y="0"/>
                </a:lnTo>
                <a:lnTo>
                  <a:pt x="10000" y="10000"/>
                </a:lnTo>
                <a:lnTo>
                  <a:pt x="4903" y="8117"/>
                </a:lnTo>
                <a:lnTo>
                  <a:pt x="0" y="10000"/>
                </a:lnTo>
                <a:lnTo>
                  <a:pt x="0" y="0"/>
                </a:lnTo>
                <a:close/>
              </a:path>
            </a:pathLst>
          </a:custGeom>
          <a:noFill/>
          <a:ln w="76200">
            <a:solidFill>
              <a:schemeClr val="accent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360000"/>
          <a:lstStyle/>
          <a:p>
            <a:pPr algn="ctr" eaLnBrk="1" hangingPunct="1">
              <a:defRPr/>
            </a:pPr>
            <a:endParaRPr lang="en-AU" sz="2000" u="sng" dirty="0">
              <a:solidFill>
                <a:srgbClr val="000000"/>
              </a:solidFill>
              <a:latin typeface="Noto Sans" panose="020B0502040504020204" pitchFamily="34" charset="0"/>
              <a:ea typeface="Noto Sans" panose="020B0502040504020204" pitchFamily="34" charset="0"/>
              <a:cs typeface="Noto Sans" panose="020B0502040504020204" pitchFamily="34" charset="0"/>
            </a:endParaRPr>
          </a:p>
        </p:txBody>
      </p:sp>
      <p:sp>
        <p:nvSpPr>
          <p:cNvPr id="199684" name="TextBox 11">
            <a:extLst>
              <a:ext uri="{FF2B5EF4-FFF2-40B4-BE49-F238E27FC236}">
                <a16:creationId xmlns:a16="http://schemas.microsoft.com/office/drawing/2014/main" id="{49C002A0-9D51-1218-A75E-2686DCBFC2E4}"/>
              </a:ext>
            </a:extLst>
          </p:cNvPr>
          <p:cNvSpPr txBox="1">
            <a:spLocks noChangeArrowheads="1"/>
          </p:cNvSpPr>
          <p:nvPr/>
        </p:nvSpPr>
        <p:spPr bwMode="auto">
          <a:xfrm>
            <a:off x="1544638" y="1982788"/>
            <a:ext cx="40433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0000"/>
              </a:lnSpc>
              <a:spcBef>
                <a:spcPts val="900"/>
              </a:spcBef>
              <a:buFont typeface="Arial" panose="020B0604020202020204" pitchFamily="34" charset="0"/>
              <a:buChar char="•"/>
              <a:defRPr sz="2800">
                <a:solidFill>
                  <a:schemeClr val="tx2"/>
                </a:solidFill>
                <a:latin typeface="Times New Roman" panose="02020603050405020304" pitchFamily="18" charset="0"/>
                <a:ea typeface="思源黑体" panose="020B0500000000000000" pitchFamily="34" charset="-122"/>
              </a:defRPr>
            </a:lvl1pPr>
            <a:lvl2pPr marL="742950" indent="-285750">
              <a:lnSpc>
                <a:spcPct val="110000"/>
              </a:lnSpc>
              <a:spcBef>
                <a:spcPts val="900"/>
              </a:spcBef>
              <a:buFont typeface="Arial" panose="020B0604020202020204" pitchFamily="34" charset="0"/>
              <a:buChar char="−"/>
              <a:defRPr sz="2400">
                <a:solidFill>
                  <a:schemeClr val="tx2"/>
                </a:solidFill>
                <a:latin typeface="Times New Roman" panose="02020603050405020304" pitchFamily="18" charset="0"/>
                <a:ea typeface="思源黑体" panose="020B0500000000000000" pitchFamily="34" charset="-122"/>
              </a:defRPr>
            </a:lvl2pPr>
            <a:lvl3pPr marL="1143000" indent="-228600">
              <a:lnSpc>
                <a:spcPct val="110000"/>
              </a:lnSpc>
              <a:spcBef>
                <a:spcPts val="900"/>
              </a:spcBef>
              <a:buFont typeface="Arial" panose="020B0604020202020204" pitchFamily="34" charset="0"/>
              <a:buChar char="•"/>
              <a:defRPr sz="2000">
                <a:solidFill>
                  <a:schemeClr val="tx2"/>
                </a:solidFill>
                <a:latin typeface="Times New Roman" panose="02020603050405020304" pitchFamily="18" charset="0"/>
                <a:ea typeface="思源黑体" panose="020B0500000000000000" pitchFamily="34" charset="-122"/>
              </a:defRPr>
            </a:lvl3pPr>
            <a:lvl4pPr marL="1600200" indent="-228600">
              <a:lnSpc>
                <a:spcPct val="110000"/>
              </a:lnSpc>
              <a:spcBef>
                <a:spcPts val="900"/>
              </a:spcBef>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4pPr>
            <a:lvl5pPr marL="2057400" indent="-228600">
              <a:lnSpc>
                <a:spcPct val="110000"/>
              </a:lnSpc>
              <a:spcBef>
                <a:spcPts val="900"/>
              </a:spcBef>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5pPr>
            <a:lvl6pPr marL="2514600" indent="-228600" defTabSz="457200" eaLnBrk="0" fontAlgn="base" hangingPunct="0">
              <a:lnSpc>
                <a:spcPct val="110000"/>
              </a:lnSpc>
              <a:spcBef>
                <a:spcPts val="900"/>
              </a:spcBef>
              <a:spcAft>
                <a:spcPct val="0"/>
              </a:spcAft>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6pPr>
            <a:lvl7pPr marL="2971800" indent="-228600" defTabSz="457200" eaLnBrk="0" fontAlgn="base" hangingPunct="0">
              <a:lnSpc>
                <a:spcPct val="110000"/>
              </a:lnSpc>
              <a:spcBef>
                <a:spcPts val="900"/>
              </a:spcBef>
              <a:spcAft>
                <a:spcPct val="0"/>
              </a:spcAft>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7pPr>
            <a:lvl8pPr marL="3429000" indent="-228600" defTabSz="457200" eaLnBrk="0" fontAlgn="base" hangingPunct="0">
              <a:lnSpc>
                <a:spcPct val="110000"/>
              </a:lnSpc>
              <a:spcBef>
                <a:spcPts val="900"/>
              </a:spcBef>
              <a:spcAft>
                <a:spcPct val="0"/>
              </a:spcAft>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8pPr>
            <a:lvl9pPr marL="3886200" indent="-228600" defTabSz="457200" eaLnBrk="0" fontAlgn="base" hangingPunct="0">
              <a:lnSpc>
                <a:spcPct val="110000"/>
              </a:lnSpc>
              <a:spcBef>
                <a:spcPts val="900"/>
              </a:spcBef>
              <a:spcAft>
                <a:spcPct val="0"/>
              </a:spcAft>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9pPr>
          </a:lstStyle>
          <a:p>
            <a:pPr algn="ctr" eaLnBrk="1" hangingPunct="1">
              <a:lnSpc>
                <a:spcPct val="100000"/>
              </a:lnSpc>
              <a:spcBef>
                <a:spcPct val="0"/>
              </a:spcBef>
              <a:buFontTx/>
              <a:buNone/>
            </a:pPr>
            <a:r>
              <a:rPr lang="en-US" altLang="en-US" sz="2000" b="1">
                <a:solidFill>
                  <a:srgbClr val="000000"/>
                </a:solidFill>
                <a:latin typeface="Noto Sans" panose="020B0502040504020204" pitchFamily="34" charset="0"/>
                <a:ea typeface="MS PGothic" panose="020B0600070205080204" pitchFamily="34" charset="-128"/>
                <a:cs typeface="Noto Sans" panose="020B0502040504020204" pitchFamily="34" charset="0"/>
              </a:rPr>
              <a:t>EBSCO</a:t>
            </a:r>
            <a:r>
              <a:rPr lang="zh-CN" altLang="en-US" sz="2000" b="1">
                <a:solidFill>
                  <a:srgbClr val="000000"/>
                </a:solidFill>
                <a:latin typeface="Noto Sans" panose="020B0502040504020204" pitchFamily="34" charset="0"/>
                <a:ea typeface="MS PGothic" panose="020B0600070205080204" pitchFamily="34" charset="-128"/>
                <a:cs typeface="Noto Sans" panose="020B0502040504020204" pitchFamily="34" charset="0"/>
              </a:rPr>
              <a:t>官方微信</a:t>
            </a:r>
          </a:p>
        </p:txBody>
      </p:sp>
      <p:pic>
        <p:nvPicPr>
          <p:cNvPr id="199685" name="Picture 2">
            <a:extLst>
              <a:ext uri="{FF2B5EF4-FFF2-40B4-BE49-F238E27FC236}">
                <a16:creationId xmlns:a16="http://schemas.microsoft.com/office/drawing/2014/main" id="{F4E95F37-7573-569C-F50B-346025B72C4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84413" y="2460625"/>
            <a:ext cx="2565400" cy="2563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99686" name="组合 2">
            <a:extLst>
              <a:ext uri="{FF2B5EF4-FFF2-40B4-BE49-F238E27FC236}">
                <a16:creationId xmlns:a16="http://schemas.microsoft.com/office/drawing/2014/main" id="{149004B1-A130-FA77-EE73-746122B019F8}"/>
              </a:ext>
            </a:extLst>
          </p:cNvPr>
          <p:cNvGrpSpPr>
            <a:grpSpLocks/>
          </p:cNvGrpSpPr>
          <p:nvPr/>
        </p:nvGrpSpPr>
        <p:grpSpPr bwMode="auto">
          <a:xfrm>
            <a:off x="6604000" y="1652588"/>
            <a:ext cx="4095750" cy="4206875"/>
            <a:chOff x="6604002" y="1651820"/>
            <a:chExt cx="4095358" cy="4208206"/>
          </a:xfrm>
        </p:grpSpPr>
        <p:sp>
          <p:nvSpPr>
            <p:cNvPr id="199689" name="TextBox 8">
              <a:extLst>
                <a:ext uri="{FF2B5EF4-FFF2-40B4-BE49-F238E27FC236}">
                  <a16:creationId xmlns:a16="http://schemas.microsoft.com/office/drawing/2014/main" id="{334645BF-85CB-BE7C-D990-382E3B1A211D}"/>
                </a:ext>
              </a:extLst>
            </p:cNvPr>
            <p:cNvSpPr txBox="1">
              <a:spLocks noChangeArrowheads="1"/>
            </p:cNvSpPr>
            <p:nvPr/>
          </p:nvSpPr>
          <p:spPr bwMode="auto">
            <a:xfrm>
              <a:off x="6604002" y="1982892"/>
              <a:ext cx="409535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0000"/>
                </a:lnSpc>
                <a:spcBef>
                  <a:spcPts val="900"/>
                </a:spcBef>
                <a:buFont typeface="Arial" panose="020B0604020202020204" pitchFamily="34" charset="0"/>
                <a:buChar char="•"/>
                <a:defRPr sz="2800">
                  <a:solidFill>
                    <a:schemeClr val="tx2"/>
                  </a:solidFill>
                  <a:latin typeface="Times New Roman" panose="02020603050405020304" pitchFamily="18" charset="0"/>
                  <a:ea typeface="思源黑体" panose="020B0500000000000000" pitchFamily="34" charset="-122"/>
                </a:defRPr>
              </a:lvl1pPr>
              <a:lvl2pPr marL="742950" indent="-285750">
                <a:lnSpc>
                  <a:spcPct val="110000"/>
                </a:lnSpc>
                <a:spcBef>
                  <a:spcPts val="900"/>
                </a:spcBef>
                <a:buFont typeface="Arial" panose="020B0604020202020204" pitchFamily="34" charset="0"/>
                <a:buChar char="−"/>
                <a:defRPr sz="2400">
                  <a:solidFill>
                    <a:schemeClr val="tx2"/>
                  </a:solidFill>
                  <a:latin typeface="Times New Roman" panose="02020603050405020304" pitchFamily="18" charset="0"/>
                  <a:ea typeface="思源黑体" panose="020B0500000000000000" pitchFamily="34" charset="-122"/>
                </a:defRPr>
              </a:lvl2pPr>
              <a:lvl3pPr marL="1143000" indent="-228600">
                <a:lnSpc>
                  <a:spcPct val="110000"/>
                </a:lnSpc>
                <a:spcBef>
                  <a:spcPts val="900"/>
                </a:spcBef>
                <a:buFont typeface="Arial" panose="020B0604020202020204" pitchFamily="34" charset="0"/>
                <a:buChar char="•"/>
                <a:defRPr sz="2000">
                  <a:solidFill>
                    <a:schemeClr val="tx2"/>
                  </a:solidFill>
                  <a:latin typeface="Times New Roman" panose="02020603050405020304" pitchFamily="18" charset="0"/>
                  <a:ea typeface="思源黑体" panose="020B0500000000000000" pitchFamily="34" charset="-122"/>
                </a:defRPr>
              </a:lvl3pPr>
              <a:lvl4pPr marL="1600200" indent="-228600">
                <a:lnSpc>
                  <a:spcPct val="110000"/>
                </a:lnSpc>
                <a:spcBef>
                  <a:spcPts val="900"/>
                </a:spcBef>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4pPr>
              <a:lvl5pPr marL="2057400" indent="-228600">
                <a:lnSpc>
                  <a:spcPct val="110000"/>
                </a:lnSpc>
                <a:spcBef>
                  <a:spcPts val="900"/>
                </a:spcBef>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5pPr>
              <a:lvl6pPr marL="2514600" indent="-228600" defTabSz="457200" eaLnBrk="0" fontAlgn="base" hangingPunct="0">
                <a:lnSpc>
                  <a:spcPct val="110000"/>
                </a:lnSpc>
                <a:spcBef>
                  <a:spcPts val="900"/>
                </a:spcBef>
                <a:spcAft>
                  <a:spcPct val="0"/>
                </a:spcAft>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6pPr>
              <a:lvl7pPr marL="2971800" indent="-228600" defTabSz="457200" eaLnBrk="0" fontAlgn="base" hangingPunct="0">
                <a:lnSpc>
                  <a:spcPct val="110000"/>
                </a:lnSpc>
                <a:spcBef>
                  <a:spcPts val="900"/>
                </a:spcBef>
                <a:spcAft>
                  <a:spcPct val="0"/>
                </a:spcAft>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7pPr>
              <a:lvl8pPr marL="3429000" indent="-228600" defTabSz="457200" eaLnBrk="0" fontAlgn="base" hangingPunct="0">
                <a:lnSpc>
                  <a:spcPct val="110000"/>
                </a:lnSpc>
                <a:spcBef>
                  <a:spcPts val="900"/>
                </a:spcBef>
                <a:spcAft>
                  <a:spcPct val="0"/>
                </a:spcAft>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8pPr>
              <a:lvl9pPr marL="3886200" indent="-228600" defTabSz="457200" eaLnBrk="0" fontAlgn="base" hangingPunct="0">
                <a:lnSpc>
                  <a:spcPct val="110000"/>
                </a:lnSpc>
                <a:spcBef>
                  <a:spcPts val="900"/>
                </a:spcBef>
                <a:spcAft>
                  <a:spcPct val="0"/>
                </a:spcAft>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9pPr>
            </a:lstStyle>
            <a:p>
              <a:pPr algn="ctr" eaLnBrk="1" hangingPunct="1">
                <a:lnSpc>
                  <a:spcPct val="100000"/>
                </a:lnSpc>
                <a:spcBef>
                  <a:spcPct val="0"/>
                </a:spcBef>
                <a:buFontTx/>
                <a:buNone/>
              </a:pPr>
              <a:r>
                <a:rPr lang="zh-CN" altLang="en-US" sz="2000" b="1">
                  <a:solidFill>
                    <a:srgbClr val="000000"/>
                  </a:solidFill>
                  <a:latin typeface="Noto Sans" panose="020B0502040504020204" pitchFamily="34" charset="0"/>
                  <a:ea typeface="MS PGothic" panose="020B0600070205080204" pitchFamily="34" charset="-128"/>
                  <a:cs typeface="Noto Sans" panose="020B0502040504020204" pitchFamily="34" charset="0"/>
                </a:rPr>
                <a:t>培训课程问卷</a:t>
              </a:r>
              <a:endParaRPr lang="en-US" altLang="zh-CN" sz="2000" b="1">
                <a:solidFill>
                  <a:srgbClr val="000000"/>
                </a:solidFill>
                <a:latin typeface="Noto Sans" panose="020B0502040504020204" pitchFamily="34" charset="0"/>
                <a:ea typeface="MS PGothic" panose="020B0600070205080204" pitchFamily="34" charset="-128"/>
                <a:cs typeface="Noto Sans" panose="020B0502040504020204" pitchFamily="34" charset="0"/>
              </a:endParaRPr>
            </a:p>
          </p:txBody>
        </p:sp>
        <p:sp>
          <p:nvSpPr>
            <p:cNvPr id="10" name="Flowchart: Off-page Connector 5">
              <a:extLst>
                <a:ext uri="{FF2B5EF4-FFF2-40B4-BE49-F238E27FC236}">
                  <a16:creationId xmlns:a16="http://schemas.microsoft.com/office/drawing/2014/main" id="{210F6653-C7FA-7ADB-0C80-6A05ED227ECD}"/>
                </a:ext>
              </a:extLst>
            </p:cNvPr>
            <p:cNvSpPr/>
            <p:nvPr/>
          </p:nvSpPr>
          <p:spPr>
            <a:xfrm>
              <a:off x="6604002" y="1651820"/>
              <a:ext cx="3885828" cy="4208206"/>
            </a:xfrm>
            <a:custGeom>
              <a:avLst/>
              <a:gdLst>
                <a:gd name="connsiteX0" fmla="*/ 0 w 10000"/>
                <a:gd name="connsiteY0" fmla="*/ 0 h 10000"/>
                <a:gd name="connsiteX1" fmla="*/ 10000 w 10000"/>
                <a:gd name="connsiteY1" fmla="*/ 0 h 10000"/>
                <a:gd name="connsiteX2" fmla="*/ 10000 w 10000"/>
                <a:gd name="connsiteY2" fmla="*/ 8000 h 10000"/>
                <a:gd name="connsiteX3" fmla="*/ 5000 w 10000"/>
                <a:gd name="connsiteY3" fmla="*/ 10000 h 10000"/>
                <a:gd name="connsiteX4" fmla="*/ 0 w 10000"/>
                <a:gd name="connsiteY4" fmla="*/ 8000 h 10000"/>
                <a:gd name="connsiteX5" fmla="*/ 0 w 10000"/>
                <a:gd name="connsiteY5" fmla="*/ 0 h 10000"/>
                <a:gd name="connsiteX0" fmla="*/ 0 w 10000"/>
                <a:gd name="connsiteY0" fmla="*/ 0 h 8000"/>
                <a:gd name="connsiteX1" fmla="*/ 10000 w 10000"/>
                <a:gd name="connsiteY1" fmla="*/ 0 h 8000"/>
                <a:gd name="connsiteX2" fmla="*/ 10000 w 10000"/>
                <a:gd name="connsiteY2" fmla="*/ 8000 h 8000"/>
                <a:gd name="connsiteX3" fmla="*/ 5033 w 10000"/>
                <a:gd name="connsiteY3" fmla="*/ 5649 h 8000"/>
                <a:gd name="connsiteX4" fmla="*/ 0 w 10000"/>
                <a:gd name="connsiteY4" fmla="*/ 8000 h 8000"/>
                <a:gd name="connsiteX5" fmla="*/ 0 w 10000"/>
                <a:gd name="connsiteY5" fmla="*/ 0 h 8000"/>
                <a:gd name="connsiteX0" fmla="*/ 0 w 10000"/>
                <a:gd name="connsiteY0" fmla="*/ 0 h 10000"/>
                <a:gd name="connsiteX1" fmla="*/ 10000 w 10000"/>
                <a:gd name="connsiteY1" fmla="*/ 0 h 10000"/>
                <a:gd name="connsiteX2" fmla="*/ 10000 w 10000"/>
                <a:gd name="connsiteY2" fmla="*/ 10000 h 10000"/>
                <a:gd name="connsiteX3" fmla="*/ 5164 w 10000"/>
                <a:gd name="connsiteY3" fmla="*/ 8117 h 10000"/>
                <a:gd name="connsiteX4" fmla="*/ 0 w 10000"/>
                <a:gd name="connsiteY4" fmla="*/ 10000 h 10000"/>
                <a:gd name="connsiteX5" fmla="*/ 0 w 10000"/>
                <a:gd name="connsiteY5" fmla="*/ 0 h 10000"/>
                <a:gd name="connsiteX0" fmla="*/ 0 w 10000"/>
                <a:gd name="connsiteY0" fmla="*/ 0 h 10000"/>
                <a:gd name="connsiteX1" fmla="*/ 10000 w 10000"/>
                <a:gd name="connsiteY1" fmla="*/ 0 h 10000"/>
                <a:gd name="connsiteX2" fmla="*/ 10000 w 10000"/>
                <a:gd name="connsiteY2" fmla="*/ 10000 h 10000"/>
                <a:gd name="connsiteX3" fmla="*/ 4903 w 10000"/>
                <a:gd name="connsiteY3" fmla="*/ 8117 h 10000"/>
                <a:gd name="connsiteX4" fmla="*/ 0 w 10000"/>
                <a:gd name="connsiteY4" fmla="*/ 10000 h 10000"/>
                <a:gd name="connsiteX5" fmla="*/ 0 w 10000"/>
                <a:gd name="connsiteY5"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0000">
                  <a:moveTo>
                    <a:pt x="0" y="0"/>
                  </a:moveTo>
                  <a:lnTo>
                    <a:pt x="10000" y="0"/>
                  </a:lnTo>
                  <a:lnTo>
                    <a:pt x="10000" y="10000"/>
                  </a:lnTo>
                  <a:lnTo>
                    <a:pt x="4903" y="8117"/>
                  </a:lnTo>
                  <a:lnTo>
                    <a:pt x="0" y="10000"/>
                  </a:lnTo>
                  <a:lnTo>
                    <a:pt x="0" y="0"/>
                  </a:lnTo>
                  <a:close/>
                </a:path>
              </a:pathLst>
            </a:custGeom>
            <a:noFill/>
            <a:ln w="76200">
              <a:solidFill>
                <a:schemeClr val="accent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360000"/>
            <a:lstStyle/>
            <a:p>
              <a:pPr algn="ctr" eaLnBrk="1" hangingPunct="1">
                <a:defRPr/>
              </a:pPr>
              <a:endParaRPr lang="en-AU" sz="2000" u="sng" dirty="0">
                <a:solidFill>
                  <a:srgbClr val="000000"/>
                </a:solidFill>
                <a:latin typeface="Noto Sans" panose="020B0502040504020204" pitchFamily="34" charset="0"/>
                <a:ea typeface="Noto Sans" panose="020B0502040504020204" pitchFamily="34" charset="0"/>
                <a:cs typeface="Noto Sans" panose="020B0502040504020204" pitchFamily="34" charset="0"/>
              </a:endParaRPr>
            </a:p>
          </p:txBody>
        </p:sp>
        <p:pic>
          <p:nvPicPr>
            <p:cNvPr id="199691" name="图片 4">
              <a:extLst>
                <a:ext uri="{FF2B5EF4-FFF2-40B4-BE49-F238E27FC236}">
                  <a16:creationId xmlns:a16="http://schemas.microsoft.com/office/drawing/2014/main" id="{0C4994F5-9867-BA5C-7CA4-3A3F1010F8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98122" y="2568342"/>
              <a:ext cx="2296091" cy="2296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99687" name="Subtitle 2">
            <a:extLst>
              <a:ext uri="{FF2B5EF4-FFF2-40B4-BE49-F238E27FC236}">
                <a16:creationId xmlns:a16="http://schemas.microsoft.com/office/drawing/2014/main" id="{FE2985EA-0C83-8092-CE31-A86FEE2EAA8F}"/>
              </a:ext>
            </a:extLst>
          </p:cNvPr>
          <p:cNvSpPr txBox="1">
            <a:spLocks noChangeArrowheads="1"/>
          </p:cNvSpPr>
          <p:nvPr/>
        </p:nvSpPr>
        <p:spPr bwMode="auto">
          <a:xfrm>
            <a:off x="6910388" y="2290763"/>
            <a:ext cx="37369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110000"/>
              </a:lnSpc>
              <a:spcBef>
                <a:spcPts val="900"/>
              </a:spcBef>
              <a:buFont typeface="Arial" panose="020B0604020202020204" pitchFamily="34" charset="0"/>
              <a:buChar char="•"/>
              <a:defRPr sz="2800">
                <a:solidFill>
                  <a:schemeClr val="tx2"/>
                </a:solidFill>
                <a:latin typeface="Times New Roman" panose="02020603050405020304" pitchFamily="18" charset="0"/>
                <a:ea typeface="思源黑体" panose="020B0500000000000000" pitchFamily="34" charset="-122"/>
              </a:defRPr>
            </a:lvl1pPr>
            <a:lvl2pPr marL="685800" indent="-228600">
              <a:lnSpc>
                <a:spcPct val="110000"/>
              </a:lnSpc>
              <a:spcBef>
                <a:spcPts val="900"/>
              </a:spcBef>
              <a:buFont typeface="Arial" panose="020B0604020202020204" pitchFamily="34" charset="0"/>
              <a:buChar char="−"/>
              <a:defRPr sz="2400">
                <a:solidFill>
                  <a:schemeClr val="tx2"/>
                </a:solidFill>
                <a:latin typeface="Times New Roman" panose="02020603050405020304" pitchFamily="18" charset="0"/>
                <a:ea typeface="思源黑体" panose="020B0500000000000000" pitchFamily="34" charset="-122"/>
              </a:defRPr>
            </a:lvl2pPr>
            <a:lvl3pPr marL="1143000" indent="-228600">
              <a:lnSpc>
                <a:spcPct val="110000"/>
              </a:lnSpc>
              <a:spcBef>
                <a:spcPts val="900"/>
              </a:spcBef>
              <a:buFont typeface="Arial" panose="020B0604020202020204" pitchFamily="34" charset="0"/>
              <a:buChar char="•"/>
              <a:defRPr sz="2000">
                <a:solidFill>
                  <a:schemeClr val="tx2"/>
                </a:solidFill>
                <a:latin typeface="Times New Roman" panose="02020603050405020304" pitchFamily="18" charset="0"/>
                <a:ea typeface="思源黑体" panose="020B0500000000000000" pitchFamily="34" charset="-122"/>
              </a:defRPr>
            </a:lvl3pPr>
            <a:lvl4pPr marL="1600200" indent="-228600">
              <a:lnSpc>
                <a:spcPct val="110000"/>
              </a:lnSpc>
              <a:spcBef>
                <a:spcPts val="900"/>
              </a:spcBef>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4pPr>
            <a:lvl5pPr marL="2057400" indent="-228600">
              <a:lnSpc>
                <a:spcPct val="110000"/>
              </a:lnSpc>
              <a:spcBef>
                <a:spcPts val="900"/>
              </a:spcBef>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5pPr>
            <a:lvl6pPr marL="2514600" indent="-228600" eaLnBrk="0" fontAlgn="base" hangingPunct="0">
              <a:lnSpc>
                <a:spcPct val="110000"/>
              </a:lnSpc>
              <a:spcBef>
                <a:spcPts val="900"/>
              </a:spcBef>
              <a:spcAft>
                <a:spcPct val="0"/>
              </a:spcAft>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6pPr>
            <a:lvl7pPr marL="2971800" indent="-228600" eaLnBrk="0" fontAlgn="base" hangingPunct="0">
              <a:lnSpc>
                <a:spcPct val="110000"/>
              </a:lnSpc>
              <a:spcBef>
                <a:spcPts val="900"/>
              </a:spcBef>
              <a:spcAft>
                <a:spcPct val="0"/>
              </a:spcAft>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7pPr>
            <a:lvl8pPr marL="3429000" indent="-228600" eaLnBrk="0" fontAlgn="base" hangingPunct="0">
              <a:lnSpc>
                <a:spcPct val="110000"/>
              </a:lnSpc>
              <a:spcBef>
                <a:spcPts val="900"/>
              </a:spcBef>
              <a:spcAft>
                <a:spcPct val="0"/>
              </a:spcAft>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8pPr>
            <a:lvl9pPr marL="3886200" indent="-228600" eaLnBrk="0" fontAlgn="base" hangingPunct="0">
              <a:lnSpc>
                <a:spcPct val="110000"/>
              </a:lnSpc>
              <a:spcBef>
                <a:spcPts val="900"/>
              </a:spcBef>
              <a:spcAft>
                <a:spcPct val="0"/>
              </a:spcAft>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9pPr>
          </a:lstStyle>
          <a:p>
            <a:pPr defTabSz="914400" eaLnBrk="1" hangingPunct="1">
              <a:buFont typeface="Arial" panose="020B0604020202020204" pitchFamily="34" charset="0"/>
              <a:buNone/>
            </a:pPr>
            <a:endParaRPr lang="en-AU" altLang="en-US" sz="2000">
              <a:solidFill>
                <a:srgbClr val="454545"/>
              </a:solidFill>
              <a:latin typeface="思源黑体" panose="020B0500000000000000" pitchFamily="34" charset="-122"/>
              <a:cs typeface="Open Sans" panose="020B0606030504020204" pitchFamily="34" charset="0"/>
            </a:endParaRPr>
          </a:p>
        </p:txBody>
      </p:sp>
      <p:sp>
        <p:nvSpPr>
          <p:cNvPr id="199688" name="文本框 10">
            <a:extLst>
              <a:ext uri="{FF2B5EF4-FFF2-40B4-BE49-F238E27FC236}">
                <a16:creationId xmlns:a16="http://schemas.microsoft.com/office/drawing/2014/main" id="{FD0227DB-B84A-90D5-2B92-0777D10A29A2}"/>
              </a:ext>
            </a:extLst>
          </p:cNvPr>
          <p:cNvSpPr txBox="1">
            <a:spLocks noChangeArrowheads="1"/>
          </p:cNvSpPr>
          <p:nvPr/>
        </p:nvSpPr>
        <p:spPr bwMode="auto">
          <a:xfrm>
            <a:off x="5491163" y="1147763"/>
            <a:ext cx="61118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0000"/>
              </a:lnSpc>
              <a:spcBef>
                <a:spcPts val="900"/>
              </a:spcBef>
              <a:buFont typeface="Arial" panose="020B0604020202020204" pitchFamily="34" charset="0"/>
              <a:buChar char="•"/>
              <a:defRPr sz="2800">
                <a:solidFill>
                  <a:schemeClr val="tx2"/>
                </a:solidFill>
                <a:latin typeface="Times New Roman" panose="02020603050405020304" pitchFamily="18" charset="0"/>
                <a:ea typeface="思源黑体" panose="020B0500000000000000" pitchFamily="34" charset="-122"/>
              </a:defRPr>
            </a:lvl1pPr>
            <a:lvl2pPr marL="742950" indent="-285750">
              <a:lnSpc>
                <a:spcPct val="110000"/>
              </a:lnSpc>
              <a:spcBef>
                <a:spcPts val="900"/>
              </a:spcBef>
              <a:buFont typeface="Arial" panose="020B0604020202020204" pitchFamily="34" charset="0"/>
              <a:buChar char="−"/>
              <a:defRPr sz="2400">
                <a:solidFill>
                  <a:schemeClr val="tx2"/>
                </a:solidFill>
                <a:latin typeface="Times New Roman" panose="02020603050405020304" pitchFamily="18" charset="0"/>
                <a:ea typeface="思源黑体" panose="020B0500000000000000" pitchFamily="34" charset="-122"/>
              </a:defRPr>
            </a:lvl2pPr>
            <a:lvl3pPr marL="1143000" indent="-228600">
              <a:lnSpc>
                <a:spcPct val="110000"/>
              </a:lnSpc>
              <a:spcBef>
                <a:spcPts val="900"/>
              </a:spcBef>
              <a:buFont typeface="Arial" panose="020B0604020202020204" pitchFamily="34" charset="0"/>
              <a:buChar char="•"/>
              <a:defRPr sz="2000">
                <a:solidFill>
                  <a:schemeClr val="tx2"/>
                </a:solidFill>
                <a:latin typeface="Times New Roman" panose="02020603050405020304" pitchFamily="18" charset="0"/>
                <a:ea typeface="思源黑体" panose="020B0500000000000000" pitchFamily="34" charset="-122"/>
              </a:defRPr>
            </a:lvl3pPr>
            <a:lvl4pPr marL="1600200" indent="-228600">
              <a:lnSpc>
                <a:spcPct val="110000"/>
              </a:lnSpc>
              <a:spcBef>
                <a:spcPts val="900"/>
              </a:spcBef>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4pPr>
            <a:lvl5pPr marL="2057400" indent="-228600">
              <a:lnSpc>
                <a:spcPct val="110000"/>
              </a:lnSpc>
              <a:spcBef>
                <a:spcPts val="900"/>
              </a:spcBef>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5pPr>
            <a:lvl6pPr marL="2514600" indent="-228600" defTabSz="457200" eaLnBrk="0" fontAlgn="base" hangingPunct="0">
              <a:lnSpc>
                <a:spcPct val="110000"/>
              </a:lnSpc>
              <a:spcBef>
                <a:spcPts val="900"/>
              </a:spcBef>
              <a:spcAft>
                <a:spcPct val="0"/>
              </a:spcAft>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6pPr>
            <a:lvl7pPr marL="2971800" indent="-228600" defTabSz="457200" eaLnBrk="0" fontAlgn="base" hangingPunct="0">
              <a:lnSpc>
                <a:spcPct val="110000"/>
              </a:lnSpc>
              <a:spcBef>
                <a:spcPts val="900"/>
              </a:spcBef>
              <a:spcAft>
                <a:spcPct val="0"/>
              </a:spcAft>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7pPr>
            <a:lvl8pPr marL="3429000" indent="-228600" defTabSz="457200" eaLnBrk="0" fontAlgn="base" hangingPunct="0">
              <a:lnSpc>
                <a:spcPct val="110000"/>
              </a:lnSpc>
              <a:spcBef>
                <a:spcPts val="900"/>
              </a:spcBef>
              <a:spcAft>
                <a:spcPct val="0"/>
              </a:spcAft>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8pPr>
            <a:lvl9pPr marL="3886200" indent="-228600" defTabSz="457200" eaLnBrk="0" fontAlgn="base" hangingPunct="0">
              <a:lnSpc>
                <a:spcPct val="110000"/>
              </a:lnSpc>
              <a:spcBef>
                <a:spcPts val="900"/>
              </a:spcBef>
              <a:spcAft>
                <a:spcPct val="0"/>
              </a:spcAft>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9pPr>
          </a:lstStyle>
          <a:p>
            <a:pPr algn="ctr" eaLnBrk="1" hangingPunct="1">
              <a:lnSpc>
                <a:spcPct val="100000"/>
              </a:lnSpc>
              <a:spcBef>
                <a:spcPct val="0"/>
              </a:spcBef>
              <a:buFontTx/>
              <a:buNone/>
            </a:pPr>
            <a:r>
              <a:rPr lang="zh-CN" altLang="en-US" sz="2000">
                <a:solidFill>
                  <a:srgbClr val="3E75CF"/>
                </a:solidFill>
                <a:latin typeface="思源黑体" panose="020B0500000000000000" pitchFamily="34" charset="-122"/>
                <a:cs typeface="Open Sans" panose="020B0606030504020204" pitchFamily="34" charset="0"/>
              </a:rPr>
              <a:t>联系邮箱：</a:t>
            </a:r>
            <a:r>
              <a:rPr lang="en-US" altLang="zh-CN" sz="2000">
                <a:solidFill>
                  <a:srgbClr val="3E75CF"/>
                </a:solidFill>
                <a:latin typeface="思源黑体" panose="020B0500000000000000" pitchFamily="34" charset="-122"/>
                <a:cs typeface="Open Sans" panose="020B0606030504020204" pitchFamily="34" charset="0"/>
              </a:rPr>
              <a:t>dtong@ebsco.com</a:t>
            </a:r>
            <a:endParaRPr lang="en-AU" altLang="en-US" sz="2000">
              <a:solidFill>
                <a:srgbClr val="3E75CF"/>
              </a:solidFill>
              <a:latin typeface="思源黑体" panose="020B0500000000000000" pitchFamily="34" charset="-122"/>
              <a:cs typeface="Open Sans" panose="020B0606030504020204" pitchFamily="34" charset="0"/>
            </a:endParaRPr>
          </a:p>
        </p:txBody>
      </p:sp>
    </p:spTree>
  </p:cSld>
  <p:clrMapOvr>
    <a:masterClrMapping/>
  </p:clrMapOvr>
  <p:transition spd="med">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01130" y="473336"/>
            <a:ext cx="10515600" cy="1023710"/>
          </a:xfrm>
        </p:spPr>
        <p:txBody>
          <a:bodyPr/>
          <a:lstStyle/>
          <a:p>
            <a:pPr lvl="0"/>
            <a:r>
              <a:rPr lang="en-US" dirty="0" err="1"/>
              <a:t>内容</a:t>
            </a:r>
            <a:endParaRPr lang="en-US" dirty="0"/>
          </a:p>
        </p:txBody>
      </p:sp>
      <p:graphicFrame>
        <p:nvGraphicFramePr>
          <p:cNvPr id="15" name="Table 14">
            <a:extLst>
              <a:ext uri="{FF2B5EF4-FFF2-40B4-BE49-F238E27FC236}">
                <a16:creationId xmlns:a16="http://schemas.microsoft.com/office/drawing/2014/main" id="{6092C3F2-6B20-3CBE-02B9-2BBC74E3A8FC}"/>
              </a:ext>
            </a:extLst>
          </p:cNvPr>
          <p:cNvGraphicFramePr>
            <a:graphicFrameLocks noGrp="1"/>
          </p:cNvGraphicFramePr>
          <p:nvPr>
            <p:extLst>
              <p:ext uri="{D42A27DB-BD31-4B8C-83A1-F6EECF244321}">
                <p14:modId xmlns:p14="http://schemas.microsoft.com/office/powerpoint/2010/main" val="2984634319"/>
              </p:ext>
            </p:extLst>
          </p:nvPr>
        </p:nvGraphicFramePr>
        <p:xfrm>
          <a:off x="1210963" y="1498924"/>
          <a:ext cx="9551772" cy="4542530"/>
        </p:xfrm>
        <a:graphic>
          <a:graphicData uri="http://schemas.openxmlformats.org/drawingml/2006/table">
            <a:tbl>
              <a:tblPr firstRow="1" bandRow="1">
                <a:tableStyleId>{5C22544A-7EE6-4342-B048-85BDC9FD1C3A}</a:tableStyleId>
              </a:tblPr>
              <a:tblGrid>
                <a:gridCol w="2647478">
                  <a:extLst>
                    <a:ext uri="{9D8B030D-6E8A-4147-A177-3AD203B41FA5}">
                      <a16:colId xmlns:a16="http://schemas.microsoft.com/office/drawing/2014/main" val="3657238509"/>
                    </a:ext>
                  </a:extLst>
                </a:gridCol>
                <a:gridCol w="3598515">
                  <a:extLst>
                    <a:ext uri="{9D8B030D-6E8A-4147-A177-3AD203B41FA5}">
                      <a16:colId xmlns:a16="http://schemas.microsoft.com/office/drawing/2014/main" val="4158947210"/>
                    </a:ext>
                  </a:extLst>
                </a:gridCol>
                <a:gridCol w="3305779">
                  <a:extLst>
                    <a:ext uri="{9D8B030D-6E8A-4147-A177-3AD203B41FA5}">
                      <a16:colId xmlns:a16="http://schemas.microsoft.com/office/drawing/2014/main" val="164789197"/>
                    </a:ext>
                  </a:extLst>
                </a:gridCol>
              </a:tblGrid>
              <a:tr h="653030">
                <a:tc>
                  <a:txBody>
                    <a:bodyPr/>
                    <a:lstStyle/>
                    <a:p>
                      <a:pPr algn="ctr"/>
                      <a:r>
                        <a:rPr lang="zh-CN" altLang="en-US" dirty="0"/>
                        <a:t>文学资源全文对比</a:t>
                      </a:r>
                      <a:endParaRPr lang="en-US" dirty="0"/>
                    </a:p>
                  </a:txBody>
                  <a:tcPr/>
                </a:tc>
                <a:tc>
                  <a:txBody>
                    <a:bodyPr/>
                    <a:lstStyle/>
                    <a:p>
                      <a:pPr algn="ctr"/>
                      <a:r>
                        <a:rPr lang="en-US" dirty="0"/>
                        <a:t>Literary</a:t>
                      </a:r>
                    </a:p>
                    <a:p>
                      <a:pPr algn="ctr"/>
                      <a:r>
                        <a:rPr lang="en-US" dirty="0"/>
                        <a:t>Reference Source</a:t>
                      </a:r>
                    </a:p>
                  </a:txBody>
                  <a:tcPr/>
                </a:tc>
                <a:tc>
                  <a:txBody>
                    <a:bodyPr/>
                    <a:lstStyle/>
                    <a:p>
                      <a:pPr algn="ctr"/>
                      <a:r>
                        <a:rPr lang="en-US" dirty="0"/>
                        <a:t>Literary</a:t>
                      </a:r>
                    </a:p>
                    <a:p>
                      <a:pPr algn="ctr"/>
                      <a:r>
                        <a:rPr lang="en-US" dirty="0"/>
                        <a:t>Reference Plus</a:t>
                      </a:r>
                    </a:p>
                  </a:txBody>
                  <a:tcPr/>
                </a:tc>
                <a:extLst>
                  <a:ext uri="{0D108BD9-81ED-4DB2-BD59-A6C34878D82A}">
                    <a16:rowId xmlns:a16="http://schemas.microsoft.com/office/drawing/2014/main" val="1627916771"/>
                  </a:ext>
                </a:extLst>
              </a:tr>
              <a:tr h="578276">
                <a:tc>
                  <a:txBody>
                    <a:bodyPr/>
                    <a:lstStyle/>
                    <a:p>
                      <a:pPr algn="ctr"/>
                      <a:r>
                        <a:rPr lang="zh-CN" altLang="en-US" b="1" dirty="0"/>
                        <a:t>书评</a:t>
                      </a:r>
                      <a:endParaRPr lang="en-US" b="1" dirty="0"/>
                    </a:p>
                  </a:txBody>
                  <a:tcPr anchor="ctr"/>
                </a:tc>
                <a:tc>
                  <a:txBody>
                    <a:bodyPr/>
                    <a:lstStyle/>
                    <a:p>
                      <a:pPr algn="ctr"/>
                      <a:r>
                        <a:rPr lang="en-US" dirty="0"/>
                        <a:t>1,174,445</a:t>
                      </a:r>
                    </a:p>
                  </a:txBody>
                  <a:tcPr anchor="ctr"/>
                </a:tc>
                <a:tc>
                  <a:txBody>
                    <a:bodyPr/>
                    <a:lstStyle/>
                    <a:p>
                      <a:pPr algn="ctr"/>
                      <a:r>
                        <a:rPr lang="en-US" dirty="0"/>
                        <a:t>1,213,971</a:t>
                      </a:r>
                    </a:p>
                  </a:txBody>
                  <a:tcPr anchor="ctr"/>
                </a:tc>
                <a:extLst>
                  <a:ext uri="{0D108BD9-81ED-4DB2-BD59-A6C34878D82A}">
                    <a16:rowId xmlns:a16="http://schemas.microsoft.com/office/drawing/2014/main" val="2479110973"/>
                  </a:ext>
                </a:extLst>
              </a:tr>
              <a:tr h="998120">
                <a:tc>
                  <a:txBody>
                    <a:bodyPr/>
                    <a:lstStyle/>
                    <a:p>
                      <a:pPr algn="ctr"/>
                      <a:r>
                        <a:rPr lang="zh-CN" altLang="en-US" b="1" dirty="0"/>
                        <a:t>电子书（包括参考书籍和非小说类书籍）</a:t>
                      </a:r>
                      <a:endParaRPr lang="en-US" b="1" dirty="0"/>
                    </a:p>
                  </a:txBody>
                  <a:tcPr anchor="ctr"/>
                </a:tc>
                <a:tc>
                  <a:txBody>
                    <a:bodyPr/>
                    <a:lstStyle/>
                    <a:p>
                      <a:pPr algn="ctr"/>
                      <a:r>
                        <a:rPr lang="en-US" dirty="0"/>
                        <a:t>210,415</a:t>
                      </a:r>
                    </a:p>
                  </a:txBody>
                  <a:tcPr anchor="ctr"/>
                </a:tc>
                <a:tc>
                  <a:txBody>
                    <a:bodyPr/>
                    <a:lstStyle/>
                    <a:p>
                      <a:pPr algn="ctr"/>
                      <a:r>
                        <a:rPr lang="en-US" dirty="0"/>
                        <a:t>210,415 </a:t>
                      </a:r>
                    </a:p>
                  </a:txBody>
                  <a:tcPr anchor="ctr"/>
                </a:tc>
                <a:extLst>
                  <a:ext uri="{0D108BD9-81ED-4DB2-BD59-A6C34878D82A}">
                    <a16:rowId xmlns:a16="http://schemas.microsoft.com/office/drawing/2014/main" val="3170251466"/>
                  </a:ext>
                </a:extLst>
              </a:tr>
              <a:tr h="578276">
                <a:tc>
                  <a:txBody>
                    <a:bodyPr/>
                    <a:lstStyle/>
                    <a:p>
                      <a:pPr algn="ctr"/>
                      <a:r>
                        <a:rPr lang="zh-CN" altLang="en-US" b="1" dirty="0"/>
                        <a:t>文学评论文章</a:t>
                      </a:r>
                      <a:endParaRPr lang="en-US" b="1" dirty="0"/>
                    </a:p>
                  </a:txBody>
                  <a:tcPr anchor="ctr"/>
                </a:tc>
                <a:tc>
                  <a:txBody>
                    <a:bodyPr/>
                    <a:lstStyle/>
                    <a:p>
                      <a:pPr algn="ctr"/>
                      <a:r>
                        <a:rPr lang="en-US" dirty="0"/>
                        <a:t>68,583 </a:t>
                      </a:r>
                    </a:p>
                  </a:txBody>
                  <a:tcPr anchor="ctr"/>
                </a:tc>
                <a:tc>
                  <a:txBody>
                    <a:bodyPr/>
                    <a:lstStyle/>
                    <a:p>
                      <a:pPr algn="ctr"/>
                      <a:r>
                        <a:rPr lang="en-US" dirty="0"/>
                        <a:t>77,681</a:t>
                      </a:r>
                    </a:p>
                  </a:txBody>
                  <a:tcPr anchor="ctr"/>
                </a:tc>
                <a:extLst>
                  <a:ext uri="{0D108BD9-81ED-4DB2-BD59-A6C34878D82A}">
                    <a16:rowId xmlns:a16="http://schemas.microsoft.com/office/drawing/2014/main" val="646335231"/>
                  </a:ext>
                </a:extLst>
              </a:tr>
              <a:tr h="578276">
                <a:tc>
                  <a:txBody>
                    <a:bodyPr/>
                    <a:lstStyle/>
                    <a:p>
                      <a:pPr algn="ctr"/>
                      <a:r>
                        <a:rPr lang="zh-CN" altLang="en-US" b="1" dirty="0"/>
                        <a:t>文学期刊</a:t>
                      </a:r>
                      <a:endParaRPr lang="en-US" b="1" dirty="0"/>
                    </a:p>
                  </a:txBody>
                  <a:tcPr anchor="ctr"/>
                </a:tc>
                <a:tc>
                  <a:txBody>
                    <a:bodyPr/>
                    <a:lstStyle/>
                    <a:p>
                      <a:pPr algn="ctr"/>
                      <a:r>
                        <a:rPr lang="en-US" dirty="0"/>
                        <a:t>366</a:t>
                      </a:r>
                    </a:p>
                  </a:txBody>
                  <a:tcPr anchor="ctr"/>
                </a:tc>
                <a:tc>
                  <a:txBody>
                    <a:bodyPr/>
                    <a:lstStyle/>
                    <a:p>
                      <a:pPr algn="ctr"/>
                      <a:r>
                        <a:rPr lang="en-US" dirty="0"/>
                        <a:t>686</a:t>
                      </a:r>
                    </a:p>
                  </a:txBody>
                  <a:tcPr anchor="ctr"/>
                </a:tc>
                <a:extLst>
                  <a:ext uri="{0D108BD9-81ED-4DB2-BD59-A6C34878D82A}">
                    <a16:rowId xmlns:a16="http://schemas.microsoft.com/office/drawing/2014/main" val="1528911411"/>
                  </a:ext>
                </a:extLst>
              </a:tr>
              <a:tr h="578276">
                <a:tc>
                  <a:txBody>
                    <a:bodyPr/>
                    <a:lstStyle/>
                    <a:p>
                      <a:pPr algn="ctr"/>
                      <a:r>
                        <a:rPr lang="zh-CN" altLang="en-US" b="1" dirty="0"/>
                        <a:t>剧情概要</a:t>
                      </a:r>
                      <a:endParaRPr lang="en-US" b="1" dirty="0"/>
                    </a:p>
                  </a:txBody>
                  <a:tcPr anchor="ctr"/>
                </a:tc>
                <a:tc>
                  <a:txBody>
                    <a:bodyPr/>
                    <a:lstStyle/>
                    <a:p>
                      <a:pPr algn="ctr"/>
                      <a:r>
                        <a:rPr lang="en-US" dirty="0"/>
                        <a:t>26,971</a:t>
                      </a:r>
                    </a:p>
                  </a:txBody>
                  <a:tcPr anchor="ctr"/>
                </a:tc>
                <a:tc>
                  <a:txBody>
                    <a:bodyPr/>
                    <a:lstStyle/>
                    <a:p>
                      <a:pPr algn="ctr"/>
                      <a:r>
                        <a:rPr lang="en-US" dirty="0"/>
                        <a:t>27,167</a:t>
                      </a:r>
                    </a:p>
                  </a:txBody>
                  <a:tcPr anchor="ctr"/>
                </a:tc>
                <a:extLst>
                  <a:ext uri="{0D108BD9-81ED-4DB2-BD59-A6C34878D82A}">
                    <a16:rowId xmlns:a16="http://schemas.microsoft.com/office/drawing/2014/main" val="1510590835"/>
                  </a:ext>
                </a:extLst>
              </a:tr>
              <a:tr h="578276">
                <a:tc>
                  <a:txBody>
                    <a:bodyPr/>
                    <a:lstStyle/>
                    <a:p>
                      <a:pPr algn="ctr"/>
                      <a:r>
                        <a:rPr lang="zh-CN" altLang="en-US" b="1" dirty="0"/>
                        <a:t>诗歌和短篇小说</a:t>
                      </a:r>
                      <a:endParaRPr lang="en-US" b="1" dirty="0"/>
                    </a:p>
                  </a:txBody>
                  <a:tcPr anchor="ctr"/>
                </a:tc>
                <a:tc>
                  <a:txBody>
                    <a:bodyPr/>
                    <a:lstStyle/>
                    <a:p>
                      <a:pPr algn="ctr"/>
                      <a:r>
                        <a:rPr lang="en-US" dirty="0"/>
                        <a:t>144,292</a:t>
                      </a:r>
                    </a:p>
                  </a:txBody>
                  <a:tcPr anchor="ctr"/>
                </a:tc>
                <a:tc>
                  <a:txBody>
                    <a:bodyPr/>
                    <a:lstStyle/>
                    <a:p>
                      <a:pPr algn="ctr"/>
                      <a:r>
                        <a:rPr lang="en-US" dirty="0"/>
                        <a:t>288,981</a:t>
                      </a:r>
                    </a:p>
                  </a:txBody>
                  <a:tcPr anchor="ctr"/>
                </a:tc>
                <a:extLst>
                  <a:ext uri="{0D108BD9-81ED-4DB2-BD59-A6C34878D82A}">
                    <a16:rowId xmlns:a16="http://schemas.microsoft.com/office/drawing/2014/main" val="2771932979"/>
                  </a:ext>
                </a:extLst>
              </a:tr>
            </a:tbl>
          </a:graphicData>
        </a:graphic>
      </p:graphicFrame>
    </p:spTree>
    <p:extLst>
      <p:ext uri="{BB962C8B-B14F-4D97-AF65-F5344CB8AC3E}">
        <p14:creationId xmlns:p14="http://schemas.microsoft.com/office/powerpoint/2010/main" val="4265237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2FB2FC2-4C12-46F6-ACE9-3D02AFBBCFEE}"/>
              </a:ext>
            </a:extLst>
          </p:cNvPr>
          <p:cNvSpPr>
            <a:spLocks noGrp="1"/>
          </p:cNvSpPr>
          <p:nvPr>
            <p:ph type="title"/>
          </p:nvPr>
        </p:nvSpPr>
        <p:spPr/>
        <p:txBody>
          <a:bodyPr/>
          <a:lstStyle/>
          <a:p>
            <a:r>
              <a:rPr lang="zh-CN" altLang="en-US" dirty="0"/>
              <a:t>用户友好的搜索界面</a:t>
            </a:r>
            <a:endParaRPr lang="en-US" dirty="0"/>
          </a:p>
        </p:txBody>
      </p:sp>
      <p:sp>
        <p:nvSpPr>
          <p:cNvPr id="5" name="Content Placeholder 4">
            <a:extLst>
              <a:ext uri="{FF2B5EF4-FFF2-40B4-BE49-F238E27FC236}">
                <a16:creationId xmlns:a16="http://schemas.microsoft.com/office/drawing/2014/main" id="{E108709A-4C21-4BF0-AC50-32709B876E47}"/>
              </a:ext>
            </a:extLst>
          </p:cNvPr>
          <p:cNvSpPr>
            <a:spLocks noGrp="1"/>
          </p:cNvSpPr>
          <p:nvPr>
            <p:ph idx="1"/>
          </p:nvPr>
        </p:nvSpPr>
        <p:spPr/>
        <p:txBody>
          <a:bodyPr/>
          <a:lstStyle/>
          <a:p>
            <a:r>
              <a:rPr lang="zh-CN" altLang="en-US" dirty="0"/>
              <a:t>无论是在学校还是在家</a:t>
            </a:r>
            <a:r>
              <a:rPr lang="en-US" altLang="zh-CN" dirty="0"/>
              <a:t>-</a:t>
            </a:r>
            <a:r>
              <a:rPr lang="zh-CN" altLang="en-US" dirty="0"/>
              <a:t>我们全天候提供通过台式机、智能手机或平板电脑专用的移动友好界面</a:t>
            </a:r>
            <a:endParaRPr lang="en-US" dirty="0"/>
          </a:p>
          <a:p>
            <a:r>
              <a:rPr lang="zh-CN" altLang="en-US" dirty="0"/>
              <a:t>简单搜索框一键搜索关键字、作者和标题</a:t>
            </a:r>
            <a:endParaRPr lang="en-US" altLang="zh-CN" dirty="0"/>
          </a:p>
          <a:p>
            <a:r>
              <a:rPr lang="zh-CN" altLang="en-US" dirty="0"/>
              <a:t>自动匹配和拼写检查以确保应用正确的搜索词</a:t>
            </a:r>
            <a:endParaRPr lang="en-US" dirty="0"/>
          </a:p>
          <a:p>
            <a:r>
              <a:rPr lang="zh-CN" altLang="en-US" dirty="0"/>
              <a:t>易于浏览的研究热门作者和作品的分类类别</a:t>
            </a:r>
            <a:endParaRPr lang="en-US" dirty="0"/>
          </a:p>
        </p:txBody>
      </p:sp>
      <p:pic>
        <p:nvPicPr>
          <p:cNvPr id="10" name="Picture 9">
            <a:extLst>
              <a:ext uri="{FF2B5EF4-FFF2-40B4-BE49-F238E27FC236}">
                <a16:creationId xmlns:a16="http://schemas.microsoft.com/office/drawing/2014/main" id="{CF70F261-EBE5-6E47-A574-101EEC3D4178}"/>
              </a:ext>
            </a:extLst>
          </p:cNvPr>
          <p:cNvPicPr>
            <a:picLocks noChangeAspect="1"/>
          </p:cNvPicPr>
          <p:nvPr/>
        </p:nvPicPr>
        <p:blipFill>
          <a:blip r:embed="rId2"/>
          <a:stretch>
            <a:fillRect/>
          </a:stretch>
        </p:blipFill>
        <p:spPr>
          <a:xfrm>
            <a:off x="2622110" y="5275265"/>
            <a:ext cx="6947780" cy="708054"/>
          </a:xfrm>
          <a:prstGeom prst="rect">
            <a:avLst/>
          </a:prstGeom>
        </p:spPr>
      </p:pic>
    </p:spTree>
    <p:extLst>
      <p:ext uri="{BB962C8B-B14F-4D97-AF65-F5344CB8AC3E}">
        <p14:creationId xmlns:p14="http://schemas.microsoft.com/office/powerpoint/2010/main" val="3296294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lvl="0"/>
            <a:r>
              <a:rPr lang="zh-CN" altLang="en-US" dirty="0"/>
              <a:t>给予学生课程支持</a:t>
            </a:r>
            <a:endParaRPr lang="en-US" dirty="0"/>
          </a:p>
        </p:txBody>
      </p:sp>
      <p:sp>
        <p:nvSpPr>
          <p:cNvPr id="6" name="Content Placeholder 5"/>
          <p:cNvSpPr>
            <a:spLocks noGrp="1"/>
          </p:cNvSpPr>
          <p:nvPr>
            <p:ph idx="1"/>
          </p:nvPr>
        </p:nvSpPr>
        <p:spPr>
          <a:xfrm>
            <a:off x="1981200" y="1540778"/>
            <a:ext cx="9144000" cy="4860021"/>
          </a:xfrm>
        </p:spPr>
        <p:txBody>
          <a:bodyPr/>
          <a:lstStyle/>
          <a:p>
            <a:pPr marL="0" indent="0">
              <a:spcBef>
                <a:spcPts val="2000"/>
              </a:spcBef>
              <a:buNone/>
            </a:pPr>
            <a:r>
              <a:rPr lang="en-US" altLang="zh-CN" dirty="0"/>
              <a:t>HTML</a:t>
            </a:r>
            <a:r>
              <a:rPr lang="zh-CN" altLang="en-US" dirty="0"/>
              <a:t>文章提供智能朗读，以帮助有阅读障碍的读者、听觉学习者、视力受损的学生以及那些仍在提高英语语言能力的学生</a:t>
            </a:r>
            <a:endParaRPr lang="en-US" dirty="0"/>
          </a:p>
          <a:p>
            <a:pPr marL="0" indent="0">
              <a:spcBef>
                <a:spcPts val="2000"/>
              </a:spcBef>
              <a:buNone/>
            </a:pPr>
            <a:r>
              <a:rPr lang="en-US" dirty="0" err="1"/>
              <a:t>研究指南</a:t>
            </a:r>
            <a:endParaRPr lang="en-US" dirty="0"/>
          </a:p>
          <a:p>
            <a:pPr marL="0" indent="0">
              <a:spcBef>
                <a:spcPts val="2000"/>
              </a:spcBef>
              <a:buNone/>
            </a:pPr>
            <a:r>
              <a:rPr lang="en-US" dirty="0" err="1"/>
              <a:t>文学词汇表</a:t>
            </a:r>
            <a:endParaRPr lang="en-US" dirty="0"/>
          </a:p>
          <a:p>
            <a:pPr marL="0" indent="0">
              <a:spcBef>
                <a:spcPts val="2000"/>
              </a:spcBef>
              <a:buNone/>
            </a:pPr>
            <a:r>
              <a:rPr lang="en-US" dirty="0" err="1"/>
              <a:t>引用帮助</a:t>
            </a:r>
            <a:endParaRPr lang="en-US" dirty="0"/>
          </a:p>
          <a:p>
            <a:pPr marL="0" indent="0">
              <a:spcBef>
                <a:spcPts val="2000"/>
              </a:spcBef>
              <a:buNone/>
            </a:pPr>
            <a:r>
              <a:rPr lang="en-US" dirty="0" err="1"/>
              <a:t>嵌入谷歌云盘，方便存取与分享文章</a:t>
            </a:r>
            <a:endParaRPr lang="en-US" dirty="0"/>
          </a:p>
          <a:p>
            <a:endParaRPr lang="en-US" dirty="0"/>
          </a:p>
          <a:p>
            <a:endParaRPr lang="en-US" dirty="0"/>
          </a:p>
        </p:txBody>
      </p:sp>
      <p:grpSp>
        <p:nvGrpSpPr>
          <p:cNvPr id="19" name="Group 18">
            <a:extLst>
              <a:ext uri="{FF2B5EF4-FFF2-40B4-BE49-F238E27FC236}">
                <a16:creationId xmlns:a16="http://schemas.microsoft.com/office/drawing/2014/main" id="{32B2C2D2-7409-FA41-A669-582FE953F99E}"/>
              </a:ext>
            </a:extLst>
          </p:cNvPr>
          <p:cNvGrpSpPr/>
          <p:nvPr/>
        </p:nvGrpSpPr>
        <p:grpSpPr>
          <a:xfrm>
            <a:off x="1075806" y="3111309"/>
            <a:ext cx="400050" cy="546291"/>
            <a:chOff x="3790950" y="3833813"/>
            <a:chExt cx="525463" cy="717550"/>
          </a:xfrm>
          <a:solidFill>
            <a:schemeClr val="accent2"/>
          </a:solidFill>
        </p:grpSpPr>
        <p:sp>
          <p:nvSpPr>
            <p:cNvPr id="20" name="Freeform 109">
              <a:extLst>
                <a:ext uri="{FF2B5EF4-FFF2-40B4-BE49-F238E27FC236}">
                  <a16:creationId xmlns:a16="http://schemas.microsoft.com/office/drawing/2014/main" id="{3BAF2E95-3AB7-8E45-8BDA-3B911DC90E05}"/>
                </a:ext>
              </a:extLst>
            </p:cNvPr>
            <p:cNvSpPr>
              <a:spLocks noEditPoints="1"/>
            </p:cNvSpPr>
            <p:nvPr/>
          </p:nvSpPr>
          <p:spPr bwMode="auto">
            <a:xfrm>
              <a:off x="3790950" y="3836988"/>
              <a:ext cx="525463" cy="714375"/>
            </a:xfrm>
            <a:custGeom>
              <a:avLst/>
              <a:gdLst>
                <a:gd name="T0" fmla="*/ 182 w 187"/>
                <a:gd name="T1" fmla="*/ 253 h 253"/>
                <a:gd name="T2" fmla="*/ 5 w 187"/>
                <a:gd name="T3" fmla="*/ 253 h 253"/>
                <a:gd name="T4" fmla="*/ 0 w 187"/>
                <a:gd name="T5" fmla="*/ 247 h 253"/>
                <a:gd name="T6" fmla="*/ 0 w 187"/>
                <a:gd name="T7" fmla="*/ 5 h 253"/>
                <a:gd name="T8" fmla="*/ 5 w 187"/>
                <a:gd name="T9" fmla="*/ 0 h 253"/>
                <a:gd name="T10" fmla="*/ 126 w 187"/>
                <a:gd name="T11" fmla="*/ 0 h 253"/>
                <a:gd name="T12" fmla="*/ 130 w 187"/>
                <a:gd name="T13" fmla="*/ 1 h 253"/>
                <a:gd name="T14" fmla="*/ 185 w 187"/>
                <a:gd name="T15" fmla="*/ 56 h 253"/>
                <a:gd name="T16" fmla="*/ 187 w 187"/>
                <a:gd name="T17" fmla="*/ 60 h 253"/>
                <a:gd name="T18" fmla="*/ 187 w 187"/>
                <a:gd name="T19" fmla="*/ 247 h 253"/>
                <a:gd name="T20" fmla="*/ 182 w 187"/>
                <a:gd name="T21" fmla="*/ 253 h 253"/>
                <a:gd name="T22" fmla="*/ 11 w 187"/>
                <a:gd name="T23" fmla="*/ 242 h 253"/>
                <a:gd name="T24" fmla="*/ 176 w 187"/>
                <a:gd name="T25" fmla="*/ 242 h 253"/>
                <a:gd name="T26" fmla="*/ 176 w 187"/>
                <a:gd name="T27" fmla="*/ 63 h 253"/>
                <a:gd name="T28" fmla="*/ 124 w 187"/>
                <a:gd name="T29" fmla="*/ 11 h 253"/>
                <a:gd name="T30" fmla="*/ 11 w 187"/>
                <a:gd name="T31" fmla="*/ 11 h 253"/>
                <a:gd name="T32" fmla="*/ 11 w 187"/>
                <a:gd name="T33" fmla="*/ 242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87" h="253">
                  <a:moveTo>
                    <a:pt x="182" y="253"/>
                  </a:moveTo>
                  <a:cubicBezTo>
                    <a:pt x="5" y="253"/>
                    <a:pt x="5" y="253"/>
                    <a:pt x="5" y="253"/>
                  </a:cubicBezTo>
                  <a:cubicBezTo>
                    <a:pt x="2" y="253"/>
                    <a:pt x="0" y="250"/>
                    <a:pt x="0" y="247"/>
                  </a:cubicBezTo>
                  <a:cubicBezTo>
                    <a:pt x="0" y="5"/>
                    <a:pt x="0" y="5"/>
                    <a:pt x="0" y="5"/>
                  </a:cubicBezTo>
                  <a:cubicBezTo>
                    <a:pt x="0" y="2"/>
                    <a:pt x="2" y="0"/>
                    <a:pt x="5" y="0"/>
                  </a:cubicBezTo>
                  <a:cubicBezTo>
                    <a:pt x="126" y="0"/>
                    <a:pt x="126" y="0"/>
                    <a:pt x="126" y="0"/>
                  </a:cubicBezTo>
                  <a:cubicBezTo>
                    <a:pt x="128" y="0"/>
                    <a:pt x="129" y="0"/>
                    <a:pt x="130" y="1"/>
                  </a:cubicBezTo>
                  <a:cubicBezTo>
                    <a:pt x="185" y="56"/>
                    <a:pt x="185" y="56"/>
                    <a:pt x="185" y="56"/>
                  </a:cubicBezTo>
                  <a:cubicBezTo>
                    <a:pt x="186" y="57"/>
                    <a:pt x="187" y="59"/>
                    <a:pt x="187" y="60"/>
                  </a:cubicBezTo>
                  <a:cubicBezTo>
                    <a:pt x="187" y="247"/>
                    <a:pt x="187" y="247"/>
                    <a:pt x="187" y="247"/>
                  </a:cubicBezTo>
                  <a:cubicBezTo>
                    <a:pt x="187" y="250"/>
                    <a:pt x="185" y="253"/>
                    <a:pt x="182" y="253"/>
                  </a:cubicBezTo>
                  <a:close/>
                  <a:moveTo>
                    <a:pt x="11" y="242"/>
                  </a:moveTo>
                  <a:cubicBezTo>
                    <a:pt x="176" y="242"/>
                    <a:pt x="176" y="242"/>
                    <a:pt x="176" y="242"/>
                  </a:cubicBezTo>
                  <a:cubicBezTo>
                    <a:pt x="176" y="63"/>
                    <a:pt x="176" y="63"/>
                    <a:pt x="176" y="63"/>
                  </a:cubicBezTo>
                  <a:cubicBezTo>
                    <a:pt x="124" y="11"/>
                    <a:pt x="124" y="11"/>
                    <a:pt x="124" y="11"/>
                  </a:cubicBezTo>
                  <a:cubicBezTo>
                    <a:pt x="11" y="11"/>
                    <a:pt x="11" y="11"/>
                    <a:pt x="11" y="11"/>
                  </a:cubicBezTo>
                  <a:lnTo>
                    <a:pt x="11" y="24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1"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21" name="Freeform 110">
              <a:extLst>
                <a:ext uri="{FF2B5EF4-FFF2-40B4-BE49-F238E27FC236}">
                  <a16:creationId xmlns:a16="http://schemas.microsoft.com/office/drawing/2014/main" id="{EC73DC96-56CF-014E-8CE9-5DB17F6940FC}"/>
                </a:ext>
              </a:extLst>
            </p:cNvPr>
            <p:cNvSpPr>
              <a:spLocks noEditPoints="1"/>
            </p:cNvSpPr>
            <p:nvPr/>
          </p:nvSpPr>
          <p:spPr bwMode="auto">
            <a:xfrm>
              <a:off x="4130675" y="3833813"/>
              <a:ext cx="185738" cy="190500"/>
            </a:xfrm>
            <a:custGeom>
              <a:avLst/>
              <a:gdLst>
                <a:gd name="T0" fmla="*/ 61 w 66"/>
                <a:gd name="T1" fmla="*/ 67 h 67"/>
                <a:gd name="T2" fmla="*/ 5 w 66"/>
                <a:gd name="T3" fmla="*/ 67 h 67"/>
                <a:gd name="T4" fmla="*/ 0 w 66"/>
                <a:gd name="T5" fmla="*/ 61 h 67"/>
                <a:gd name="T6" fmla="*/ 0 w 66"/>
                <a:gd name="T7" fmla="*/ 6 h 67"/>
                <a:gd name="T8" fmla="*/ 3 w 66"/>
                <a:gd name="T9" fmla="*/ 1 h 67"/>
                <a:gd name="T10" fmla="*/ 9 w 66"/>
                <a:gd name="T11" fmla="*/ 2 h 67"/>
                <a:gd name="T12" fmla="*/ 64 w 66"/>
                <a:gd name="T13" fmla="*/ 57 h 67"/>
                <a:gd name="T14" fmla="*/ 66 w 66"/>
                <a:gd name="T15" fmla="*/ 63 h 67"/>
                <a:gd name="T16" fmla="*/ 61 w 66"/>
                <a:gd name="T17" fmla="*/ 67 h 67"/>
                <a:gd name="T18" fmla="*/ 11 w 66"/>
                <a:gd name="T19" fmla="*/ 56 h 67"/>
                <a:gd name="T20" fmla="*/ 47 w 66"/>
                <a:gd name="T21" fmla="*/ 56 h 67"/>
                <a:gd name="T22" fmla="*/ 11 w 66"/>
                <a:gd name="T23" fmla="*/ 20 h 67"/>
                <a:gd name="T24" fmla="*/ 11 w 66"/>
                <a:gd name="T25" fmla="*/ 56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6" h="67">
                  <a:moveTo>
                    <a:pt x="61" y="67"/>
                  </a:moveTo>
                  <a:cubicBezTo>
                    <a:pt x="5" y="67"/>
                    <a:pt x="5" y="67"/>
                    <a:pt x="5" y="67"/>
                  </a:cubicBezTo>
                  <a:cubicBezTo>
                    <a:pt x="2" y="67"/>
                    <a:pt x="0" y="64"/>
                    <a:pt x="0" y="61"/>
                  </a:cubicBezTo>
                  <a:cubicBezTo>
                    <a:pt x="0" y="6"/>
                    <a:pt x="0" y="6"/>
                    <a:pt x="0" y="6"/>
                  </a:cubicBezTo>
                  <a:cubicBezTo>
                    <a:pt x="0" y="4"/>
                    <a:pt x="1" y="2"/>
                    <a:pt x="3" y="1"/>
                  </a:cubicBezTo>
                  <a:cubicBezTo>
                    <a:pt x="5" y="0"/>
                    <a:pt x="8" y="1"/>
                    <a:pt x="9" y="2"/>
                  </a:cubicBezTo>
                  <a:cubicBezTo>
                    <a:pt x="64" y="57"/>
                    <a:pt x="64" y="57"/>
                    <a:pt x="64" y="57"/>
                  </a:cubicBezTo>
                  <a:cubicBezTo>
                    <a:pt x="66" y="59"/>
                    <a:pt x="66" y="61"/>
                    <a:pt x="66" y="63"/>
                  </a:cubicBezTo>
                  <a:cubicBezTo>
                    <a:pt x="65" y="65"/>
                    <a:pt x="63" y="67"/>
                    <a:pt x="61" y="67"/>
                  </a:cubicBezTo>
                  <a:close/>
                  <a:moveTo>
                    <a:pt x="11" y="56"/>
                  </a:moveTo>
                  <a:cubicBezTo>
                    <a:pt x="47" y="56"/>
                    <a:pt x="47" y="56"/>
                    <a:pt x="47" y="56"/>
                  </a:cubicBezTo>
                  <a:cubicBezTo>
                    <a:pt x="11" y="20"/>
                    <a:pt x="11" y="20"/>
                    <a:pt x="11" y="20"/>
                  </a:cubicBezTo>
                  <a:lnTo>
                    <a:pt x="11" y="5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1"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22" name="Freeform 111">
              <a:extLst>
                <a:ext uri="{FF2B5EF4-FFF2-40B4-BE49-F238E27FC236}">
                  <a16:creationId xmlns:a16="http://schemas.microsoft.com/office/drawing/2014/main" id="{166F6029-DC46-1A4A-B1D9-CC06ACF0370F}"/>
                </a:ext>
              </a:extLst>
            </p:cNvPr>
            <p:cNvSpPr>
              <a:spLocks noEditPoints="1"/>
            </p:cNvSpPr>
            <p:nvPr/>
          </p:nvSpPr>
          <p:spPr bwMode="auto">
            <a:xfrm>
              <a:off x="3883025" y="4116388"/>
              <a:ext cx="279400" cy="279400"/>
            </a:xfrm>
            <a:custGeom>
              <a:avLst/>
              <a:gdLst>
                <a:gd name="T0" fmla="*/ 49 w 99"/>
                <a:gd name="T1" fmla="*/ 99 h 99"/>
                <a:gd name="T2" fmla="*/ 14 w 99"/>
                <a:gd name="T3" fmla="*/ 84 h 99"/>
                <a:gd name="T4" fmla="*/ 0 w 99"/>
                <a:gd name="T5" fmla="*/ 49 h 99"/>
                <a:gd name="T6" fmla="*/ 14 w 99"/>
                <a:gd name="T7" fmla="*/ 14 h 99"/>
                <a:gd name="T8" fmla="*/ 49 w 99"/>
                <a:gd name="T9" fmla="*/ 0 h 99"/>
                <a:gd name="T10" fmla="*/ 85 w 99"/>
                <a:gd name="T11" fmla="*/ 14 h 99"/>
                <a:gd name="T12" fmla="*/ 99 w 99"/>
                <a:gd name="T13" fmla="*/ 49 h 99"/>
                <a:gd name="T14" fmla="*/ 85 w 99"/>
                <a:gd name="T15" fmla="*/ 84 h 99"/>
                <a:gd name="T16" fmla="*/ 49 w 99"/>
                <a:gd name="T17" fmla="*/ 99 h 99"/>
                <a:gd name="T18" fmla="*/ 49 w 99"/>
                <a:gd name="T19" fmla="*/ 11 h 99"/>
                <a:gd name="T20" fmla="*/ 22 w 99"/>
                <a:gd name="T21" fmla="*/ 22 h 99"/>
                <a:gd name="T22" fmla="*/ 11 w 99"/>
                <a:gd name="T23" fmla="*/ 49 h 99"/>
                <a:gd name="T24" fmla="*/ 22 w 99"/>
                <a:gd name="T25" fmla="*/ 77 h 99"/>
                <a:gd name="T26" fmla="*/ 77 w 99"/>
                <a:gd name="T27" fmla="*/ 77 h 99"/>
                <a:gd name="T28" fmla="*/ 88 w 99"/>
                <a:gd name="T29" fmla="*/ 49 h 99"/>
                <a:gd name="T30" fmla="*/ 77 w 99"/>
                <a:gd name="T31" fmla="*/ 22 h 99"/>
                <a:gd name="T32" fmla="*/ 49 w 99"/>
                <a:gd name="T33" fmla="*/ 11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9" h="99">
                  <a:moveTo>
                    <a:pt x="49" y="99"/>
                  </a:moveTo>
                  <a:cubicBezTo>
                    <a:pt x="36" y="99"/>
                    <a:pt x="24" y="94"/>
                    <a:pt x="14" y="84"/>
                  </a:cubicBezTo>
                  <a:cubicBezTo>
                    <a:pt x="5" y="75"/>
                    <a:pt x="0" y="63"/>
                    <a:pt x="0" y="49"/>
                  </a:cubicBezTo>
                  <a:cubicBezTo>
                    <a:pt x="0" y="36"/>
                    <a:pt x="5" y="24"/>
                    <a:pt x="14" y="14"/>
                  </a:cubicBezTo>
                  <a:cubicBezTo>
                    <a:pt x="24" y="5"/>
                    <a:pt x="36" y="0"/>
                    <a:pt x="49" y="0"/>
                  </a:cubicBezTo>
                  <a:cubicBezTo>
                    <a:pt x="63" y="0"/>
                    <a:pt x="75" y="5"/>
                    <a:pt x="85" y="14"/>
                  </a:cubicBezTo>
                  <a:cubicBezTo>
                    <a:pt x="94" y="24"/>
                    <a:pt x="99" y="36"/>
                    <a:pt x="99" y="49"/>
                  </a:cubicBezTo>
                  <a:cubicBezTo>
                    <a:pt x="99" y="63"/>
                    <a:pt x="94" y="75"/>
                    <a:pt x="85" y="84"/>
                  </a:cubicBezTo>
                  <a:cubicBezTo>
                    <a:pt x="75" y="94"/>
                    <a:pt x="63" y="99"/>
                    <a:pt x="49" y="99"/>
                  </a:cubicBezTo>
                  <a:close/>
                  <a:moveTo>
                    <a:pt x="49" y="11"/>
                  </a:moveTo>
                  <a:cubicBezTo>
                    <a:pt x="39" y="11"/>
                    <a:pt x="30" y="15"/>
                    <a:pt x="22" y="22"/>
                  </a:cubicBezTo>
                  <a:cubicBezTo>
                    <a:pt x="15" y="29"/>
                    <a:pt x="11" y="39"/>
                    <a:pt x="11" y="49"/>
                  </a:cubicBezTo>
                  <a:cubicBezTo>
                    <a:pt x="11" y="60"/>
                    <a:pt x="15" y="69"/>
                    <a:pt x="22" y="77"/>
                  </a:cubicBezTo>
                  <a:cubicBezTo>
                    <a:pt x="37" y="91"/>
                    <a:pt x="62" y="91"/>
                    <a:pt x="77" y="77"/>
                  </a:cubicBezTo>
                  <a:cubicBezTo>
                    <a:pt x="84" y="69"/>
                    <a:pt x="88" y="60"/>
                    <a:pt x="88" y="49"/>
                  </a:cubicBezTo>
                  <a:cubicBezTo>
                    <a:pt x="88" y="39"/>
                    <a:pt x="84" y="29"/>
                    <a:pt x="77" y="22"/>
                  </a:cubicBezTo>
                  <a:cubicBezTo>
                    <a:pt x="69" y="15"/>
                    <a:pt x="60" y="11"/>
                    <a:pt x="49"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1"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23" name="Freeform 112">
              <a:extLst>
                <a:ext uri="{FF2B5EF4-FFF2-40B4-BE49-F238E27FC236}">
                  <a16:creationId xmlns:a16="http://schemas.microsoft.com/office/drawing/2014/main" id="{0A0CB3AB-1010-7845-A28C-84117F95E7AE}"/>
                </a:ext>
              </a:extLst>
            </p:cNvPr>
            <p:cNvSpPr>
              <a:spLocks/>
            </p:cNvSpPr>
            <p:nvPr/>
          </p:nvSpPr>
          <p:spPr bwMode="auto">
            <a:xfrm>
              <a:off x="4094163" y="4325938"/>
              <a:ext cx="131763" cy="131763"/>
            </a:xfrm>
            <a:custGeom>
              <a:avLst/>
              <a:gdLst>
                <a:gd name="T0" fmla="*/ 40 w 47"/>
                <a:gd name="T1" fmla="*/ 47 h 47"/>
                <a:gd name="T2" fmla="*/ 37 w 47"/>
                <a:gd name="T3" fmla="*/ 45 h 47"/>
                <a:gd name="T4" fmla="*/ 2 w 47"/>
                <a:gd name="T5" fmla="*/ 10 h 47"/>
                <a:gd name="T6" fmla="*/ 2 w 47"/>
                <a:gd name="T7" fmla="*/ 3 h 47"/>
                <a:gd name="T8" fmla="*/ 10 w 47"/>
                <a:gd name="T9" fmla="*/ 3 h 47"/>
                <a:gd name="T10" fmla="*/ 44 w 47"/>
                <a:gd name="T11" fmla="*/ 37 h 47"/>
                <a:gd name="T12" fmla="*/ 44 w 47"/>
                <a:gd name="T13" fmla="*/ 45 h 47"/>
                <a:gd name="T14" fmla="*/ 40 w 47"/>
                <a:gd name="T15" fmla="*/ 47 h 4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7" h="47">
                  <a:moveTo>
                    <a:pt x="40" y="47"/>
                  </a:moveTo>
                  <a:cubicBezTo>
                    <a:pt x="39" y="47"/>
                    <a:pt x="38" y="46"/>
                    <a:pt x="37" y="45"/>
                  </a:cubicBezTo>
                  <a:cubicBezTo>
                    <a:pt x="2" y="10"/>
                    <a:pt x="2" y="10"/>
                    <a:pt x="2" y="10"/>
                  </a:cubicBezTo>
                  <a:cubicBezTo>
                    <a:pt x="0" y="8"/>
                    <a:pt x="0" y="5"/>
                    <a:pt x="2" y="3"/>
                  </a:cubicBezTo>
                  <a:cubicBezTo>
                    <a:pt x="4" y="0"/>
                    <a:pt x="7" y="0"/>
                    <a:pt x="10" y="3"/>
                  </a:cubicBezTo>
                  <a:cubicBezTo>
                    <a:pt x="44" y="37"/>
                    <a:pt x="44" y="37"/>
                    <a:pt x="44" y="37"/>
                  </a:cubicBezTo>
                  <a:cubicBezTo>
                    <a:pt x="47" y="40"/>
                    <a:pt x="47" y="43"/>
                    <a:pt x="44" y="45"/>
                  </a:cubicBezTo>
                  <a:cubicBezTo>
                    <a:pt x="43" y="46"/>
                    <a:pt x="42" y="47"/>
                    <a:pt x="40" y="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1"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grpSp>
      <p:grpSp>
        <p:nvGrpSpPr>
          <p:cNvPr id="24" name="Group 23">
            <a:extLst>
              <a:ext uri="{FF2B5EF4-FFF2-40B4-BE49-F238E27FC236}">
                <a16:creationId xmlns:a16="http://schemas.microsoft.com/office/drawing/2014/main" id="{3FA6C24D-94F7-2B44-94D7-979E3DDFB135}"/>
              </a:ext>
            </a:extLst>
          </p:cNvPr>
          <p:cNvGrpSpPr/>
          <p:nvPr/>
        </p:nvGrpSpPr>
        <p:grpSpPr>
          <a:xfrm>
            <a:off x="1106626" y="3949509"/>
            <a:ext cx="400050" cy="546291"/>
            <a:chOff x="3790950" y="1103313"/>
            <a:chExt cx="525463" cy="717550"/>
          </a:xfrm>
          <a:solidFill>
            <a:schemeClr val="accent3"/>
          </a:solidFill>
        </p:grpSpPr>
        <p:sp>
          <p:nvSpPr>
            <p:cNvPr id="25" name="Freeform 13">
              <a:extLst>
                <a:ext uri="{FF2B5EF4-FFF2-40B4-BE49-F238E27FC236}">
                  <a16:creationId xmlns:a16="http://schemas.microsoft.com/office/drawing/2014/main" id="{02ECCAC6-C1B3-1F48-B0F9-53B83F4F5C59}"/>
                </a:ext>
              </a:extLst>
            </p:cNvPr>
            <p:cNvSpPr>
              <a:spLocks noEditPoints="1"/>
            </p:cNvSpPr>
            <p:nvPr/>
          </p:nvSpPr>
          <p:spPr bwMode="auto">
            <a:xfrm>
              <a:off x="3790950" y="1106488"/>
              <a:ext cx="525463" cy="714375"/>
            </a:xfrm>
            <a:custGeom>
              <a:avLst/>
              <a:gdLst>
                <a:gd name="T0" fmla="*/ 182 w 187"/>
                <a:gd name="T1" fmla="*/ 253 h 253"/>
                <a:gd name="T2" fmla="*/ 5 w 187"/>
                <a:gd name="T3" fmla="*/ 253 h 253"/>
                <a:gd name="T4" fmla="*/ 0 w 187"/>
                <a:gd name="T5" fmla="*/ 247 h 253"/>
                <a:gd name="T6" fmla="*/ 0 w 187"/>
                <a:gd name="T7" fmla="*/ 5 h 253"/>
                <a:gd name="T8" fmla="*/ 5 w 187"/>
                <a:gd name="T9" fmla="*/ 0 h 253"/>
                <a:gd name="T10" fmla="*/ 126 w 187"/>
                <a:gd name="T11" fmla="*/ 0 h 253"/>
                <a:gd name="T12" fmla="*/ 130 w 187"/>
                <a:gd name="T13" fmla="*/ 1 h 253"/>
                <a:gd name="T14" fmla="*/ 185 w 187"/>
                <a:gd name="T15" fmla="*/ 56 h 253"/>
                <a:gd name="T16" fmla="*/ 187 w 187"/>
                <a:gd name="T17" fmla="*/ 60 h 253"/>
                <a:gd name="T18" fmla="*/ 187 w 187"/>
                <a:gd name="T19" fmla="*/ 247 h 253"/>
                <a:gd name="T20" fmla="*/ 182 w 187"/>
                <a:gd name="T21" fmla="*/ 253 h 253"/>
                <a:gd name="T22" fmla="*/ 11 w 187"/>
                <a:gd name="T23" fmla="*/ 242 h 253"/>
                <a:gd name="T24" fmla="*/ 176 w 187"/>
                <a:gd name="T25" fmla="*/ 242 h 253"/>
                <a:gd name="T26" fmla="*/ 176 w 187"/>
                <a:gd name="T27" fmla="*/ 63 h 253"/>
                <a:gd name="T28" fmla="*/ 124 w 187"/>
                <a:gd name="T29" fmla="*/ 11 h 253"/>
                <a:gd name="T30" fmla="*/ 11 w 187"/>
                <a:gd name="T31" fmla="*/ 11 h 253"/>
                <a:gd name="T32" fmla="*/ 11 w 187"/>
                <a:gd name="T33" fmla="*/ 242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87" h="253">
                  <a:moveTo>
                    <a:pt x="182" y="253"/>
                  </a:moveTo>
                  <a:cubicBezTo>
                    <a:pt x="5" y="253"/>
                    <a:pt x="5" y="253"/>
                    <a:pt x="5" y="253"/>
                  </a:cubicBezTo>
                  <a:cubicBezTo>
                    <a:pt x="2" y="253"/>
                    <a:pt x="0" y="250"/>
                    <a:pt x="0" y="247"/>
                  </a:cubicBezTo>
                  <a:cubicBezTo>
                    <a:pt x="0" y="5"/>
                    <a:pt x="0" y="5"/>
                    <a:pt x="0" y="5"/>
                  </a:cubicBezTo>
                  <a:cubicBezTo>
                    <a:pt x="0" y="2"/>
                    <a:pt x="2" y="0"/>
                    <a:pt x="5" y="0"/>
                  </a:cubicBezTo>
                  <a:cubicBezTo>
                    <a:pt x="126" y="0"/>
                    <a:pt x="126" y="0"/>
                    <a:pt x="126" y="0"/>
                  </a:cubicBezTo>
                  <a:cubicBezTo>
                    <a:pt x="128" y="0"/>
                    <a:pt x="129" y="0"/>
                    <a:pt x="130" y="1"/>
                  </a:cubicBezTo>
                  <a:cubicBezTo>
                    <a:pt x="185" y="56"/>
                    <a:pt x="185" y="56"/>
                    <a:pt x="185" y="56"/>
                  </a:cubicBezTo>
                  <a:cubicBezTo>
                    <a:pt x="186" y="57"/>
                    <a:pt x="187" y="59"/>
                    <a:pt x="187" y="60"/>
                  </a:cubicBezTo>
                  <a:cubicBezTo>
                    <a:pt x="187" y="247"/>
                    <a:pt x="187" y="247"/>
                    <a:pt x="187" y="247"/>
                  </a:cubicBezTo>
                  <a:cubicBezTo>
                    <a:pt x="187" y="250"/>
                    <a:pt x="185" y="253"/>
                    <a:pt x="182" y="253"/>
                  </a:cubicBezTo>
                  <a:close/>
                  <a:moveTo>
                    <a:pt x="11" y="242"/>
                  </a:moveTo>
                  <a:cubicBezTo>
                    <a:pt x="176" y="242"/>
                    <a:pt x="176" y="242"/>
                    <a:pt x="176" y="242"/>
                  </a:cubicBezTo>
                  <a:cubicBezTo>
                    <a:pt x="176" y="63"/>
                    <a:pt x="176" y="63"/>
                    <a:pt x="176" y="63"/>
                  </a:cubicBezTo>
                  <a:cubicBezTo>
                    <a:pt x="124" y="11"/>
                    <a:pt x="124" y="11"/>
                    <a:pt x="124" y="11"/>
                  </a:cubicBezTo>
                  <a:cubicBezTo>
                    <a:pt x="11" y="11"/>
                    <a:pt x="11" y="11"/>
                    <a:pt x="11" y="11"/>
                  </a:cubicBezTo>
                  <a:lnTo>
                    <a:pt x="11" y="24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1"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26" name="Freeform 14">
              <a:extLst>
                <a:ext uri="{FF2B5EF4-FFF2-40B4-BE49-F238E27FC236}">
                  <a16:creationId xmlns:a16="http://schemas.microsoft.com/office/drawing/2014/main" id="{7D07AFC6-AA9B-4B4E-94A3-77B53E98C0C9}"/>
                </a:ext>
              </a:extLst>
            </p:cNvPr>
            <p:cNvSpPr>
              <a:spLocks noEditPoints="1"/>
            </p:cNvSpPr>
            <p:nvPr/>
          </p:nvSpPr>
          <p:spPr bwMode="auto">
            <a:xfrm>
              <a:off x="4130675" y="1103313"/>
              <a:ext cx="185738" cy="188913"/>
            </a:xfrm>
            <a:custGeom>
              <a:avLst/>
              <a:gdLst>
                <a:gd name="T0" fmla="*/ 61 w 66"/>
                <a:gd name="T1" fmla="*/ 67 h 67"/>
                <a:gd name="T2" fmla="*/ 5 w 66"/>
                <a:gd name="T3" fmla="*/ 67 h 67"/>
                <a:gd name="T4" fmla="*/ 0 w 66"/>
                <a:gd name="T5" fmla="*/ 61 h 67"/>
                <a:gd name="T6" fmla="*/ 0 w 66"/>
                <a:gd name="T7" fmla="*/ 6 h 67"/>
                <a:gd name="T8" fmla="*/ 3 w 66"/>
                <a:gd name="T9" fmla="*/ 1 h 67"/>
                <a:gd name="T10" fmla="*/ 9 w 66"/>
                <a:gd name="T11" fmla="*/ 2 h 67"/>
                <a:gd name="T12" fmla="*/ 64 w 66"/>
                <a:gd name="T13" fmla="*/ 57 h 67"/>
                <a:gd name="T14" fmla="*/ 66 w 66"/>
                <a:gd name="T15" fmla="*/ 63 h 67"/>
                <a:gd name="T16" fmla="*/ 61 w 66"/>
                <a:gd name="T17" fmla="*/ 67 h 67"/>
                <a:gd name="T18" fmla="*/ 11 w 66"/>
                <a:gd name="T19" fmla="*/ 56 h 67"/>
                <a:gd name="T20" fmla="*/ 47 w 66"/>
                <a:gd name="T21" fmla="*/ 56 h 67"/>
                <a:gd name="T22" fmla="*/ 11 w 66"/>
                <a:gd name="T23" fmla="*/ 20 h 67"/>
                <a:gd name="T24" fmla="*/ 11 w 66"/>
                <a:gd name="T25" fmla="*/ 56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6" h="67">
                  <a:moveTo>
                    <a:pt x="61" y="67"/>
                  </a:moveTo>
                  <a:cubicBezTo>
                    <a:pt x="5" y="67"/>
                    <a:pt x="5" y="67"/>
                    <a:pt x="5" y="67"/>
                  </a:cubicBezTo>
                  <a:cubicBezTo>
                    <a:pt x="2" y="67"/>
                    <a:pt x="0" y="64"/>
                    <a:pt x="0" y="61"/>
                  </a:cubicBezTo>
                  <a:cubicBezTo>
                    <a:pt x="0" y="6"/>
                    <a:pt x="0" y="6"/>
                    <a:pt x="0" y="6"/>
                  </a:cubicBezTo>
                  <a:cubicBezTo>
                    <a:pt x="0" y="4"/>
                    <a:pt x="1" y="2"/>
                    <a:pt x="3" y="1"/>
                  </a:cubicBezTo>
                  <a:cubicBezTo>
                    <a:pt x="5" y="0"/>
                    <a:pt x="8" y="1"/>
                    <a:pt x="9" y="2"/>
                  </a:cubicBezTo>
                  <a:cubicBezTo>
                    <a:pt x="64" y="57"/>
                    <a:pt x="64" y="57"/>
                    <a:pt x="64" y="57"/>
                  </a:cubicBezTo>
                  <a:cubicBezTo>
                    <a:pt x="66" y="59"/>
                    <a:pt x="66" y="61"/>
                    <a:pt x="66" y="63"/>
                  </a:cubicBezTo>
                  <a:cubicBezTo>
                    <a:pt x="65" y="65"/>
                    <a:pt x="63" y="67"/>
                    <a:pt x="61" y="67"/>
                  </a:cubicBezTo>
                  <a:close/>
                  <a:moveTo>
                    <a:pt x="11" y="56"/>
                  </a:moveTo>
                  <a:cubicBezTo>
                    <a:pt x="47" y="56"/>
                    <a:pt x="47" y="56"/>
                    <a:pt x="47" y="56"/>
                  </a:cubicBezTo>
                  <a:cubicBezTo>
                    <a:pt x="11" y="20"/>
                    <a:pt x="11" y="20"/>
                    <a:pt x="11" y="20"/>
                  </a:cubicBezTo>
                  <a:lnTo>
                    <a:pt x="11" y="5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1"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27" name="Freeform 15">
              <a:extLst>
                <a:ext uri="{FF2B5EF4-FFF2-40B4-BE49-F238E27FC236}">
                  <a16:creationId xmlns:a16="http://schemas.microsoft.com/office/drawing/2014/main" id="{CED5C6E6-594E-5E44-AC19-9B2C93500FF0}"/>
                </a:ext>
              </a:extLst>
            </p:cNvPr>
            <p:cNvSpPr>
              <a:spLocks/>
            </p:cNvSpPr>
            <p:nvPr/>
          </p:nvSpPr>
          <p:spPr bwMode="auto">
            <a:xfrm>
              <a:off x="3976688" y="1665288"/>
              <a:ext cx="247650" cy="31750"/>
            </a:xfrm>
            <a:custGeom>
              <a:avLst/>
              <a:gdLst>
                <a:gd name="T0" fmla="*/ 82 w 88"/>
                <a:gd name="T1" fmla="*/ 11 h 11"/>
                <a:gd name="T2" fmla="*/ 5 w 88"/>
                <a:gd name="T3" fmla="*/ 11 h 11"/>
                <a:gd name="T4" fmla="*/ 0 w 88"/>
                <a:gd name="T5" fmla="*/ 5 h 11"/>
                <a:gd name="T6" fmla="*/ 5 w 88"/>
                <a:gd name="T7" fmla="*/ 0 h 11"/>
                <a:gd name="T8" fmla="*/ 82 w 88"/>
                <a:gd name="T9" fmla="*/ 0 h 11"/>
                <a:gd name="T10" fmla="*/ 88 w 88"/>
                <a:gd name="T11" fmla="*/ 5 h 11"/>
                <a:gd name="T12" fmla="*/ 82 w 88"/>
                <a:gd name="T13" fmla="*/ 11 h 11"/>
              </a:gdLst>
              <a:ahLst/>
              <a:cxnLst>
                <a:cxn ang="0">
                  <a:pos x="T0" y="T1"/>
                </a:cxn>
                <a:cxn ang="0">
                  <a:pos x="T2" y="T3"/>
                </a:cxn>
                <a:cxn ang="0">
                  <a:pos x="T4" y="T5"/>
                </a:cxn>
                <a:cxn ang="0">
                  <a:pos x="T6" y="T7"/>
                </a:cxn>
                <a:cxn ang="0">
                  <a:pos x="T8" y="T9"/>
                </a:cxn>
                <a:cxn ang="0">
                  <a:pos x="T10" y="T11"/>
                </a:cxn>
                <a:cxn ang="0">
                  <a:pos x="T12" y="T13"/>
                </a:cxn>
              </a:cxnLst>
              <a:rect l="0" t="0" r="r" b="b"/>
              <a:pathLst>
                <a:path w="88" h="11">
                  <a:moveTo>
                    <a:pt x="82" y="11"/>
                  </a:moveTo>
                  <a:cubicBezTo>
                    <a:pt x="5" y="11"/>
                    <a:pt x="5" y="11"/>
                    <a:pt x="5" y="11"/>
                  </a:cubicBezTo>
                  <a:cubicBezTo>
                    <a:pt x="2" y="11"/>
                    <a:pt x="0" y="8"/>
                    <a:pt x="0" y="5"/>
                  </a:cubicBezTo>
                  <a:cubicBezTo>
                    <a:pt x="0" y="2"/>
                    <a:pt x="2" y="0"/>
                    <a:pt x="5" y="0"/>
                  </a:cubicBezTo>
                  <a:cubicBezTo>
                    <a:pt x="82" y="0"/>
                    <a:pt x="82" y="0"/>
                    <a:pt x="82" y="0"/>
                  </a:cubicBezTo>
                  <a:cubicBezTo>
                    <a:pt x="86" y="0"/>
                    <a:pt x="88" y="2"/>
                    <a:pt x="88" y="5"/>
                  </a:cubicBezTo>
                  <a:cubicBezTo>
                    <a:pt x="88" y="8"/>
                    <a:pt x="86" y="11"/>
                    <a:pt x="82"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1"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28" name="Freeform 16">
              <a:extLst>
                <a:ext uri="{FF2B5EF4-FFF2-40B4-BE49-F238E27FC236}">
                  <a16:creationId xmlns:a16="http://schemas.microsoft.com/office/drawing/2014/main" id="{54F52489-B357-AB48-9A78-CDA11B4EBBF4}"/>
                </a:ext>
              </a:extLst>
            </p:cNvPr>
            <p:cNvSpPr>
              <a:spLocks/>
            </p:cNvSpPr>
            <p:nvPr/>
          </p:nvSpPr>
          <p:spPr bwMode="auto">
            <a:xfrm>
              <a:off x="3976688" y="1571626"/>
              <a:ext cx="247650" cy="31750"/>
            </a:xfrm>
            <a:custGeom>
              <a:avLst/>
              <a:gdLst>
                <a:gd name="T0" fmla="*/ 82 w 88"/>
                <a:gd name="T1" fmla="*/ 11 h 11"/>
                <a:gd name="T2" fmla="*/ 5 w 88"/>
                <a:gd name="T3" fmla="*/ 11 h 11"/>
                <a:gd name="T4" fmla="*/ 0 w 88"/>
                <a:gd name="T5" fmla="*/ 5 h 11"/>
                <a:gd name="T6" fmla="*/ 5 w 88"/>
                <a:gd name="T7" fmla="*/ 0 h 11"/>
                <a:gd name="T8" fmla="*/ 82 w 88"/>
                <a:gd name="T9" fmla="*/ 0 h 11"/>
                <a:gd name="T10" fmla="*/ 88 w 88"/>
                <a:gd name="T11" fmla="*/ 5 h 11"/>
                <a:gd name="T12" fmla="*/ 82 w 88"/>
                <a:gd name="T13" fmla="*/ 11 h 11"/>
              </a:gdLst>
              <a:ahLst/>
              <a:cxnLst>
                <a:cxn ang="0">
                  <a:pos x="T0" y="T1"/>
                </a:cxn>
                <a:cxn ang="0">
                  <a:pos x="T2" y="T3"/>
                </a:cxn>
                <a:cxn ang="0">
                  <a:pos x="T4" y="T5"/>
                </a:cxn>
                <a:cxn ang="0">
                  <a:pos x="T6" y="T7"/>
                </a:cxn>
                <a:cxn ang="0">
                  <a:pos x="T8" y="T9"/>
                </a:cxn>
                <a:cxn ang="0">
                  <a:pos x="T10" y="T11"/>
                </a:cxn>
                <a:cxn ang="0">
                  <a:pos x="T12" y="T13"/>
                </a:cxn>
              </a:cxnLst>
              <a:rect l="0" t="0" r="r" b="b"/>
              <a:pathLst>
                <a:path w="88" h="11">
                  <a:moveTo>
                    <a:pt x="82" y="11"/>
                  </a:moveTo>
                  <a:cubicBezTo>
                    <a:pt x="5" y="11"/>
                    <a:pt x="5" y="11"/>
                    <a:pt x="5" y="11"/>
                  </a:cubicBezTo>
                  <a:cubicBezTo>
                    <a:pt x="2" y="11"/>
                    <a:pt x="0" y="8"/>
                    <a:pt x="0" y="5"/>
                  </a:cubicBezTo>
                  <a:cubicBezTo>
                    <a:pt x="0" y="2"/>
                    <a:pt x="2" y="0"/>
                    <a:pt x="5" y="0"/>
                  </a:cubicBezTo>
                  <a:cubicBezTo>
                    <a:pt x="82" y="0"/>
                    <a:pt x="82" y="0"/>
                    <a:pt x="82" y="0"/>
                  </a:cubicBezTo>
                  <a:cubicBezTo>
                    <a:pt x="86" y="0"/>
                    <a:pt x="88" y="2"/>
                    <a:pt x="88" y="5"/>
                  </a:cubicBezTo>
                  <a:cubicBezTo>
                    <a:pt x="88" y="8"/>
                    <a:pt x="86" y="11"/>
                    <a:pt x="82"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1"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29" name="Freeform 17">
              <a:extLst>
                <a:ext uri="{FF2B5EF4-FFF2-40B4-BE49-F238E27FC236}">
                  <a16:creationId xmlns:a16="http://schemas.microsoft.com/office/drawing/2014/main" id="{88B2E137-0BAC-444A-A042-D26B27FE64CE}"/>
                </a:ext>
              </a:extLst>
            </p:cNvPr>
            <p:cNvSpPr>
              <a:spLocks/>
            </p:cNvSpPr>
            <p:nvPr/>
          </p:nvSpPr>
          <p:spPr bwMode="auto">
            <a:xfrm>
              <a:off x="3976688" y="1479551"/>
              <a:ext cx="247650" cy="30163"/>
            </a:xfrm>
            <a:custGeom>
              <a:avLst/>
              <a:gdLst>
                <a:gd name="T0" fmla="*/ 82 w 88"/>
                <a:gd name="T1" fmla="*/ 11 h 11"/>
                <a:gd name="T2" fmla="*/ 5 w 88"/>
                <a:gd name="T3" fmla="*/ 11 h 11"/>
                <a:gd name="T4" fmla="*/ 0 w 88"/>
                <a:gd name="T5" fmla="*/ 5 h 11"/>
                <a:gd name="T6" fmla="*/ 5 w 88"/>
                <a:gd name="T7" fmla="*/ 0 h 11"/>
                <a:gd name="T8" fmla="*/ 82 w 88"/>
                <a:gd name="T9" fmla="*/ 0 h 11"/>
                <a:gd name="T10" fmla="*/ 88 w 88"/>
                <a:gd name="T11" fmla="*/ 5 h 11"/>
                <a:gd name="T12" fmla="*/ 82 w 88"/>
                <a:gd name="T13" fmla="*/ 11 h 11"/>
              </a:gdLst>
              <a:ahLst/>
              <a:cxnLst>
                <a:cxn ang="0">
                  <a:pos x="T0" y="T1"/>
                </a:cxn>
                <a:cxn ang="0">
                  <a:pos x="T2" y="T3"/>
                </a:cxn>
                <a:cxn ang="0">
                  <a:pos x="T4" y="T5"/>
                </a:cxn>
                <a:cxn ang="0">
                  <a:pos x="T6" y="T7"/>
                </a:cxn>
                <a:cxn ang="0">
                  <a:pos x="T8" y="T9"/>
                </a:cxn>
                <a:cxn ang="0">
                  <a:pos x="T10" y="T11"/>
                </a:cxn>
                <a:cxn ang="0">
                  <a:pos x="T12" y="T13"/>
                </a:cxn>
              </a:cxnLst>
              <a:rect l="0" t="0" r="r" b="b"/>
              <a:pathLst>
                <a:path w="88" h="11">
                  <a:moveTo>
                    <a:pt x="82" y="11"/>
                  </a:moveTo>
                  <a:cubicBezTo>
                    <a:pt x="5" y="11"/>
                    <a:pt x="5" y="11"/>
                    <a:pt x="5" y="11"/>
                  </a:cubicBezTo>
                  <a:cubicBezTo>
                    <a:pt x="2" y="11"/>
                    <a:pt x="0" y="8"/>
                    <a:pt x="0" y="5"/>
                  </a:cubicBezTo>
                  <a:cubicBezTo>
                    <a:pt x="0" y="2"/>
                    <a:pt x="2" y="0"/>
                    <a:pt x="5" y="0"/>
                  </a:cubicBezTo>
                  <a:cubicBezTo>
                    <a:pt x="82" y="0"/>
                    <a:pt x="82" y="0"/>
                    <a:pt x="82" y="0"/>
                  </a:cubicBezTo>
                  <a:cubicBezTo>
                    <a:pt x="86" y="0"/>
                    <a:pt x="88" y="2"/>
                    <a:pt x="88" y="5"/>
                  </a:cubicBezTo>
                  <a:cubicBezTo>
                    <a:pt x="88" y="8"/>
                    <a:pt x="86" y="11"/>
                    <a:pt x="82"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1"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30" name="Freeform 18">
              <a:extLst>
                <a:ext uri="{FF2B5EF4-FFF2-40B4-BE49-F238E27FC236}">
                  <a16:creationId xmlns:a16="http://schemas.microsoft.com/office/drawing/2014/main" id="{514F9A5C-AA90-1847-9A0C-8EA605DAC0E5}"/>
                </a:ext>
              </a:extLst>
            </p:cNvPr>
            <p:cNvSpPr>
              <a:spLocks/>
            </p:cNvSpPr>
            <p:nvPr/>
          </p:nvSpPr>
          <p:spPr bwMode="auto">
            <a:xfrm>
              <a:off x="3976688" y="1385888"/>
              <a:ext cx="247650" cy="31750"/>
            </a:xfrm>
            <a:custGeom>
              <a:avLst/>
              <a:gdLst>
                <a:gd name="T0" fmla="*/ 82 w 88"/>
                <a:gd name="T1" fmla="*/ 11 h 11"/>
                <a:gd name="T2" fmla="*/ 5 w 88"/>
                <a:gd name="T3" fmla="*/ 11 h 11"/>
                <a:gd name="T4" fmla="*/ 0 w 88"/>
                <a:gd name="T5" fmla="*/ 5 h 11"/>
                <a:gd name="T6" fmla="*/ 5 w 88"/>
                <a:gd name="T7" fmla="*/ 0 h 11"/>
                <a:gd name="T8" fmla="*/ 82 w 88"/>
                <a:gd name="T9" fmla="*/ 0 h 11"/>
                <a:gd name="T10" fmla="*/ 88 w 88"/>
                <a:gd name="T11" fmla="*/ 5 h 11"/>
                <a:gd name="T12" fmla="*/ 82 w 88"/>
                <a:gd name="T13" fmla="*/ 11 h 11"/>
              </a:gdLst>
              <a:ahLst/>
              <a:cxnLst>
                <a:cxn ang="0">
                  <a:pos x="T0" y="T1"/>
                </a:cxn>
                <a:cxn ang="0">
                  <a:pos x="T2" y="T3"/>
                </a:cxn>
                <a:cxn ang="0">
                  <a:pos x="T4" y="T5"/>
                </a:cxn>
                <a:cxn ang="0">
                  <a:pos x="T6" y="T7"/>
                </a:cxn>
                <a:cxn ang="0">
                  <a:pos x="T8" y="T9"/>
                </a:cxn>
                <a:cxn ang="0">
                  <a:pos x="T10" y="T11"/>
                </a:cxn>
                <a:cxn ang="0">
                  <a:pos x="T12" y="T13"/>
                </a:cxn>
              </a:cxnLst>
              <a:rect l="0" t="0" r="r" b="b"/>
              <a:pathLst>
                <a:path w="88" h="11">
                  <a:moveTo>
                    <a:pt x="82" y="11"/>
                  </a:moveTo>
                  <a:cubicBezTo>
                    <a:pt x="5" y="11"/>
                    <a:pt x="5" y="11"/>
                    <a:pt x="5" y="11"/>
                  </a:cubicBezTo>
                  <a:cubicBezTo>
                    <a:pt x="2" y="11"/>
                    <a:pt x="0" y="8"/>
                    <a:pt x="0" y="5"/>
                  </a:cubicBezTo>
                  <a:cubicBezTo>
                    <a:pt x="0" y="2"/>
                    <a:pt x="2" y="0"/>
                    <a:pt x="5" y="0"/>
                  </a:cubicBezTo>
                  <a:cubicBezTo>
                    <a:pt x="82" y="0"/>
                    <a:pt x="82" y="0"/>
                    <a:pt x="82" y="0"/>
                  </a:cubicBezTo>
                  <a:cubicBezTo>
                    <a:pt x="86" y="0"/>
                    <a:pt x="88" y="2"/>
                    <a:pt x="88" y="5"/>
                  </a:cubicBezTo>
                  <a:cubicBezTo>
                    <a:pt x="88" y="8"/>
                    <a:pt x="86" y="11"/>
                    <a:pt x="82"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1"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31" name="Freeform 19">
              <a:extLst>
                <a:ext uri="{FF2B5EF4-FFF2-40B4-BE49-F238E27FC236}">
                  <a16:creationId xmlns:a16="http://schemas.microsoft.com/office/drawing/2014/main" id="{6B6D2F2B-AC9F-6E4E-AEA3-E2035405E32C}"/>
                </a:ext>
              </a:extLst>
            </p:cNvPr>
            <p:cNvSpPr>
              <a:spLocks/>
            </p:cNvSpPr>
            <p:nvPr/>
          </p:nvSpPr>
          <p:spPr bwMode="auto">
            <a:xfrm>
              <a:off x="3883025" y="1665288"/>
              <a:ext cx="61913" cy="31750"/>
            </a:xfrm>
            <a:custGeom>
              <a:avLst/>
              <a:gdLst>
                <a:gd name="T0" fmla="*/ 16 w 22"/>
                <a:gd name="T1" fmla="*/ 11 h 11"/>
                <a:gd name="T2" fmla="*/ 5 w 22"/>
                <a:gd name="T3" fmla="*/ 11 h 11"/>
                <a:gd name="T4" fmla="*/ 0 w 22"/>
                <a:gd name="T5" fmla="*/ 5 h 11"/>
                <a:gd name="T6" fmla="*/ 5 w 22"/>
                <a:gd name="T7" fmla="*/ 0 h 11"/>
                <a:gd name="T8" fmla="*/ 16 w 22"/>
                <a:gd name="T9" fmla="*/ 0 h 11"/>
                <a:gd name="T10" fmla="*/ 22 w 22"/>
                <a:gd name="T11" fmla="*/ 5 h 11"/>
                <a:gd name="T12" fmla="*/ 16 w 22"/>
                <a:gd name="T13" fmla="*/ 11 h 11"/>
              </a:gdLst>
              <a:ahLst/>
              <a:cxnLst>
                <a:cxn ang="0">
                  <a:pos x="T0" y="T1"/>
                </a:cxn>
                <a:cxn ang="0">
                  <a:pos x="T2" y="T3"/>
                </a:cxn>
                <a:cxn ang="0">
                  <a:pos x="T4" y="T5"/>
                </a:cxn>
                <a:cxn ang="0">
                  <a:pos x="T6" y="T7"/>
                </a:cxn>
                <a:cxn ang="0">
                  <a:pos x="T8" y="T9"/>
                </a:cxn>
                <a:cxn ang="0">
                  <a:pos x="T10" y="T11"/>
                </a:cxn>
                <a:cxn ang="0">
                  <a:pos x="T12" y="T13"/>
                </a:cxn>
              </a:cxnLst>
              <a:rect l="0" t="0" r="r" b="b"/>
              <a:pathLst>
                <a:path w="22" h="11">
                  <a:moveTo>
                    <a:pt x="16" y="11"/>
                  </a:moveTo>
                  <a:cubicBezTo>
                    <a:pt x="5" y="11"/>
                    <a:pt x="5" y="11"/>
                    <a:pt x="5" y="11"/>
                  </a:cubicBezTo>
                  <a:cubicBezTo>
                    <a:pt x="2" y="11"/>
                    <a:pt x="0" y="8"/>
                    <a:pt x="0" y="5"/>
                  </a:cubicBezTo>
                  <a:cubicBezTo>
                    <a:pt x="0" y="2"/>
                    <a:pt x="2" y="0"/>
                    <a:pt x="5" y="0"/>
                  </a:cubicBezTo>
                  <a:cubicBezTo>
                    <a:pt x="16" y="0"/>
                    <a:pt x="16" y="0"/>
                    <a:pt x="16" y="0"/>
                  </a:cubicBezTo>
                  <a:cubicBezTo>
                    <a:pt x="20" y="0"/>
                    <a:pt x="22" y="2"/>
                    <a:pt x="22" y="5"/>
                  </a:cubicBezTo>
                  <a:cubicBezTo>
                    <a:pt x="22" y="8"/>
                    <a:pt x="20" y="11"/>
                    <a:pt x="16"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1"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32" name="Freeform 20">
              <a:extLst>
                <a:ext uri="{FF2B5EF4-FFF2-40B4-BE49-F238E27FC236}">
                  <a16:creationId xmlns:a16="http://schemas.microsoft.com/office/drawing/2014/main" id="{52329362-BB5B-A44E-992B-0A53E0795152}"/>
                </a:ext>
              </a:extLst>
            </p:cNvPr>
            <p:cNvSpPr>
              <a:spLocks/>
            </p:cNvSpPr>
            <p:nvPr/>
          </p:nvSpPr>
          <p:spPr bwMode="auto">
            <a:xfrm>
              <a:off x="3883025" y="1571626"/>
              <a:ext cx="61913" cy="31750"/>
            </a:xfrm>
            <a:custGeom>
              <a:avLst/>
              <a:gdLst>
                <a:gd name="T0" fmla="*/ 16 w 22"/>
                <a:gd name="T1" fmla="*/ 11 h 11"/>
                <a:gd name="T2" fmla="*/ 5 w 22"/>
                <a:gd name="T3" fmla="*/ 11 h 11"/>
                <a:gd name="T4" fmla="*/ 0 w 22"/>
                <a:gd name="T5" fmla="*/ 5 h 11"/>
                <a:gd name="T6" fmla="*/ 5 w 22"/>
                <a:gd name="T7" fmla="*/ 0 h 11"/>
                <a:gd name="T8" fmla="*/ 16 w 22"/>
                <a:gd name="T9" fmla="*/ 0 h 11"/>
                <a:gd name="T10" fmla="*/ 22 w 22"/>
                <a:gd name="T11" fmla="*/ 5 h 11"/>
                <a:gd name="T12" fmla="*/ 16 w 22"/>
                <a:gd name="T13" fmla="*/ 11 h 11"/>
              </a:gdLst>
              <a:ahLst/>
              <a:cxnLst>
                <a:cxn ang="0">
                  <a:pos x="T0" y="T1"/>
                </a:cxn>
                <a:cxn ang="0">
                  <a:pos x="T2" y="T3"/>
                </a:cxn>
                <a:cxn ang="0">
                  <a:pos x="T4" y="T5"/>
                </a:cxn>
                <a:cxn ang="0">
                  <a:pos x="T6" y="T7"/>
                </a:cxn>
                <a:cxn ang="0">
                  <a:pos x="T8" y="T9"/>
                </a:cxn>
                <a:cxn ang="0">
                  <a:pos x="T10" y="T11"/>
                </a:cxn>
                <a:cxn ang="0">
                  <a:pos x="T12" y="T13"/>
                </a:cxn>
              </a:cxnLst>
              <a:rect l="0" t="0" r="r" b="b"/>
              <a:pathLst>
                <a:path w="22" h="11">
                  <a:moveTo>
                    <a:pt x="16" y="11"/>
                  </a:moveTo>
                  <a:cubicBezTo>
                    <a:pt x="5" y="11"/>
                    <a:pt x="5" y="11"/>
                    <a:pt x="5" y="11"/>
                  </a:cubicBezTo>
                  <a:cubicBezTo>
                    <a:pt x="2" y="11"/>
                    <a:pt x="0" y="8"/>
                    <a:pt x="0" y="5"/>
                  </a:cubicBezTo>
                  <a:cubicBezTo>
                    <a:pt x="0" y="2"/>
                    <a:pt x="2" y="0"/>
                    <a:pt x="5" y="0"/>
                  </a:cubicBezTo>
                  <a:cubicBezTo>
                    <a:pt x="16" y="0"/>
                    <a:pt x="16" y="0"/>
                    <a:pt x="16" y="0"/>
                  </a:cubicBezTo>
                  <a:cubicBezTo>
                    <a:pt x="20" y="0"/>
                    <a:pt x="22" y="2"/>
                    <a:pt x="22" y="5"/>
                  </a:cubicBezTo>
                  <a:cubicBezTo>
                    <a:pt x="22" y="8"/>
                    <a:pt x="20" y="11"/>
                    <a:pt x="16"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1"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33" name="Freeform 21">
              <a:extLst>
                <a:ext uri="{FF2B5EF4-FFF2-40B4-BE49-F238E27FC236}">
                  <a16:creationId xmlns:a16="http://schemas.microsoft.com/office/drawing/2014/main" id="{E84239F4-328B-BF4B-91B3-9BC878582515}"/>
                </a:ext>
              </a:extLst>
            </p:cNvPr>
            <p:cNvSpPr>
              <a:spLocks/>
            </p:cNvSpPr>
            <p:nvPr/>
          </p:nvSpPr>
          <p:spPr bwMode="auto">
            <a:xfrm>
              <a:off x="3883025" y="1479551"/>
              <a:ext cx="61913" cy="30163"/>
            </a:xfrm>
            <a:custGeom>
              <a:avLst/>
              <a:gdLst>
                <a:gd name="T0" fmla="*/ 16 w 22"/>
                <a:gd name="T1" fmla="*/ 11 h 11"/>
                <a:gd name="T2" fmla="*/ 5 w 22"/>
                <a:gd name="T3" fmla="*/ 11 h 11"/>
                <a:gd name="T4" fmla="*/ 0 w 22"/>
                <a:gd name="T5" fmla="*/ 5 h 11"/>
                <a:gd name="T6" fmla="*/ 5 w 22"/>
                <a:gd name="T7" fmla="*/ 0 h 11"/>
                <a:gd name="T8" fmla="*/ 16 w 22"/>
                <a:gd name="T9" fmla="*/ 0 h 11"/>
                <a:gd name="T10" fmla="*/ 22 w 22"/>
                <a:gd name="T11" fmla="*/ 5 h 11"/>
                <a:gd name="T12" fmla="*/ 16 w 22"/>
                <a:gd name="T13" fmla="*/ 11 h 11"/>
              </a:gdLst>
              <a:ahLst/>
              <a:cxnLst>
                <a:cxn ang="0">
                  <a:pos x="T0" y="T1"/>
                </a:cxn>
                <a:cxn ang="0">
                  <a:pos x="T2" y="T3"/>
                </a:cxn>
                <a:cxn ang="0">
                  <a:pos x="T4" y="T5"/>
                </a:cxn>
                <a:cxn ang="0">
                  <a:pos x="T6" y="T7"/>
                </a:cxn>
                <a:cxn ang="0">
                  <a:pos x="T8" y="T9"/>
                </a:cxn>
                <a:cxn ang="0">
                  <a:pos x="T10" y="T11"/>
                </a:cxn>
                <a:cxn ang="0">
                  <a:pos x="T12" y="T13"/>
                </a:cxn>
              </a:cxnLst>
              <a:rect l="0" t="0" r="r" b="b"/>
              <a:pathLst>
                <a:path w="22" h="11">
                  <a:moveTo>
                    <a:pt x="16" y="11"/>
                  </a:moveTo>
                  <a:cubicBezTo>
                    <a:pt x="5" y="11"/>
                    <a:pt x="5" y="11"/>
                    <a:pt x="5" y="11"/>
                  </a:cubicBezTo>
                  <a:cubicBezTo>
                    <a:pt x="2" y="11"/>
                    <a:pt x="0" y="8"/>
                    <a:pt x="0" y="5"/>
                  </a:cubicBezTo>
                  <a:cubicBezTo>
                    <a:pt x="0" y="2"/>
                    <a:pt x="2" y="0"/>
                    <a:pt x="5" y="0"/>
                  </a:cubicBezTo>
                  <a:cubicBezTo>
                    <a:pt x="16" y="0"/>
                    <a:pt x="16" y="0"/>
                    <a:pt x="16" y="0"/>
                  </a:cubicBezTo>
                  <a:cubicBezTo>
                    <a:pt x="20" y="0"/>
                    <a:pt x="22" y="2"/>
                    <a:pt x="22" y="5"/>
                  </a:cubicBezTo>
                  <a:cubicBezTo>
                    <a:pt x="22" y="8"/>
                    <a:pt x="20" y="11"/>
                    <a:pt x="16"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1"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34" name="Freeform 22">
              <a:extLst>
                <a:ext uri="{FF2B5EF4-FFF2-40B4-BE49-F238E27FC236}">
                  <a16:creationId xmlns:a16="http://schemas.microsoft.com/office/drawing/2014/main" id="{34D50E2A-5DAC-C641-8F34-6209A6CABBD0}"/>
                </a:ext>
              </a:extLst>
            </p:cNvPr>
            <p:cNvSpPr>
              <a:spLocks/>
            </p:cNvSpPr>
            <p:nvPr/>
          </p:nvSpPr>
          <p:spPr bwMode="auto">
            <a:xfrm>
              <a:off x="3883025" y="1385888"/>
              <a:ext cx="61913" cy="31750"/>
            </a:xfrm>
            <a:custGeom>
              <a:avLst/>
              <a:gdLst>
                <a:gd name="T0" fmla="*/ 16 w 22"/>
                <a:gd name="T1" fmla="*/ 11 h 11"/>
                <a:gd name="T2" fmla="*/ 5 w 22"/>
                <a:gd name="T3" fmla="*/ 11 h 11"/>
                <a:gd name="T4" fmla="*/ 0 w 22"/>
                <a:gd name="T5" fmla="*/ 5 h 11"/>
                <a:gd name="T6" fmla="*/ 5 w 22"/>
                <a:gd name="T7" fmla="*/ 0 h 11"/>
                <a:gd name="T8" fmla="*/ 16 w 22"/>
                <a:gd name="T9" fmla="*/ 0 h 11"/>
                <a:gd name="T10" fmla="*/ 22 w 22"/>
                <a:gd name="T11" fmla="*/ 5 h 11"/>
                <a:gd name="T12" fmla="*/ 16 w 22"/>
                <a:gd name="T13" fmla="*/ 11 h 11"/>
              </a:gdLst>
              <a:ahLst/>
              <a:cxnLst>
                <a:cxn ang="0">
                  <a:pos x="T0" y="T1"/>
                </a:cxn>
                <a:cxn ang="0">
                  <a:pos x="T2" y="T3"/>
                </a:cxn>
                <a:cxn ang="0">
                  <a:pos x="T4" y="T5"/>
                </a:cxn>
                <a:cxn ang="0">
                  <a:pos x="T6" y="T7"/>
                </a:cxn>
                <a:cxn ang="0">
                  <a:pos x="T8" y="T9"/>
                </a:cxn>
                <a:cxn ang="0">
                  <a:pos x="T10" y="T11"/>
                </a:cxn>
                <a:cxn ang="0">
                  <a:pos x="T12" y="T13"/>
                </a:cxn>
              </a:cxnLst>
              <a:rect l="0" t="0" r="r" b="b"/>
              <a:pathLst>
                <a:path w="22" h="11">
                  <a:moveTo>
                    <a:pt x="16" y="11"/>
                  </a:moveTo>
                  <a:cubicBezTo>
                    <a:pt x="5" y="11"/>
                    <a:pt x="5" y="11"/>
                    <a:pt x="5" y="11"/>
                  </a:cubicBezTo>
                  <a:cubicBezTo>
                    <a:pt x="2" y="11"/>
                    <a:pt x="0" y="8"/>
                    <a:pt x="0" y="5"/>
                  </a:cubicBezTo>
                  <a:cubicBezTo>
                    <a:pt x="0" y="2"/>
                    <a:pt x="2" y="0"/>
                    <a:pt x="5" y="0"/>
                  </a:cubicBezTo>
                  <a:cubicBezTo>
                    <a:pt x="16" y="0"/>
                    <a:pt x="16" y="0"/>
                    <a:pt x="16" y="0"/>
                  </a:cubicBezTo>
                  <a:cubicBezTo>
                    <a:pt x="20" y="0"/>
                    <a:pt x="22" y="2"/>
                    <a:pt x="22" y="5"/>
                  </a:cubicBezTo>
                  <a:cubicBezTo>
                    <a:pt x="22" y="8"/>
                    <a:pt x="20" y="11"/>
                    <a:pt x="16"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1"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grpSp>
      <p:grpSp>
        <p:nvGrpSpPr>
          <p:cNvPr id="35" name="Group 34">
            <a:extLst>
              <a:ext uri="{FF2B5EF4-FFF2-40B4-BE49-F238E27FC236}">
                <a16:creationId xmlns:a16="http://schemas.microsoft.com/office/drawing/2014/main" id="{9FAA4C66-0061-2642-8173-8D0D88A89614}"/>
              </a:ext>
            </a:extLst>
          </p:cNvPr>
          <p:cNvGrpSpPr/>
          <p:nvPr/>
        </p:nvGrpSpPr>
        <p:grpSpPr>
          <a:xfrm>
            <a:off x="1103313" y="1676400"/>
            <a:ext cx="573087" cy="576841"/>
            <a:chOff x="5065713" y="3673476"/>
            <a:chExt cx="727075" cy="731838"/>
          </a:xfrm>
          <a:solidFill>
            <a:schemeClr val="accent1"/>
          </a:solidFill>
        </p:grpSpPr>
        <p:sp>
          <p:nvSpPr>
            <p:cNvPr id="36" name="Freeform 78">
              <a:extLst>
                <a:ext uri="{FF2B5EF4-FFF2-40B4-BE49-F238E27FC236}">
                  <a16:creationId xmlns:a16="http://schemas.microsoft.com/office/drawing/2014/main" id="{F5C6D0D2-FB96-0E40-9A65-21A8C632B612}"/>
                </a:ext>
              </a:extLst>
            </p:cNvPr>
            <p:cNvSpPr>
              <a:spLocks noEditPoints="1"/>
            </p:cNvSpPr>
            <p:nvPr/>
          </p:nvSpPr>
          <p:spPr bwMode="auto">
            <a:xfrm>
              <a:off x="5065713" y="3887788"/>
              <a:ext cx="152400" cy="304800"/>
            </a:xfrm>
            <a:custGeom>
              <a:avLst/>
              <a:gdLst>
                <a:gd name="T0" fmla="*/ 49 w 55"/>
                <a:gd name="T1" fmla="*/ 110 h 110"/>
                <a:gd name="T2" fmla="*/ 5 w 55"/>
                <a:gd name="T3" fmla="*/ 110 h 110"/>
                <a:gd name="T4" fmla="*/ 0 w 55"/>
                <a:gd name="T5" fmla="*/ 104 h 110"/>
                <a:gd name="T6" fmla="*/ 0 w 55"/>
                <a:gd name="T7" fmla="*/ 5 h 110"/>
                <a:gd name="T8" fmla="*/ 5 w 55"/>
                <a:gd name="T9" fmla="*/ 0 h 110"/>
                <a:gd name="T10" fmla="*/ 49 w 55"/>
                <a:gd name="T11" fmla="*/ 0 h 110"/>
                <a:gd name="T12" fmla="*/ 55 w 55"/>
                <a:gd name="T13" fmla="*/ 5 h 110"/>
                <a:gd name="T14" fmla="*/ 55 w 55"/>
                <a:gd name="T15" fmla="*/ 104 h 110"/>
                <a:gd name="T16" fmla="*/ 49 w 55"/>
                <a:gd name="T17" fmla="*/ 110 h 110"/>
                <a:gd name="T18" fmla="*/ 11 w 55"/>
                <a:gd name="T19" fmla="*/ 99 h 110"/>
                <a:gd name="T20" fmla="*/ 44 w 55"/>
                <a:gd name="T21" fmla="*/ 99 h 110"/>
                <a:gd name="T22" fmla="*/ 44 w 55"/>
                <a:gd name="T23" fmla="*/ 11 h 110"/>
                <a:gd name="T24" fmla="*/ 11 w 55"/>
                <a:gd name="T25" fmla="*/ 11 h 110"/>
                <a:gd name="T26" fmla="*/ 11 w 55"/>
                <a:gd name="T27" fmla="*/ 99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5" h="110">
                  <a:moveTo>
                    <a:pt x="49" y="110"/>
                  </a:moveTo>
                  <a:cubicBezTo>
                    <a:pt x="5" y="110"/>
                    <a:pt x="5" y="110"/>
                    <a:pt x="5" y="110"/>
                  </a:cubicBezTo>
                  <a:cubicBezTo>
                    <a:pt x="2" y="110"/>
                    <a:pt x="0" y="107"/>
                    <a:pt x="0" y="104"/>
                  </a:cubicBezTo>
                  <a:cubicBezTo>
                    <a:pt x="0" y="5"/>
                    <a:pt x="0" y="5"/>
                    <a:pt x="0" y="5"/>
                  </a:cubicBezTo>
                  <a:cubicBezTo>
                    <a:pt x="0" y="2"/>
                    <a:pt x="2" y="0"/>
                    <a:pt x="5" y="0"/>
                  </a:cubicBezTo>
                  <a:cubicBezTo>
                    <a:pt x="49" y="0"/>
                    <a:pt x="49" y="0"/>
                    <a:pt x="49" y="0"/>
                  </a:cubicBezTo>
                  <a:cubicBezTo>
                    <a:pt x="52" y="0"/>
                    <a:pt x="55" y="2"/>
                    <a:pt x="55" y="5"/>
                  </a:cubicBezTo>
                  <a:cubicBezTo>
                    <a:pt x="55" y="104"/>
                    <a:pt x="55" y="104"/>
                    <a:pt x="55" y="104"/>
                  </a:cubicBezTo>
                  <a:cubicBezTo>
                    <a:pt x="55" y="107"/>
                    <a:pt x="52" y="110"/>
                    <a:pt x="49" y="110"/>
                  </a:cubicBezTo>
                  <a:close/>
                  <a:moveTo>
                    <a:pt x="11" y="99"/>
                  </a:moveTo>
                  <a:cubicBezTo>
                    <a:pt x="44" y="99"/>
                    <a:pt x="44" y="99"/>
                    <a:pt x="44" y="99"/>
                  </a:cubicBezTo>
                  <a:cubicBezTo>
                    <a:pt x="44" y="11"/>
                    <a:pt x="44" y="11"/>
                    <a:pt x="44" y="11"/>
                  </a:cubicBezTo>
                  <a:cubicBezTo>
                    <a:pt x="11" y="11"/>
                    <a:pt x="11" y="11"/>
                    <a:pt x="11" y="11"/>
                  </a:cubicBezTo>
                  <a:lnTo>
                    <a:pt x="11" y="9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1"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37" name="Freeform 79">
              <a:extLst>
                <a:ext uri="{FF2B5EF4-FFF2-40B4-BE49-F238E27FC236}">
                  <a16:creationId xmlns:a16="http://schemas.microsoft.com/office/drawing/2014/main" id="{8AA5818B-A8CA-8143-8CB1-D709B3D4D54F}"/>
                </a:ext>
              </a:extLst>
            </p:cNvPr>
            <p:cNvSpPr>
              <a:spLocks noEditPoints="1"/>
            </p:cNvSpPr>
            <p:nvPr/>
          </p:nvSpPr>
          <p:spPr bwMode="auto">
            <a:xfrm>
              <a:off x="5186363" y="3673476"/>
              <a:ext cx="333375" cy="731838"/>
            </a:xfrm>
            <a:custGeom>
              <a:avLst/>
              <a:gdLst>
                <a:gd name="T0" fmla="*/ 115 w 121"/>
                <a:gd name="T1" fmla="*/ 265 h 265"/>
                <a:gd name="T2" fmla="*/ 112 w 121"/>
                <a:gd name="T3" fmla="*/ 264 h 265"/>
                <a:gd name="T4" fmla="*/ 5 w 121"/>
                <a:gd name="T5" fmla="*/ 188 h 265"/>
                <a:gd name="T6" fmla="*/ 0 w 121"/>
                <a:gd name="T7" fmla="*/ 182 h 265"/>
                <a:gd name="T8" fmla="*/ 0 w 121"/>
                <a:gd name="T9" fmla="*/ 83 h 265"/>
                <a:gd name="T10" fmla="*/ 5 w 121"/>
                <a:gd name="T11" fmla="*/ 78 h 265"/>
                <a:gd name="T12" fmla="*/ 112 w 121"/>
                <a:gd name="T13" fmla="*/ 2 h 265"/>
                <a:gd name="T14" fmla="*/ 117 w 121"/>
                <a:gd name="T15" fmla="*/ 1 h 265"/>
                <a:gd name="T16" fmla="*/ 121 w 121"/>
                <a:gd name="T17" fmla="*/ 6 h 265"/>
                <a:gd name="T18" fmla="*/ 121 w 121"/>
                <a:gd name="T19" fmla="*/ 259 h 265"/>
                <a:gd name="T20" fmla="*/ 117 w 121"/>
                <a:gd name="T21" fmla="*/ 264 h 265"/>
                <a:gd name="T22" fmla="*/ 115 w 121"/>
                <a:gd name="T23" fmla="*/ 265 h 265"/>
                <a:gd name="T24" fmla="*/ 11 w 121"/>
                <a:gd name="T25" fmla="*/ 178 h 265"/>
                <a:gd name="T26" fmla="*/ 110 w 121"/>
                <a:gd name="T27" fmla="*/ 248 h 265"/>
                <a:gd name="T28" fmla="*/ 110 w 121"/>
                <a:gd name="T29" fmla="*/ 18 h 265"/>
                <a:gd name="T30" fmla="*/ 11 w 121"/>
                <a:gd name="T31" fmla="*/ 88 h 265"/>
                <a:gd name="T32" fmla="*/ 11 w 121"/>
                <a:gd name="T33" fmla="*/ 178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1" h="265">
                  <a:moveTo>
                    <a:pt x="115" y="265"/>
                  </a:moveTo>
                  <a:cubicBezTo>
                    <a:pt x="114" y="265"/>
                    <a:pt x="113" y="264"/>
                    <a:pt x="112" y="264"/>
                  </a:cubicBezTo>
                  <a:cubicBezTo>
                    <a:pt x="26" y="192"/>
                    <a:pt x="6" y="188"/>
                    <a:pt x="5" y="188"/>
                  </a:cubicBezTo>
                  <a:cubicBezTo>
                    <a:pt x="2" y="188"/>
                    <a:pt x="0" y="185"/>
                    <a:pt x="0" y="182"/>
                  </a:cubicBezTo>
                  <a:cubicBezTo>
                    <a:pt x="0" y="83"/>
                    <a:pt x="0" y="83"/>
                    <a:pt x="0" y="83"/>
                  </a:cubicBezTo>
                  <a:cubicBezTo>
                    <a:pt x="0" y="80"/>
                    <a:pt x="2" y="78"/>
                    <a:pt x="5" y="78"/>
                  </a:cubicBezTo>
                  <a:cubicBezTo>
                    <a:pt x="6" y="78"/>
                    <a:pt x="26" y="74"/>
                    <a:pt x="112" y="2"/>
                  </a:cubicBezTo>
                  <a:cubicBezTo>
                    <a:pt x="113" y="1"/>
                    <a:pt x="116" y="0"/>
                    <a:pt x="117" y="1"/>
                  </a:cubicBezTo>
                  <a:cubicBezTo>
                    <a:pt x="119" y="2"/>
                    <a:pt x="121" y="4"/>
                    <a:pt x="121" y="6"/>
                  </a:cubicBezTo>
                  <a:cubicBezTo>
                    <a:pt x="121" y="259"/>
                    <a:pt x="121" y="259"/>
                    <a:pt x="121" y="259"/>
                  </a:cubicBezTo>
                  <a:cubicBezTo>
                    <a:pt x="121" y="262"/>
                    <a:pt x="119" y="263"/>
                    <a:pt x="117" y="264"/>
                  </a:cubicBezTo>
                  <a:cubicBezTo>
                    <a:pt x="117" y="265"/>
                    <a:pt x="116" y="265"/>
                    <a:pt x="115" y="265"/>
                  </a:cubicBezTo>
                  <a:close/>
                  <a:moveTo>
                    <a:pt x="11" y="178"/>
                  </a:moveTo>
                  <a:cubicBezTo>
                    <a:pt x="21" y="182"/>
                    <a:pt x="47" y="196"/>
                    <a:pt x="110" y="248"/>
                  </a:cubicBezTo>
                  <a:cubicBezTo>
                    <a:pt x="110" y="18"/>
                    <a:pt x="110" y="18"/>
                    <a:pt x="110" y="18"/>
                  </a:cubicBezTo>
                  <a:cubicBezTo>
                    <a:pt x="47" y="70"/>
                    <a:pt x="21" y="84"/>
                    <a:pt x="11" y="88"/>
                  </a:cubicBezTo>
                  <a:lnTo>
                    <a:pt x="11" y="17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1"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38" name="Freeform 80">
              <a:extLst>
                <a:ext uri="{FF2B5EF4-FFF2-40B4-BE49-F238E27FC236}">
                  <a16:creationId xmlns:a16="http://schemas.microsoft.com/office/drawing/2014/main" id="{841C915B-EC56-7E4B-A409-1D7DD1DFB233}"/>
                </a:ext>
              </a:extLst>
            </p:cNvPr>
            <p:cNvSpPr>
              <a:spLocks/>
            </p:cNvSpPr>
            <p:nvPr/>
          </p:nvSpPr>
          <p:spPr bwMode="auto">
            <a:xfrm>
              <a:off x="5487988" y="3894138"/>
              <a:ext cx="123825" cy="288925"/>
            </a:xfrm>
            <a:custGeom>
              <a:avLst/>
              <a:gdLst>
                <a:gd name="T0" fmla="*/ 6 w 45"/>
                <a:gd name="T1" fmla="*/ 105 h 105"/>
                <a:gd name="T2" fmla="*/ 1 w 45"/>
                <a:gd name="T3" fmla="*/ 101 h 105"/>
                <a:gd name="T4" fmla="*/ 4 w 45"/>
                <a:gd name="T5" fmla="*/ 94 h 105"/>
                <a:gd name="T6" fmla="*/ 34 w 45"/>
                <a:gd name="T7" fmla="*/ 53 h 105"/>
                <a:gd name="T8" fmla="*/ 4 w 45"/>
                <a:gd name="T9" fmla="*/ 11 h 105"/>
                <a:gd name="T10" fmla="*/ 1 w 45"/>
                <a:gd name="T11" fmla="*/ 4 h 105"/>
                <a:gd name="T12" fmla="*/ 8 w 45"/>
                <a:gd name="T13" fmla="*/ 1 h 105"/>
                <a:gd name="T14" fmla="*/ 45 w 45"/>
                <a:gd name="T15" fmla="*/ 53 h 105"/>
                <a:gd name="T16" fmla="*/ 8 w 45"/>
                <a:gd name="T17" fmla="*/ 105 h 105"/>
                <a:gd name="T18" fmla="*/ 6 w 45"/>
                <a:gd name="T19" fmla="*/ 105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5" h="105">
                  <a:moveTo>
                    <a:pt x="6" y="105"/>
                  </a:moveTo>
                  <a:cubicBezTo>
                    <a:pt x="4" y="105"/>
                    <a:pt x="2" y="104"/>
                    <a:pt x="1" y="101"/>
                  </a:cubicBezTo>
                  <a:cubicBezTo>
                    <a:pt x="0" y="98"/>
                    <a:pt x="1" y="95"/>
                    <a:pt x="4" y="94"/>
                  </a:cubicBezTo>
                  <a:cubicBezTo>
                    <a:pt x="22" y="88"/>
                    <a:pt x="34" y="72"/>
                    <a:pt x="34" y="53"/>
                  </a:cubicBezTo>
                  <a:cubicBezTo>
                    <a:pt x="34" y="34"/>
                    <a:pt x="22" y="18"/>
                    <a:pt x="4" y="11"/>
                  </a:cubicBezTo>
                  <a:cubicBezTo>
                    <a:pt x="1" y="10"/>
                    <a:pt x="0" y="7"/>
                    <a:pt x="1" y="4"/>
                  </a:cubicBezTo>
                  <a:cubicBezTo>
                    <a:pt x="2" y="2"/>
                    <a:pt x="5" y="0"/>
                    <a:pt x="8" y="1"/>
                  </a:cubicBezTo>
                  <a:cubicBezTo>
                    <a:pt x="30" y="9"/>
                    <a:pt x="45" y="30"/>
                    <a:pt x="45" y="53"/>
                  </a:cubicBezTo>
                  <a:cubicBezTo>
                    <a:pt x="45" y="76"/>
                    <a:pt x="30" y="97"/>
                    <a:pt x="8" y="105"/>
                  </a:cubicBezTo>
                  <a:cubicBezTo>
                    <a:pt x="7" y="105"/>
                    <a:pt x="7" y="105"/>
                    <a:pt x="6" y="10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1"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39" name="Freeform 81">
              <a:extLst>
                <a:ext uri="{FF2B5EF4-FFF2-40B4-BE49-F238E27FC236}">
                  <a16:creationId xmlns:a16="http://schemas.microsoft.com/office/drawing/2014/main" id="{491581FA-375E-A14D-B6AE-82FE7A2FFC3D}"/>
                </a:ext>
              </a:extLst>
            </p:cNvPr>
            <p:cNvSpPr>
              <a:spLocks/>
            </p:cNvSpPr>
            <p:nvPr/>
          </p:nvSpPr>
          <p:spPr bwMode="auto">
            <a:xfrm>
              <a:off x="5716588" y="3876676"/>
              <a:ext cx="76200" cy="323850"/>
            </a:xfrm>
            <a:custGeom>
              <a:avLst/>
              <a:gdLst>
                <a:gd name="T0" fmla="*/ 6 w 28"/>
                <a:gd name="T1" fmla="*/ 117 h 117"/>
                <a:gd name="T2" fmla="*/ 3 w 28"/>
                <a:gd name="T3" fmla="*/ 116 h 117"/>
                <a:gd name="T4" fmla="*/ 2 w 28"/>
                <a:gd name="T5" fmla="*/ 108 h 117"/>
                <a:gd name="T6" fmla="*/ 10 w 28"/>
                <a:gd name="T7" fmla="*/ 93 h 117"/>
                <a:gd name="T8" fmla="*/ 15 w 28"/>
                <a:gd name="T9" fmla="*/ 77 h 117"/>
                <a:gd name="T10" fmla="*/ 17 w 28"/>
                <a:gd name="T11" fmla="*/ 59 h 117"/>
                <a:gd name="T12" fmla="*/ 15 w 28"/>
                <a:gd name="T13" fmla="*/ 41 h 117"/>
                <a:gd name="T14" fmla="*/ 10 w 28"/>
                <a:gd name="T15" fmla="*/ 25 h 117"/>
                <a:gd name="T16" fmla="*/ 2 w 28"/>
                <a:gd name="T17" fmla="*/ 10 h 117"/>
                <a:gd name="T18" fmla="*/ 3 w 28"/>
                <a:gd name="T19" fmla="*/ 2 h 117"/>
                <a:gd name="T20" fmla="*/ 11 w 28"/>
                <a:gd name="T21" fmla="*/ 4 h 117"/>
                <a:gd name="T22" fmla="*/ 20 w 28"/>
                <a:gd name="T23" fmla="*/ 20 h 117"/>
                <a:gd name="T24" fmla="*/ 26 w 28"/>
                <a:gd name="T25" fmla="*/ 39 h 117"/>
                <a:gd name="T26" fmla="*/ 28 w 28"/>
                <a:gd name="T27" fmla="*/ 59 h 117"/>
                <a:gd name="T28" fmla="*/ 26 w 28"/>
                <a:gd name="T29" fmla="*/ 79 h 117"/>
                <a:gd name="T30" fmla="*/ 20 w 28"/>
                <a:gd name="T31" fmla="*/ 97 h 117"/>
                <a:gd name="T32" fmla="*/ 11 w 28"/>
                <a:gd name="T33" fmla="*/ 114 h 117"/>
                <a:gd name="T34" fmla="*/ 6 w 28"/>
                <a:gd name="T35"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8" h="117">
                  <a:moveTo>
                    <a:pt x="6" y="117"/>
                  </a:moveTo>
                  <a:cubicBezTo>
                    <a:pt x="5" y="117"/>
                    <a:pt x="4" y="116"/>
                    <a:pt x="3" y="116"/>
                  </a:cubicBezTo>
                  <a:cubicBezTo>
                    <a:pt x="1" y="114"/>
                    <a:pt x="0" y="111"/>
                    <a:pt x="2" y="108"/>
                  </a:cubicBezTo>
                  <a:cubicBezTo>
                    <a:pt x="5" y="103"/>
                    <a:pt x="8" y="98"/>
                    <a:pt x="10" y="93"/>
                  </a:cubicBezTo>
                  <a:cubicBezTo>
                    <a:pt x="12" y="88"/>
                    <a:pt x="14" y="82"/>
                    <a:pt x="15" y="77"/>
                  </a:cubicBezTo>
                  <a:cubicBezTo>
                    <a:pt x="16" y="71"/>
                    <a:pt x="17" y="65"/>
                    <a:pt x="17" y="59"/>
                  </a:cubicBezTo>
                  <a:cubicBezTo>
                    <a:pt x="17" y="53"/>
                    <a:pt x="16" y="47"/>
                    <a:pt x="15" y="41"/>
                  </a:cubicBezTo>
                  <a:cubicBezTo>
                    <a:pt x="14" y="36"/>
                    <a:pt x="12" y="30"/>
                    <a:pt x="10" y="25"/>
                  </a:cubicBezTo>
                  <a:cubicBezTo>
                    <a:pt x="8" y="19"/>
                    <a:pt x="5" y="14"/>
                    <a:pt x="2" y="10"/>
                  </a:cubicBezTo>
                  <a:cubicBezTo>
                    <a:pt x="0" y="7"/>
                    <a:pt x="1" y="4"/>
                    <a:pt x="3" y="2"/>
                  </a:cubicBezTo>
                  <a:cubicBezTo>
                    <a:pt x="6" y="0"/>
                    <a:pt x="9" y="1"/>
                    <a:pt x="11" y="4"/>
                  </a:cubicBezTo>
                  <a:cubicBezTo>
                    <a:pt x="14" y="9"/>
                    <a:pt x="17" y="15"/>
                    <a:pt x="20" y="20"/>
                  </a:cubicBezTo>
                  <a:cubicBezTo>
                    <a:pt x="22" y="26"/>
                    <a:pt x="24" y="33"/>
                    <a:pt x="26" y="39"/>
                  </a:cubicBezTo>
                  <a:cubicBezTo>
                    <a:pt x="27" y="45"/>
                    <a:pt x="28" y="52"/>
                    <a:pt x="28" y="59"/>
                  </a:cubicBezTo>
                  <a:cubicBezTo>
                    <a:pt x="28" y="66"/>
                    <a:pt x="27" y="72"/>
                    <a:pt x="26" y="79"/>
                  </a:cubicBezTo>
                  <a:cubicBezTo>
                    <a:pt x="24" y="85"/>
                    <a:pt x="22" y="91"/>
                    <a:pt x="20" y="97"/>
                  </a:cubicBezTo>
                  <a:cubicBezTo>
                    <a:pt x="17" y="103"/>
                    <a:pt x="14" y="109"/>
                    <a:pt x="11" y="114"/>
                  </a:cubicBezTo>
                  <a:cubicBezTo>
                    <a:pt x="10" y="116"/>
                    <a:pt x="8" y="117"/>
                    <a:pt x="6" y="1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1"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40" name="Freeform 82">
              <a:extLst>
                <a:ext uri="{FF2B5EF4-FFF2-40B4-BE49-F238E27FC236}">
                  <a16:creationId xmlns:a16="http://schemas.microsoft.com/office/drawing/2014/main" id="{C9F4F1F8-860F-8149-B787-1F1C4A7ACB65}"/>
                </a:ext>
              </a:extLst>
            </p:cNvPr>
            <p:cNvSpPr>
              <a:spLocks/>
            </p:cNvSpPr>
            <p:nvPr/>
          </p:nvSpPr>
          <p:spPr bwMode="auto">
            <a:xfrm>
              <a:off x="5635625" y="3913188"/>
              <a:ext cx="66675" cy="250825"/>
            </a:xfrm>
            <a:custGeom>
              <a:avLst/>
              <a:gdLst>
                <a:gd name="T0" fmla="*/ 6 w 24"/>
                <a:gd name="T1" fmla="*/ 91 h 91"/>
                <a:gd name="T2" fmla="*/ 3 w 24"/>
                <a:gd name="T3" fmla="*/ 90 h 91"/>
                <a:gd name="T4" fmla="*/ 1 w 24"/>
                <a:gd name="T5" fmla="*/ 83 h 91"/>
                <a:gd name="T6" fmla="*/ 7 w 24"/>
                <a:gd name="T7" fmla="*/ 72 h 91"/>
                <a:gd name="T8" fmla="*/ 11 w 24"/>
                <a:gd name="T9" fmla="*/ 59 h 91"/>
                <a:gd name="T10" fmla="*/ 13 w 24"/>
                <a:gd name="T11" fmla="*/ 46 h 91"/>
                <a:gd name="T12" fmla="*/ 11 w 24"/>
                <a:gd name="T13" fmla="*/ 33 h 91"/>
                <a:gd name="T14" fmla="*/ 7 w 24"/>
                <a:gd name="T15" fmla="*/ 20 h 91"/>
                <a:gd name="T16" fmla="*/ 1 w 24"/>
                <a:gd name="T17" fmla="*/ 9 h 91"/>
                <a:gd name="T18" fmla="*/ 3 w 24"/>
                <a:gd name="T19" fmla="*/ 1 h 91"/>
                <a:gd name="T20" fmla="*/ 10 w 24"/>
                <a:gd name="T21" fmla="*/ 3 h 91"/>
                <a:gd name="T22" fmla="*/ 18 w 24"/>
                <a:gd name="T23" fmla="*/ 16 h 91"/>
                <a:gd name="T24" fmla="*/ 22 w 24"/>
                <a:gd name="T25" fmla="*/ 30 h 91"/>
                <a:gd name="T26" fmla="*/ 24 w 24"/>
                <a:gd name="T27" fmla="*/ 46 h 91"/>
                <a:gd name="T28" fmla="*/ 22 w 24"/>
                <a:gd name="T29" fmla="*/ 61 h 91"/>
                <a:gd name="T30" fmla="*/ 18 w 24"/>
                <a:gd name="T31" fmla="*/ 76 h 91"/>
                <a:gd name="T32" fmla="*/ 10 w 24"/>
                <a:gd name="T33" fmla="*/ 89 h 91"/>
                <a:gd name="T34" fmla="*/ 6 w 24"/>
                <a:gd name="T35" fmla="*/ 91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4" h="91">
                  <a:moveTo>
                    <a:pt x="6" y="91"/>
                  </a:moveTo>
                  <a:cubicBezTo>
                    <a:pt x="5" y="91"/>
                    <a:pt x="4" y="91"/>
                    <a:pt x="3" y="90"/>
                  </a:cubicBezTo>
                  <a:cubicBezTo>
                    <a:pt x="0" y="89"/>
                    <a:pt x="0" y="85"/>
                    <a:pt x="1" y="83"/>
                  </a:cubicBezTo>
                  <a:cubicBezTo>
                    <a:pt x="4" y="79"/>
                    <a:pt x="6" y="75"/>
                    <a:pt x="7" y="72"/>
                  </a:cubicBezTo>
                  <a:cubicBezTo>
                    <a:pt x="9" y="68"/>
                    <a:pt x="10" y="63"/>
                    <a:pt x="11" y="59"/>
                  </a:cubicBezTo>
                  <a:cubicBezTo>
                    <a:pt x="12" y="55"/>
                    <a:pt x="13" y="50"/>
                    <a:pt x="13" y="46"/>
                  </a:cubicBezTo>
                  <a:cubicBezTo>
                    <a:pt x="13" y="41"/>
                    <a:pt x="12" y="37"/>
                    <a:pt x="11" y="33"/>
                  </a:cubicBezTo>
                  <a:cubicBezTo>
                    <a:pt x="10" y="28"/>
                    <a:pt x="9" y="24"/>
                    <a:pt x="7" y="20"/>
                  </a:cubicBezTo>
                  <a:cubicBezTo>
                    <a:pt x="6" y="16"/>
                    <a:pt x="4" y="13"/>
                    <a:pt x="1" y="9"/>
                  </a:cubicBezTo>
                  <a:cubicBezTo>
                    <a:pt x="0" y="6"/>
                    <a:pt x="0" y="3"/>
                    <a:pt x="3" y="1"/>
                  </a:cubicBezTo>
                  <a:cubicBezTo>
                    <a:pt x="5" y="0"/>
                    <a:pt x="9" y="0"/>
                    <a:pt x="10" y="3"/>
                  </a:cubicBezTo>
                  <a:cubicBezTo>
                    <a:pt x="13" y="7"/>
                    <a:pt x="16" y="11"/>
                    <a:pt x="18" y="16"/>
                  </a:cubicBezTo>
                  <a:cubicBezTo>
                    <a:pt x="20" y="21"/>
                    <a:pt x="21" y="25"/>
                    <a:pt x="22" y="30"/>
                  </a:cubicBezTo>
                  <a:cubicBezTo>
                    <a:pt x="23" y="35"/>
                    <a:pt x="24" y="41"/>
                    <a:pt x="24" y="46"/>
                  </a:cubicBezTo>
                  <a:cubicBezTo>
                    <a:pt x="24" y="51"/>
                    <a:pt x="23" y="56"/>
                    <a:pt x="22" y="61"/>
                  </a:cubicBezTo>
                  <a:cubicBezTo>
                    <a:pt x="21" y="66"/>
                    <a:pt x="20" y="71"/>
                    <a:pt x="18" y="76"/>
                  </a:cubicBezTo>
                  <a:cubicBezTo>
                    <a:pt x="16" y="80"/>
                    <a:pt x="13" y="85"/>
                    <a:pt x="10" y="89"/>
                  </a:cubicBezTo>
                  <a:cubicBezTo>
                    <a:pt x="9" y="90"/>
                    <a:pt x="8" y="91"/>
                    <a:pt x="6" y="9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1"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grpSp>
      <p:grpSp>
        <p:nvGrpSpPr>
          <p:cNvPr id="41" name="Group 40">
            <a:extLst>
              <a:ext uri="{FF2B5EF4-FFF2-40B4-BE49-F238E27FC236}">
                <a16:creationId xmlns:a16="http://schemas.microsoft.com/office/drawing/2014/main" id="{29D6697A-064D-D447-9B03-96D73B55C04A}"/>
              </a:ext>
            </a:extLst>
          </p:cNvPr>
          <p:cNvGrpSpPr/>
          <p:nvPr/>
        </p:nvGrpSpPr>
        <p:grpSpPr>
          <a:xfrm>
            <a:off x="1073359" y="4643033"/>
            <a:ext cx="555625" cy="538567"/>
            <a:chOff x="2416175" y="5145088"/>
            <a:chExt cx="723900" cy="701676"/>
          </a:xfrm>
          <a:solidFill>
            <a:schemeClr val="accent4"/>
          </a:solidFill>
        </p:grpSpPr>
        <p:sp>
          <p:nvSpPr>
            <p:cNvPr id="42" name="Freeform 41">
              <a:extLst>
                <a:ext uri="{FF2B5EF4-FFF2-40B4-BE49-F238E27FC236}">
                  <a16:creationId xmlns:a16="http://schemas.microsoft.com/office/drawing/2014/main" id="{3B896921-B0D3-2948-95B8-1F764C2F04D0}"/>
                </a:ext>
              </a:extLst>
            </p:cNvPr>
            <p:cNvSpPr>
              <a:spLocks/>
            </p:cNvSpPr>
            <p:nvPr/>
          </p:nvSpPr>
          <p:spPr bwMode="auto">
            <a:xfrm>
              <a:off x="2868613" y="5453063"/>
              <a:ext cx="211138" cy="30163"/>
            </a:xfrm>
            <a:custGeom>
              <a:avLst/>
              <a:gdLst>
                <a:gd name="T0" fmla="*/ 72 w 77"/>
                <a:gd name="T1" fmla="*/ 11 h 11"/>
                <a:gd name="T2" fmla="*/ 6 w 77"/>
                <a:gd name="T3" fmla="*/ 11 h 11"/>
                <a:gd name="T4" fmla="*/ 0 w 77"/>
                <a:gd name="T5" fmla="*/ 6 h 11"/>
                <a:gd name="T6" fmla="*/ 6 w 77"/>
                <a:gd name="T7" fmla="*/ 0 h 11"/>
                <a:gd name="T8" fmla="*/ 72 w 77"/>
                <a:gd name="T9" fmla="*/ 0 h 11"/>
                <a:gd name="T10" fmla="*/ 77 w 77"/>
                <a:gd name="T11" fmla="*/ 6 h 11"/>
                <a:gd name="T12" fmla="*/ 72 w 77"/>
                <a:gd name="T13" fmla="*/ 11 h 11"/>
              </a:gdLst>
              <a:ahLst/>
              <a:cxnLst>
                <a:cxn ang="0">
                  <a:pos x="T0" y="T1"/>
                </a:cxn>
                <a:cxn ang="0">
                  <a:pos x="T2" y="T3"/>
                </a:cxn>
                <a:cxn ang="0">
                  <a:pos x="T4" y="T5"/>
                </a:cxn>
                <a:cxn ang="0">
                  <a:pos x="T6" y="T7"/>
                </a:cxn>
                <a:cxn ang="0">
                  <a:pos x="T8" y="T9"/>
                </a:cxn>
                <a:cxn ang="0">
                  <a:pos x="T10" y="T11"/>
                </a:cxn>
                <a:cxn ang="0">
                  <a:pos x="T12" y="T13"/>
                </a:cxn>
              </a:cxnLst>
              <a:rect l="0" t="0" r="r" b="b"/>
              <a:pathLst>
                <a:path w="77" h="11">
                  <a:moveTo>
                    <a:pt x="72" y="11"/>
                  </a:moveTo>
                  <a:cubicBezTo>
                    <a:pt x="6" y="11"/>
                    <a:pt x="6" y="11"/>
                    <a:pt x="6" y="11"/>
                  </a:cubicBezTo>
                  <a:cubicBezTo>
                    <a:pt x="3" y="11"/>
                    <a:pt x="0" y="9"/>
                    <a:pt x="0" y="6"/>
                  </a:cubicBezTo>
                  <a:cubicBezTo>
                    <a:pt x="0" y="3"/>
                    <a:pt x="3" y="0"/>
                    <a:pt x="6" y="0"/>
                  </a:cubicBezTo>
                  <a:cubicBezTo>
                    <a:pt x="72" y="0"/>
                    <a:pt x="72" y="0"/>
                    <a:pt x="72" y="0"/>
                  </a:cubicBezTo>
                  <a:cubicBezTo>
                    <a:pt x="75" y="0"/>
                    <a:pt x="77" y="3"/>
                    <a:pt x="77" y="6"/>
                  </a:cubicBezTo>
                  <a:cubicBezTo>
                    <a:pt x="77" y="9"/>
                    <a:pt x="75" y="11"/>
                    <a:pt x="72"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1"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43" name="Freeform 42">
              <a:extLst>
                <a:ext uri="{FF2B5EF4-FFF2-40B4-BE49-F238E27FC236}">
                  <a16:creationId xmlns:a16="http://schemas.microsoft.com/office/drawing/2014/main" id="{5CE21B1F-31BA-884A-B506-08E395911ADB}"/>
                </a:ext>
              </a:extLst>
            </p:cNvPr>
            <p:cNvSpPr>
              <a:spLocks/>
            </p:cNvSpPr>
            <p:nvPr/>
          </p:nvSpPr>
          <p:spPr bwMode="auto">
            <a:xfrm>
              <a:off x="2868613" y="5545138"/>
              <a:ext cx="211138" cy="30163"/>
            </a:xfrm>
            <a:custGeom>
              <a:avLst/>
              <a:gdLst>
                <a:gd name="T0" fmla="*/ 72 w 77"/>
                <a:gd name="T1" fmla="*/ 11 h 11"/>
                <a:gd name="T2" fmla="*/ 6 w 77"/>
                <a:gd name="T3" fmla="*/ 11 h 11"/>
                <a:gd name="T4" fmla="*/ 0 w 77"/>
                <a:gd name="T5" fmla="*/ 6 h 11"/>
                <a:gd name="T6" fmla="*/ 6 w 77"/>
                <a:gd name="T7" fmla="*/ 0 h 11"/>
                <a:gd name="T8" fmla="*/ 72 w 77"/>
                <a:gd name="T9" fmla="*/ 0 h 11"/>
                <a:gd name="T10" fmla="*/ 77 w 77"/>
                <a:gd name="T11" fmla="*/ 6 h 11"/>
                <a:gd name="T12" fmla="*/ 72 w 77"/>
                <a:gd name="T13" fmla="*/ 11 h 11"/>
              </a:gdLst>
              <a:ahLst/>
              <a:cxnLst>
                <a:cxn ang="0">
                  <a:pos x="T0" y="T1"/>
                </a:cxn>
                <a:cxn ang="0">
                  <a:pos x="T2" y="T3"/>
                </a:cxn>
                <a:cxn ang="0">
                  <a:pos x="T4" y="T5"/>
                </a:cxn>
                <a:cxn ang="0">
                  <a:pos x="T6" y="T7"/>
                </a:cxn>
                <a:cxn ang="0">
                  <a:pos x="T8" y="T9"/>
                </a:cxn>
                <a:cxn ang="0">
                  <a:pos x="T10" y="T11"/>
                </a:cxn>
                <a:cxn ang="0">
                  <a:pos x="T12" y="T13"/>
                </a:cxn>
              </a:cxnLst>
              <a:rect l="0" t="0" r="r" b="b"/>
              <a:pathLst>
                <a:path w="77" h="11">
                  <a:moveTo>
                    <a:pt x="72" y="11"/>
                  </a:moveTo>
                  <a:cubicBezTo>
                    <a:pt x="6" y="11"/>
                    <a:pt x="6" y="11"/>
                    <a:pt x="6" y="11"/>
                  </a:cubicBezTo>
                  <a:cubicBezTo>
                    <a:pt x="3" y="11"/>
                    <a:pt x="0" y="9"/>
                    <a:pt x="0" y="6"/>
                  </a:cubicBezTo>
                  <a:cubicBezTo>
                    <a:pt x="0" y="3"/>
                    <a:pt x="3" y="0"/>
                    <a:pt x="6" y="0"/>
                  </a:cubicBezTo>
                  <a:cubicBezTo>
                    <a:pt x="72" y="0"/>
                    <a:pt x="72" y="0"/>
                    <a:pt x="72" y="0"/>
                  </a:cubicBezTo>
                  <a:cubicBezTo>
                    <a:pt x="75" y="0"/>
                    <a:pt x="77" y="3"/>
                    <a:pt x="77" y="6"/>
                  </a:cubicBezTo>
                  <a:cubicBezTo>
                    <a:pt x="77" y="9"/>
                    <a:pt x="75" y="11"/>
                    <a:pt x="72"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1"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44" name="Freeform 43">
              <a:extLst>
                <a:ext uri="{FF2B5EF4-FFF2-40B4-BE49-F238E27FC236}">
                  <a16:creationId xmlns:a16="http://schemas.microsoft.com/office/drawing/2014/main" id="{ED56B8DC-3A63-104B-A22F-11C1873E6DDB}"/>
                </a:ext>
              </a:extLst>
            </p:cNvPr>
            <p:cNvSpPr>
              <a:spLocks/>
            </p:cNvSpPr>
            <p:nvPr/>
          </p:nvSpPr>
          <p:spPr bwMode="auto">
            <a:xfrm>
              <a:off x="2476500" y="5635626"/>
              <a:ext cx="603250" cy="30163"/>
            </a:xfrm>
            <a:custGeom>
              <a:avLst/>
              <a:gdLst>
                <a:gd name="T0" fmla="*/ 215 w 220"/>
                <a:gd name="T1" fmla="*/ 11 h 11"/>
                <a:gd name="T2" fmla="*/ 6 w 220"/>
                <a:gd name="T3" fmla="*/ 11 h 11"/>
                <a:gd name="T4" fmla="*/ 0 w 220"/>
                <a:gd name="T5" fmla="*/ 6 h 11"/>
                <a:gd name="T6" fmla="*/ 6 w 220"/>
                <a:gd name="T7" fmla="*/ 0 h 11"/>
                <a:gd name="T8" fmla="*/ 215 w 220"/>
                <a:gd name="T9" fmla="*/ 0 h 11"/>
                <a:gd name="T10" fmla="*/ 220 w 220"/>
                <a:gd name="T11" fmla="*/ 6 h 11"/>
                <a:gd name="T12" fmla="*/ 215 w 220"/>
                <a:gd name="T13" fmla="*/ 11 h 11"/>
              </a:gdLst>
              <a:ahLst/>
              <a:cxnLst>
                <a:cxn ang="0">
                  <a:pos x="T0" y="T1"/>
                </a:cxn>
                <a:cxn ang="0">
                  <a:pos x="T2" y="T3"/>
                </a:cxn>
                <a:cxn ang="0">
                  <a:pos x="T4" y="T5"/>
                </a:cxn>
                <a:cxn ang="0">
                  <a:pos x="T6" y="T7"/>
                </a:cxn>
                <a:cxn ang="0">
                  <a:pos x="T8" y="T9"/>
                </a:cxn>
                <a:cxn ang="0">
                  <a:pos x="T10" y="T11"/>
                </a:cxn>
                <a:cxn ang="0">
                  <a:pos x="T12" y="T13"/>
                </a:cxn>
              </a:cxnLst>
              <a:rect l="0" t="0" r="r" b="b"/>
              <a:pathLst>
                <a:path w="220" h="11">
                  <a:moveTo>
                    <a:pt x="215" y="11"/>
                  </a:moveTo>
                  <a:cubicBezTo>
                    <a:pt x="6" y="11"/>
                    <a:pt x="6" y="11"/>
                    <a:pt x="6" y="11"/>
                  </a:cubicBezTo>
                  <a:cubicBezTo>
                    <a:pt x="3" y="11"/>
                    <a:pt x="0" y="9"/>
                    <a:pt x="0" y="6"/>
                  </a:cubicBezTo>
                  <a:cubicBezTo>
                    <a:pt x="0" y="3"/>
                    <a:pt x="3" y="0"/>
                    <a:pt x="6" y="0"/>
                  </a:cubicBezTo>
                  <a:cubicBezTo>
                    <a:pt x="215" y="0"/>
                    <a:pt x="215" y="0"/>
                    <a:pt x="215" y="0"/>
                  </a:cubicBezTo>
                  <a:cubicBezTo>
                    <a:pt x="218" y="0"/>
                    <a:pt x="220" y="3"/>
                    <a:pt x="220" y="6"/>
                  </a:cubicBezTo>
                  <a:cubicBezTo>
                    <a:pt x="220" y="9"/>
                    <a:pt x="218" y="11"/>
                    <a:pt x="215"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1"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45" name="Freeform 44">
              <a:extLst>
                <a:ext uri="{FF2B5EF4-FFF2-40B4-BE49-F238E27FC236}">
                  <a16:creationId xmlns:a16="http://schemas.microsoft.com/office/drawing/2014/main" id="{406186ED-04A1-0B4F-BF73-D81BD1028B83}"/>
                </a:ext>
              </a:extLst>
            </p:cNvPr>
            <p:cNvSpPr>
              <a:spLocks/>
            </p:cNvSpPr>
            <p:nvPr/>
          </p:nvSpPr>
          <p:spPr bwMode="auto">
            <a:xfrm>
              <a:off x="2476500" y="5726113"/>
              <a:ext cx="542925" cy="30163"/>
            </a:xfrm>
            <a:custGeom>
              <a:avLst/>
              <a:gdLst>
                <a:gd name="T0" fmla="*/ 193 w 198"/>
                <a:gd name="T1" fmla="*/ 11 h 11"/>
                <a:gd name="T2" fmla="*/ 6 w 198"/>
                <a:gd name="T3" fmla="*/ 11 h 11"/>
                <a:gd name="T4" fmla="*/ 0 w 198"/>
                <a:gd name="T5" fmla="*/ 6 h 11"/>
                <a:gd name="T6" fmla="*/ 6 w 198"/>
                <a:gd name="T7" fmla="*/ 0 h 11"/>
                <a:gd name="T8" fmla="*/ 193 w 198"/>
                <a:gd name="T9" fmla="*/ 0 h 11"/>
                <a:gd name="T10" fmla="*/ 198 w 198"/>
                <a:gd name="T11" fmla="*/ 6 h 11"/>
                <a:gd name="T12" fmla="*/ 193 w 198"/>
                <a:gd name="T13" fmla="*/ 11 h 11"/>
              </a:gdLst>
              <a:ahLst/>
              <a:cxnLst>
                <a:cxn ang="0">
                  <a:pos x="T0" y="T1"/>
                </a:cxn>
                <a:cxn ang="0">
                  <a:pos x="T2" y="T3"/>
                </a:cxn>
                <a:cxn ang="0">
                  <a:pos x="T4" y="T5"/>
                </a:cxn>
                <a:cxn ang="0">
                  <a:pos x="T6" y="T7"/>
                </a:cxn>
                <a:cxn ang="0">
                  <a:pos x="T8" y="T9"/>
                </a:cxn>
                <a:cxn ang="0">
                  <a:pos x="T10" y="T11"/>
                </a:cxn>
                <a:cxn ang="0">
                  <a:pos x="T12" y="T13"/>
                </a:cxn>
              </a:cxnLst>
              <a:rect l="0" t="0" r="r" b="b"/>
              <a:pathLst>
                <a:path w="198" h="11">
                  <a:moveTo>
                    <a:pt x="193" y="11"/>
                  </a:moveTo>
                  <a:cubicBezTo>
                    <a:pt x="6" y="11"/>
                    <a:pt x="6" y="11"/>
                    <a:pt x="6" y="11"/>
                  </a:cubicBezTo>
                  <a:cubicBezTo>
                    <a:pt x="3" y="11"/>
                    <a:pt x="0" y="9"/>
                    <a:pt x="0" y="6"/>
                  </a:cubicBezTo>
                  <a:cubicBezTo>
                    <a:pt x="0" y="3"/>
                    <a:pt x="3" y="0"/>
                    <a:pt x="6" y="0"/>
                  </a:cubicBezTo>
                  <a:cubicBezTo>
                    <a:pt x="193" y="0"/>
                    <a:pt x="193" y="0"/>
                    <a:pt x="193" y="0"/>
                  </a:cubicBezTo>
                  <a:cubicBezTo>
                    <a:pt x="196" y="0"/>
                    <a:pt x="198" y="3"/>
                    <a:pt x="198" y="6"/>
                  </a:cubicBezTo>
                  <a:cubicBezTo>
                    <a:pt x="198" y="9"/>
                    <a:pt x="196" y="11"/>
                    <a:pt x="193"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1"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46" name="Freeform 45">
              <a:extLst>
                <a:ext uri="{FF2B5EF4-FFF2-40B4-BE49-F238E27FC236}">
                  <a16:creationId xmlns:a16="http://schemas.microsoft.com/office/drawing/2014/main" id="{D6966238-8A21-CC43-994D-3DC29399CE86}"/>
                </a:ext>
              </a:extLst>
            </p:cNvPr>
            <p:cNvSpPr>
              <a:spLocks/>
            </p:cNvSpPr>
            <p:nvPr/>
          </p:nvSpPr>
          <p:spPr bwMode="auto">
            <a:xfrm>
              <a:off x="2416175" y="5362576"/>
              <a:ext cx="723900" cy="484188"/>
            </a:xfrm>
            <a:custGeom>
              <a:avLst/>
              <a:gdLst>
                <a:gd name="T0" fmla="*/ 208 w 264"/>
                <a:gd name="T1" fmla="*/ 176 h 176"/>
                <a:gd name="T2" fmla="*/ 6 w 264"/>
                <a:gd name="T3" fmla="*/ 176 h 176"/>
                <a:gd name="T4" fmla="*/ 0 w 264"/>
                <a:gd name="T5" fmla="*/ 171 h 176"/>
                <a:gd name="T6" fmla="*/ 0 w 264"/>
                <a:gd name="T7" fmla="*/ 6 h 176"/>
                <a:gd name="T8" fmla="*/ 6 w 264"/>
                <a:gd name="T9" fmla="*/ 0 h 176"/>
                <a:gd name="T10" fmla="*/ 59 w 264"/>
                <a:gd name="T11" fmla="*/ 0 h 176"/>
                <a:gd name="T12" fmla="*/ 64 w 264"/>
                <a:gd name="T13" fmla="*/ 6 h 176"/>
                <a:gd name="T14" fmla="*/ 59 w 264"/>
                <a:gd name="T15" fmla="*/ 11 h 176"/>
                <a:gd name="T16" fmla="*/ 11 w 264"/>
                <a:gd name="T17" fmla="*/ 11 h 176"/>
                <a:gd name="T18" fmla="*/ 11 w 264"/>
                <a:gd name="T19" fmla="*/ 165 h 176"/>
                <a:gd name="T20" fmla="*/ 208 w 264"/>
                <a:gd name="T21" fmla="*/ 165 h 176"/>
                <a:gd name="T22" fmla="*/ 253 w 264"/>
                <a:gd name="T23" fmla="*/ 120 h 176"/>
                <a:gd name="T24" fmla="*/ 253 w 264"/>
                <a:gd name="T25" fmla="*/ 11 h 176"/>
                <a:gd name="T26" fmla="*/ 173 w 264"/>
                <a:gd name="T27" fmla="*/ 11 h 176"/>
                <a:gd name="T28" fmla="*/ 167 w 264"/>
                <a:gd name="T29" fmla="*/ 6 h 176"/>
                <a:gd name="T30" fmla="*/ 173 w 264"/>
                <a:gd name="T31" fmla="*/ 0 h 176"/>
                <a:gd name="T32" fmla="*/ 259 w 264"/>
                <a:gd name="T33" fmla="*/ 0 h 176"/>
                <a:gd name="T34" fmla="*/ 264 w 264"/>
                <a:gd name="T35" fmla="*/ 6 h 176"/>
                <a:gd name="T36" fmla="*/ 264 w 264"/>
                <a:gd name="T37" fmla="*/ 120 h 176"/>
                <a:gd name="T38" fmla="*/ 208 w 264"/>
                <a:gd name="T39" fmla="*/ 176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64" h="176">
                  <a:moveTo>
                    <a:pt x="208" y="176"/>
                  </a:moveTo>
                  <a:cubicBezTo>
                    <a:pt x="6" y="176"/>
                    <a:pt x="6" y="176"/>
                    <a:pt x="6" y="176"/>
                  </a:cubicBezTo>
                  <a:cubicBezTo>
                    <a:pt x="3" y="176"/>
                    <a:pt x="0" y="174"/>
                    <a:pt x="0" y="171"/>
                  </a:cubicBezTo>
                  <a:cubicBezTo>
                    <a:pt x="0" y="6"/>
                    <a:pt x="0" y="6"/>
                    <a:pt x="0" y="6"/>
                  </a:cubicBezTo>
                  <a:cubicBezTo>
                    <a:pt x="0" y="3"/>
                    <a:pt x="3" y="0"/>
                    <a:pt x="6" y="0"/>
                  </a:cubicBezTo>
                  <a:cubicBezTo>
                    <a:pt x="59" y="0"/>
                    <a:pt x="59" y="0"/>
                    <a:pt x="59" y="0"/>
                  </a:cubicBezTo>
                  <a:cubicBezTo>
                    <a:pt x="62" y="0"/>
                    <a:pt x="64" y="3"/>
                    <a:pt x="64" y="6"/>
                  </a:cubicBezTo>
                  <a:cubicBezTo>
                    <a:pt x="64" y="9"/>
                    <a:pt x="62" y="11"/>
                    <a:pt x="59" y="11"/>
                  </a:cubicBezTo>
                  <a:cubicBezTo>
                    <a:pt x="11" y="11"/>
                    <a:pt x="11" y="11"/>
                    <a:pt x="11" y="11"/>
                  </a:cubicBezTo>
                  <a:cubicBezTo>
                    <a:pt x="11" y="165"/>
                    <a:pt x="11" y="165"/>
                    <a:pt x="11" y="165"/>
                  </a:cubicBezTo>
                  <a:cubicBezTo>
                    <a:pt x="208" y="165"/>
                    <a:pt x="208" y="165"/>
                    <a:pt x="208" y="165"/>
                  </a:cubicBezTo>
                  <a:cubicBezTo>
                    <a:pt x="233" y="165"/>
                    <a:pt x="253" y="145"/>
                    <a:pt x="253" y="120"/>
                  </a:cubicBezTo>
                  <a:cubicBezTo>
                    <a:pt x="253" y="11"/>
                    <a:pt x="253" y="11"/>
                    <a:pt x="253" y="11"/>
                  </a:cubicBezTo>
                  <a:cubicBezTo>
                    <a:pt x="173" y="11"/>
                    <a:pt x="173" y="11"/>
                    <a:pt x="173" y="11"/>
                  </a:cubicBezTo>
                  <a:cubicBezTo>
                    <a:pt x="170" y="11"/>
                    <a:pt x="167" y="9"/>
                    <a:pt x="167" y="6"/>
                  </a:cubicBezTo>
                  <a:cubicBezTo>
                    <a:pt x="167" y="3"/>
                    <a:pt x="170" y="0"/>
                    <a:pt x="173" y="0"/>
                  </a:cubicBezTo>
                  <a:cubicBezTo>
                    <a:pt x="259" y="0"/>
                    <a:pt x="259" y="0"/>
                    <a:pt x="259" y="0"/>
                  </a:cubicBezTo>
                  <a:cubicBezTo>
                    <a:pt x="262" y="0"/>
                    <a:pt x="264" y="3"/>
                    <a:pt x="264" y="6"/>
                  </a:cubicBezTo>
                  <a:cubicBezTo>
                    <a:pt x="264" y="120"/>
                    <a:pt x="264" y="120"/>
                    <a:pt x="264" y="120"/>
                  </a:cubicBezTo>
                  <a:cubicBezTo>
                    <a:pt x="264" y="151"/>
                    <a:pt x="239" y="176"/>
                    <a:pt x="208" y="17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1"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47" name="Freeform 46">
              <a:extLst>
                <a:ext uri="{FF2B5EF4-FFF2-40B4-BE49-F238E27FC236}">
                  <a16:creationId xmlns:a16="http://schemas.microsoft.com/office/drawing/2014/main" id="{AD63E98F-B3B9-EF4F-8755-BC41636FF79E}"/>
                </a:ext>
              </a:extLst>
            </p:cNvPr>
            <p:cNvSpPr>
              <a:spLocks noEditPoints="1"/>
            </p:cNvSpPr>
            <p:nvPr/>
          </p:nvSpPr>
          <p:spPr bwMode="auto">
            <a:xfrm>
              <a:off x="2536825" y="5145088"/>
              <a:ext cx="422275" cy="430213"/>
            </a:xfrm>
            <a:custGeom>
              <a:avLst/>
              <a:gdLst>
                <a:gd name="T0" fmla="*/ 6 w 154"/>
                <a:gd name="T1" fmla="*/ 156 h 156"/>
                <a:gd name="T2" fmla="*/ 2 w 154"/>
                <a:gd name="T3" fmla="*/ 155 h 156"/>
                <a:gd name="T4" fmla="*/ 1 w 154"/>
                <a:gd name="T5" fmla="*/ 149 h 156"/>
                <a:gd name="T6" fmla="*/ 14 w 154"/>
                <a:gd name="T7" fmla="*/ 110 h 156"/>
                <a:gd name="T8" fmla="*/ 15 w 154"/>
                <a:gd name="T9" fmla="*/ 108 h 156"/>
                <a:gd name="T10" fmla="*/ 114 w 154"/>
                <a:gd name="T11" fmla="*/ 9 h 156"/>
                <a:gd name="T12" fmla="*/ 147 w 154"/>
                <a:gd name="T13" fmla="*/ 9 h 156"/>
                <a:gd name="T14" fmla="*/ 154 w 154"/>
                <a:gd name="T15" fmla="*/ 26 h 156"/>
                <a:gd name="T16" fmla="*/ 147 w 154"/>
                <a:gd name="T17" fmla="*/ 43 h 156"/>
                <a:gd name="T18" fmla="*/ 48 w 154"/>
                <a:gd name="T19" fmla="*/ 142 h 156"/>
                <a:gd name="T20" fmla="*/ 46 w 154"/>
                <a:gd name="T21" fmla="*/ 143 h 156"/>
                <a:gd name="T22" fmla="*/ 8 w 154"/>
                <a:gd name="T23" fmla="*/ 156 h 156"/>
                <a:gd name="T24" fmla="*/ 6 w 154"/>
                <a:gd name="T25" fmla="*/ 156 h 156"/>
                <a:gd name="T26" fmla="*/ 24 w 154"/>
                <a:gd name="T27" fmla="*/ 115 h 156"/>
                <a:gd name="T28" fmla="*/ 15 w 154"/>
                <a:gd name="T29" fmla="*/ 142 h 156"/>
                <a:gd name="T30" fmla="*/ 42 w 154"/>
                <a:gd name="T31" fmla="*/ 133 h 156"/>
                <a:gd name="T32" fmla="*/ 140 w 154"/>
                <a:gd name="T33" fmla="*/ 35 h 156"/>
                <a:gd name="T34" fmla="*/ 143 w 154"/>
                <a:gd name="T35" fmla="*/ 26 h 156"/>
                <a:gd name="T36" fmla="*/ 140 w 154"/>
                <a:gd name="T37" fmla="*/ 17 h 156"/>
                <a:gd name="T38" fmla="*/ 122 w 154"/>
                <a:gd name="T39" fmla="*/ 17 h 156"/>
                <a:gd name="T40" fmla="*/ 24 w 154"/>
                <a:gd name="T41" fmla="*/ 115 h 156"/>
                <a:gd name="T42" fmla="*/ 45 w 154"/>
                <a:gd name="T43" fmla="*/ 138 h 156"/>
                <a:gd name="T44" fmla="*/ 45 w 154"/>
                <a:gd name="T45" fmla="*/ 138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4" h="156">
                  <a:moveTo>
                    <a:pt x="6" y="156"/>
                  </a:moveTo>
                  <a:cubicBezTo>
                    <a:pt x="4" y="156"/>
                    <a:pt x="3" y="156"/>
                    <a:pt x="2" y="155"/>
                  </a:cubicBezTo>
                  <a:cubicBezTo>
                    <a:pt x="1" y="153"/>
                    <a:pt x="0" y="151"/>
                    <a:pt x="1" y="149"/>
                  </a:cubicBezTo>
                  <a:cubicBezTo>
                    <a:pt x="14" y="110"/>
                    <a:pt x="14" y="110"/>
                    <a:pt x="14" y="110"/>
                  </a:cubicBezTo>
                  <a:cubicBezTo>
                    <a:pt x="14" y="109"/>
                    <a:pt x="14" y="109"/>
                    <a:pt x="15" y="108"/>
                  </a:cubicBezTo>
                  <a:cubicBezTo>
                    <a:pt x="114" y="9"/>
                    <a:pt x="114" y="9"/>
                    <a:pt x="114" y="9"/>
                  </a:cubicBezTo>
                  <a:cubicBezTo>
                    <a:pt x="123" y="0"/>
                    <a:pt x="138" y="0"/>
                    <a:pt x="147" y="9"/>
                  </a:cubicBezTo>
                  <a:cubicBezTo>
                    <a:pt x="152" y="14"/>
                    <a:pt x="154" y="20"/>
                    <a:pt x="154" y="26"/>
                  </a:cubicBezTo>
                  <a:cubicBezTo>
                    <a:pt x="154" y="32"/>
                    <a:pt x="152" y="38"/>
                    <a:pt x="147" y="43"/>
                  </a:cubicBezTo>
                  <a:cubicBezTo>
                    <a:pt x="48" y="142"/>
                    <a:pt x="48" y="142"/>
                    <a:pt x="48" y="142"/>
                  </a:cubicBezTo>
                  <a:cubicBezTo>
                    <a:pt x="48" y="142"/>
                    <a:pt x="47" y="143"/>
                    <a:pt x="46" y="143"/>
                  </a:cubicBezTo>
                  <a:cubicBezTo>
                    <a:pt x="8" y="156"/>
                    <a:pt x="8" y="156"/>
                    <a:pt x="8" y="156"/>
                  </a:cubicBezTo>
                  <a:cubicBezTo>
                    <a:pt x="7" y="156"/>
                    <a:pt x="6" y="156"/>
                    <a:pt x="6" y="156"/>
                  </a:cubicBezTo>
                  <a:close/>
                  <a:moveTo>
                    <a:pt x="24" y="115"/>
                  </a:moveTo>
                  <a:cubicBezTo>
                    <a:pt x="15" y="142"/>
                    <a:pt x="15" y="142"/>
                    <a:pt x="15" y="142"/>
                  </a:cubicBezTo>
                  <a:cubicBezTo>
                    <a:pt x="42" y="133"/>
                    <a:pt x="42" y="133"/>
                    <a:pt x="42" y="133"/>
                  </a:cubicBezTo>
                  <a:cubicBezTo>
                    <a:pt x="140" y="35"/>
                    <a:pt x="140" y="35"/>
                    <a:pt x="140" y="35"/>
                  </a:cubicBezTo>
                  <a:cubicBezTo>
                    <a:pt x="142" y="33"/>
                    <a:pt x="143" y="29"/>
                    <a:pt x="143" y="26"/>
                  </a:cubicBezTo>
                  <a:cubicBezTo>
                    <a:pt x="143" y="23"/>
                    <a:pt x="142" y="19"/>
                    <a:pt x="140" y="17"/>
                  </a:cubicBezTo>
                  <a:cubicBezTo>
                    <a:pt x="135" y="12"/>
                    <a:pt x="126" y="12"/>
                    <a:pt x="122" y="17"/>
                  </a:cubicBezTo>
                  <a:lnTo>
                    <a:pt x="24" y="115"/>
                  </a:lnTo>
                  <a:close/>
                  <a:moveTo>
                    <a:pt x="45" y="138"/>
                  </a:moveTo>
                  <a:cubicBezTo>
                    <a:pt x="45" y="138"/>
                    <a:pt x="45" y="138"/>
                    <a:pt x="45" y="1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1"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grpSp>
      <p:pic>
        <p:nvPicPr>
          <p:cNvPr id="49" name="Picture 48">
            <a:extLst>
              <a:ext uri="{FF2B5EF4-FFF2-40B4-BE49-F238E27FC236}">
                <a16:creationId xmlns:a16="http://schemas.microsoft.com/office/drawing/2014/main" id="{A9A1EC5F-F78A-6048-A290-F4F18CA535AD}"/>
              </a:ext>
            </a:extLst>
          </p:cNvPr>
          <p:cNvPicPr>
            <a:picLocks noChangeAspect="1"/>
          </p:cNvPicPr>
          <p:nvPr/>
        </p:nvPicPr>
        <p:blipFill>
          <a:blip r:embed="rId2"/>
          <a:stretch>
            <a:fillRect/>
          </a:stretch>
        </p:blipFill>
        <p:spPr>
          <a:xfrm>
            <a:off x="1029131" y="5504531"/>
            <a:ext cx="555039" cy="498731"/>
          </a:xfrm>
          <a:prstGeom prst="rect">
            <a:avLst/>
          </a:prstGeom>
        </p:spPr>
      </p:pic>
    </p:spTree>
    <p:extLst>
      <p:ext uri="{BB962C8B-B14F-4D97-AF65-F5344CB8AC3E}">
        <p14:creationId xmlns:p14="http://schemas.microsoft.com/office/powerpoint/2010/main" val="2606688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p:cNvSpPr/>
          <p:nvPr/>
        </p:nvSpPr>
        <p:spPr>
          <a:xfrm>
            <a:off x="2178755" y="749300"/>
            <a:ext cx="7834489" cy="2844800"/>
          </a:xfrm>
          <a:prstGeom prst="rect">
            <a:avLst/>
          </a:prstGeom>
          <a:solidFill>
            <a:srgbClr val="002F56">
              <a:alpha val="85000"/>
            </a:srgbClr>
          </a:solidFill>
          <a:ln w="15875" cap="rnd">
            <a:solidFill>
              <a:schemeClr val="bg1"/>
            </a:solidFill>
            <a:headEnd type="none" w="med" len="med"/>
            <a:tailEnd type="none" w="med" len="med"/>
          </a:ln>
          <a:effectLst>
            <a:outerShdw blurRad="279400" dist="101600" dir="4140000" sx="102000" sy="102000" algn="tl" rotWithShape="0">
              <a:prstClr val="black">
                <a:alpha val="40000"/>
              </a:prstClr>
            </a:outerShdw>
          </a:effectLst>
        </p:spPr>
        <p:style>
          <a:lnRef idx="0">
            <a:schemeClr val="accent3"/>
          </a:lnRef>
          <a:fillRef idx="3">
            <a:schemeClr val="accent3"/>
          </a:fillRef>
          <a:effectRef idx="3">
            <a:schemeClr val="accent3"/>
          </a:effectRef>
          <a:fontRef idx="minor">
            <a:schemeClr val="lt1"/>
          </a:fontRef>
        </p:style>
        <p:txBody>
          <a:bodyPr vert="horz" wrap="square" lIns="91436" tIns="45718" rIns="91436" bIns="45718" numCol="1" rtlCol="0" anchor="ctr" anchorCtr="0" compatLnSpc="1">
            <a:prstTxWarp prst="textNoShape">
              <a:avLst/>
            </a:prstTxWarp>
          </a:bodyPr>
          <a:lstStyle/>
          <a:p>
            <a:pPr marL="0" marR="0" lvl="0" indent="0" algn="ctr" defTabSz="914099" rtl="0" eaLnBrk="1" fontAlgn="base" latinLnBrk="0" hangingPunct="1">
              <a:lnSpc>
                <a:spcPct val="100000"/>
              </a:lnSpc>
              <a:spcBef>
                <a:spcPct val="0"/>
              </a:spcBef>
              <a:spcAft>
                <a:spcPct val="0"/>
              </a:spcAft>
              <a:buClrTx/>
              <a:buSzTx/>
              <a:buFontTx/>
              <a:buNone/>
              <a:tabLst/>
              <a:defRPr/>
            </a:pPr>
            <a:endParaRPr kumimoji="0" lang="en-US" sz="2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12" name="Subtitle 9"/>
          <p:cNvSpPr txBox="1">
            <a:spLocks/>
          </p:cNvSpPr>
          <p:nvPr/>
        </p:nvSpPr>
        <p:spPr>
          <a:xfrm>
            <a:off x="2667000" y="4343400"/>
            <a:ext cx="6858000" cy="514927"/>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900"/>
              </a:spcBef>
              <a:buFont typeface="Arial" panose="020B0604020202020204" pitchFamily="34" charset="0"/>
              <a:buNone/>
              <a:defRPr sz="2400" b="0" kern="1200">
                <a:solidFill>
                  <a:schemeClr val="bg1"/>
                </a:solidFill>
                <a:latin typeface="+mn-lt"/>
                <a:ea typeface="+mn-ea"/>
                <a:cs typeface="+mn-cs"/>
              </a:defRPr>
            </a:lvl1pPr>
            <a:lvl2pPr marL="457200" indent="0" algn="ctr" defTabSz="914400" rtl="0" eaLnBrk="1" latinLnBrk="0" hangingPunct="1">
              <a:lnSpc>
                <a:spcPct val="90000"/>
              </a:lnSpc>
              <a:spcBef>
                <a:spcPts val="900"/>
              </a:spcBef>
              <a:buFont typeface="Arial" panose="020B0604020202020204" pitchFamily="34" charset="0"/>
              <a:buNone/>
              <a:defRPr sz="2000" kern="1200">
                <a:solidFill>
                  <a:schemeClr val="bg1"/>
                </a:solidFill>
                <a:latin typeface="+mn-lt"/>
                <a:ea typeface="+mn-ea"/>
                <a:cs typeface="+mn-cs"/>
              </a:defRPr>
            </a:lvl2pPr>
            <a:lvl3pPr marL="914400" indent="0" algn="ctr" defTabSz="914400" rtl="0" eaLnBrk="1" latinLnBrk="0" hangingPunct="1">
              <a:lnSpc>
                <a:spcPct val="90000"/>
              </a:lnSpc>
              <a:spcBef>
                <a:spcPts val="900"/>
              </a:spcBef>
              <a:buFont typeface="Arial" panose="020B0604020202020204" pitchFamily="34" charset="0"/>
              <a:buNone/>
              <a:defRPr sz="1800" kern="1200">
                <a:solidFill>
                  <a:schemeClr val="bg1"/>
                </a:solidFill>
                <a:latin typeface="+mn-lt"/>
                <a:ea typeface="+mn-ea"/>
                <a:cs typeface="+mn-cs"/>
              </a:defRPr>
            </a:lvl3pPr>
            <a:lvl4pPr marL="1371600" indent="0" algn="ctr" defTabSz="914400" rtl="0" eaLnBrk="1" latinLnBrk="0" hangingPunct="1">
              <a:lnSpc>
                <a:spcPct val="90000"/>
              </a:lnSpc>
              <a:spcBef>
                <a:spcPts val="900"/>
              </a:spcBef>
              <a:buFont typeface="Arial" panose="020B0604020202020204" pitchFamily="34" charset="0"/>
              <a:buNone/>
              <a:defRPr sz="1600" kern="1200">
                <a:solidFill>
                  <a:schemeClr val="bg1"/>
                </a:solidFill>
                <a:latin typeface="+mn-lt"/>
                <a:ea typeface="+mn-ea"/>
                <a:cs typeface="+mn-cs"/>
              </a:defRPr>
            </a:lvl4pPr>
            <a:lvl5pPr marL="1828800" indent="0" algn="ctr" defTabSz="914400" rtl="0" eaLnBrk="1" latinLnBrk="0" hangingPunct="1">
              <a:lnSpc>
                <a:spcPct val="90000"/>
              </a:lnSpc>
              <a:spcBef>
                <a:spcPts val="900"/>
              </a:spcBef>
              <a:buFont typeface="Arial" panose="020B0604020202020204" pitchFamily="34" charset="0"/>
              <a:buNone/>
              <a:defRPr sz="1600" kern="1200">
                <a:solidFill>
                  <a:schemeClr val="bg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900"/>
              </a:spcBef>
              <a:spcAft>
                <a:spcPts val="0"/>
              </a:spcAft>
              <a:buClrTx/>
              <a:buSzTx/>
              <a:buFont typeface="Arial" panose="020B0604020202020204" pitchFamily="34" charset="0"/>
              <a:buNone/>
              <a:tabLst/>
              <a:defRPr/>
            </a:pPr>
            <a:endParaRPr kumimoji="0" lang="en-US" sz="28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3" name="Picture 2">
            <a:extLst>
              <a:ext uri="{FF2B5EF4-FFF2-40B4-BE49-F238E27FC236}">
                <a16:creationId xmlns:a16="http://schemas.microsoft.com/office/drawing/2014/main" id="{FD3529D5-47B8-1346-9925-90C7AFF766EC}"/>
              </a:ext>
            </a:extLst>
          </p:cNvPr>
          <p:cNvPicPr>
            <a:picLocks noChangeAspect="1"/>
          </p:cNvPicPr>
          <p:nvPr/>
        </p:nvPicPr>
        <p:blipFill>
          <a:blip r:embed="rId3"/>
          <a:stretch>
            <a:fillRect/>
          </a:stretch>
        </p:blipFill>
        <p:spPr>
          <a:xfrm>
            <a:off x="2944288" y="1333499"/>
            <a:ext cx="6404440" cy="1960543"/>
          </a:xfrm>
          <a:prstGeom prst="rect">
            <a:avLst/>
          </a:prstGeom>
        </p:spPr>
      </p:pic>
    </p:spTree>
    <p:extLst>
      <p:ext uri="{BB962C8B-B14F-4D97-AF65-F5344CB8AC3E}">
        <p14:creationId xmlns:p14="http://schemas.microsoft.com/office/powerpoint/2010/main" val="43737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0B45815-284E-51A9-F94E-AD7C00C43712}"/>
              </a:ext>
            </a:extLst>
          </p:cNvPr>
          <p:cNvSpPr/>
          <p:nvPr/>
        </p:nvSpPr>
        <p:spPr>
          <a:xfrm>
            <a:off x="1" y="0"/>
            <a:ext cx="4175760" cy="6499654"/>
          </a:xfrm>
          <a:prstGeom prst="rect">
            <a:avLst/>
          </a:prstGeom>
          <a:solidFill>
            <a:schemeClr val="accent2"/>
          </a:solidFill>
          <a:ln w="12700" cap="flat" cmpd="sng" algn="ctr">
            <a:noFill/>
            <a:prstDash val="solid"/>
            <a:miter lim="800000"/>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0" cap="none" spc="0" normalizeH="0" baseline="-25000" noProof="0" dirty="0">
              <a:ln>
                <a:noFill/>
              </a:ln>
              <a:solidFill>
                <a:srgbClr val="0079A0"/>
              </a:solidFill>
              <a:effectLst/>
              <a:uLnTx/>
              <a:uFillTx/>
              <a:latin typeface="思源黑体" panose="020B0500000000000000" pitchFamily="34" charset="-122"/>
              <a:ea typeface="思源黑体" panose="020B0500000000000000" pitchFamily="34" charset="-122"/>
              <a:cs typeface="+mn-cs"/>
            </a:endParaRPr>
          </a:p>
        </p:txBody>
      </p:sp>
      <p:sp>
        <p:nvSpPr>
          <p:cNvPr id="2" name="Speech Bubble: Oval 1">
            <a:extLst>
              <a:ext uri="{FF2B5EF4-FFF2-40B4-BE49-F238E27FC236}">
                <a16:creationId xmlns:a16="http://schemas.microsoft.com/office/drawing/2014/main" id="{D5840AE1-3D57-39C2-1732-D03E2E291180}"/>
              </a:ext>
            </a:extLst>
          </p:cNvPr>
          <p:cNvSpPr/>
          <p:nvPr/>
        </p:nvSpPr>
        <p:spPr>
          <a:xfrm>
            <a:off x="579806" y="1829316"/>
            <a:ext cx="3016151" cy="2810417"/>
          </a:xfrm>
          <a:custGeom>
            <a:avLst/>
            <a:gdLst>
              <a:gd name="connsiteX0" fmla="*/ 327102 w 3016151"/>
              <a:gd name="connsiteY0" fmla="*/ 25266 h 2810417"/>
              <a:gd name="connsiteX1" fmla="*/ 810086 w 3016151"/>
              <a:gd name="connsiteY1" fmla="*/ 159569 h 2810417"/>
              <a:gd name="connsiteX2" fmla="*/ 2716320 w 3016151"/>
              <a:gd name="connsiteY2" fmla="*/ 564303 h 2810417"/>
              <a:gd name="connsiteX3" fmla="*/ 2445322 w 3016151"/>
              <a:gd name="connsiteY3" fmla="*/ 2506086 h 2810417"/>
              <a:gd name="connsiteX4" fmla="*/ 499003 w 3016151"/>
              <a:gd name="connsiteY4" fmla="*/ 2449504 h 2810417"/>
              <a:gd name="connsiteX5" fmla="*/ 360127 w 3016151"/>
              <a:gd name="connsiteY5" fmla="*/ 493908 h 2810417"/>
              <a:gd name="connsiteX6" fmla="*/ 327102 w 3016151"/>
              <a:gd name="connsiteY6" fmla="*/ 25266 h 2810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16151" h="2810417" fill="none" extrusionOk="0">
                <a:moveTo>
                  <a:pt x="327102" y="25266"/>
                </a:moveTo>
                <a:cubicBezTo>
                  <a:pt x="411647" y="39369"/>
                  <a:pt x="679472" y="146333"/>
                  <a:pt x="810086" y="159569"/>
                </a:cubicBezTo>
                <a:cubicBezTo>
                  <a:pt x="1413139" y="-85007"/>
                  <a:pt x="2301390" y="-28952"/>
                  <a:pt x="2716320" y="564303"/>
                </a:cubicBezTo>
                <a:cubicBezTo>
                  <a:pt x="3157864" y="1081604"/>
                  <a:pt x="3092332" y="2047517"/>
                  <a:pt x="2445322" y="2506086"/>
                </a:cubicBezTo>
                <a:cubicBezTo>
                  <a:pt x="1837832" y="2809957"/>
                  <a:pt x="1040418" y="2896468"/>
                  <a:pt x="499003" y="2449504"/>
                </a:cubicBezTo>
                <a:cubicBezTo>
                  <a:pt x="-24520" y="1869252"/>
                  <a:pt x="-80334" y="1020296"/>
                  <a:pt x="360127" y="493908"/>
                </a:cubicBezTo>
                <a:cubicBezTo>
                  <a:pt x="309799" y="337123"/>
                  <a:pt x="357800" y="94219"/>
                  <a:pt x="327102" y="25266"/>
                </a:cubicBezTo>
                <a:close/>
              </a:path>
              <a:path w="3016151" h="2810417" stroke="0" extrusionOk="0">
                <a:moveTo>
                  <a:pt x="327102" y="25266"/>
                </a:moveTo>
                <a:cubicBezTo>
                  <a:pt x="570650" y="57413"/>
                  <a:pt x="681022" y="80870"/>
                  <a:pt x="810086" y="159569"/>
                </a:cubicBezTo>
                <a:cubicBezTo>
                  <a:pt x="1370640" y="-217512"/>
                  <a:pt x="2311082" y="66066"/>
                  <a:pt x="2716320" y="564303"/>
                </a:cubicBezTo>
                <a:cubicBezTo>
                  <a:pt x="3153601" y="1189538"/>
                  <a:pt x="3062676" y="1947790"/>
                  <a:pt x="2445322" y="2506086"/>
                </a:cubicBezTo>
                <a:cubicBezTo>
                  <a:pt x="1841538" y="2888286"/>
                  <a:pt x="1116960" y="2803670"/>
                  <a:pt x="499003" y="2449504"/>
                </a:cubicBezTo>
                <a:cubicBezTo>
                  <a:pt x="-70446" y="1985238"/>
                  <a:pt x="-165921" y="1199550"/>
                  <a:pt x="360127" y="493908"/>
                </a:cubicBezTo>
                <a:cubicBezTo>
                  <a:pt x="312888" y="399684"/>
                  <a:pt x="341538" y="184211"/>
                  <a:pt x="327102" y="25266"/>
                </a:cubicBezTo>
                <a:close/>
              </a:path>
            </a:pathLst>
          </a:custGeom>
          <a:solidFill>
            <a:sysClr val="window" lastClr="FFFFFF"/>
          </a:solidFill>
          <a:ln w="28575" cap="flat" cmpd="sng" algn="ctr">
            <a:solidFill>
              <a:sysClr val="window" lastClr="FFFFFF"/>
            </a:solidFill>
            <a:prstDash val="solid"/>
            <a:miter lim="800000"/>
            <a:extLst>
              <a:ext uri="{C807C97D-BFC1-408E-A445-0C87EB9F89A2}">
                <ask:lineSketchStyleProps xmlns:ask="http://schemas.microsoft.com/office/drawing/2018/sketchyshapes" xmlns="" sd="2238933905">
                  <a:prstGeom prst="wedgeEllipseCallout">
                    <a:avLst>
                      <a:gd name="adj1" fmla="val -39155"/>
                      <a:gd name="adj2" fmla="val -49101"/>
                    </a:avLst>
                  </a:prstGeom>
                  <ask:type>
                    <ask:lineSketchCurved/>
                  </ask:type>
                </ask:lineSketchStyleProps>
              </a:ext>
            </a:extLst>
          </a:ln>
          <a:effectLst/>
        </p:spPr>
        <p:txBody>
          <a:bodyPr lIns="27432" tIns="27432" rIns="27432" bIns="27432" rtlCol="0" anchor="ctr"/>
          <a:lstStyle/>
          <a:p>
            <a:pPr marL="0" marR="0" lvl="0" indent="0" algn="ctr" defTabSz="914400" rtl="0" eaLnBrk="1" fontAlgn="auto" latinLnBrk="0" hangingPunct="1">
              <a:lnSpc>
                <a:spcPct val="114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002F56"/>
                </a:solidFill>
                <a:effectLst/>
                <a:uLnTx/>
                <a:uFillTx/>
                <a:latin typeface="思源黑体" panose="020B0500000000000000" pitchFamily="34" charset="-122"/>
                <a:ea typeface="思源黑体" panose="020B0500000000000000" pitchFamily="34" charset="-122"/>
                <a:cs typeface="Open Sans" panose="020B0606030504020204" pitchFamily="34" charset="0"/>
              </a:rPr>
              <a:t>What is </a:t>
            </a:r>
            <a:r>
              <a:rPr kumimoji="0" lang="en-US" sz="3200" b="1" i="0" u="none" strike="noStrike" kern="0" cap="none" spc="0" normalizeH="0" baseline="0" noProof="0" dirty="0">
                <a:ln>
                  <a:noFill/>
                </a:ln>
                <a:solidFill>
                  <a:srgbClr val="3E75CF"/>
                </a:solidFill>
                <a:effectLst/>
                <a:uLnTx/>
                <a:uFillTx/>
                <a:latin typeface="思源黑体" panose="020B0500000000000000" pitchFamily="34" charset="-122"/>
                <a:ea typeface="思源黑体" panose="020B0500000000000000" pitchFamily="34" charset="-122"/>
                <a:cs typeface="Open Sans" panose="020B0606030504020204" pitchFamily="34" charset="0"/>
              </a:rPr>
              <a:t>EDS</a:t>
            </a:r>
            <a:r>
              <a:rPr kumimoji="0" lang="en-US" sz="3200" b="1" i="0" u="none" strike="noStrike" kern="0" cap="none" spc="0" normalizeH="0" baseline="0" noProof="0" dirty="0">
                <a:ln>
                  <a:noFill/>
                </a:ln>
                <a:solidFill>
                  <a:srgbClr val="002F56"/>
                </a:solidFill>
                <a:effectLst/>
                <a:uLnTx/>
                <a:uFillTx/>
                <a:latin typeface="思源黑体" panose="020B0500000000000000" pitchFamily="34" charset="-122"/>
                <a:ea typeface="思源黑体" panose="020B0500000000000000" pitchFamily="34" charset="-122"/>
                <a:cs typeface="Open Sans" panose="020B0606030504020204" pitchFamily="34" charset="0"/>
              </a:rPr>
              <a:t>?</a:t>
            </a:r>
          </a:p>
        </p:txBody>
      </p:sp>
      <p:sp>
        <p:nvSpPr>
          <p:cNvPr id="5" name="Content Placeholder 4">
            <a:extLst>
              <a:ext uri="{FF2B5EF4-FFF2-40B4-BE49-F238E27FC236}">
                <a16:creationId xmlns:a16="http://schemas.microsoft.com/office/drawing/2014/main" id="{09F29036-1BE2-33FB-BF1C-649A385E3008}"/>
              </a:ext>
            </a:extLst>
          </p:cNvPr>
          <p:cNvSpPr txBox="1">
            <a:spLocks/>
          </p:cNvSpPr>
          <p:nvPr/>
        </p:nvSpPr>
        <p:spPr>
          <a:xfrm>
            <a:off x="4690164" y="635134"/>
            <a:ext cx="6770687" cy="5418533"/>
          </a:xfrm>
          <a:prstGeom prst="rect">
            <a:avLst/>
          </a:prstGeom>
        </p:spPr>
        <p:txBody>
          <a:bodyPr vert="horz" lIns="91440" tIns="45720" rIns="91440" bIns="45720" rtlCol="0">
            <a:noAutofit/>
          </a:bodyPr>
          <a:lstStyle>
            <a:lvl1pPr marL="228600" indent="-228600" algn="l" defTabSz="914400" rtl="0" eaLnBrk="1" latinLnBrk="0" hangingPunct="1">
              <a:lnSpc>
                <a:spcPct val="110000"/>
              </a:lnSpc>
              <a:spcBef>
                <a:spcPts val="9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110000"/>
              </a:lnSpc>
              <a:spcBef>
                <a:spcPts val="9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110000"/>
              </a:lnSpc>
              <a:spcBef>
                <a:spcPts val="9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110000"/>
              </a:lnSpc>
              <a:spcBef>
                <a:spcPts val="9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110000"/>
              </a:lnSpc>
              <a:spcBef>
                <a:spcPts val="9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50000"/>
              </a:lnSpc>
              <a:spcBef>
                <a:spcPts val="900"/>
              </a:spcBef>
              <a:spcAft>
                <a:spcPts val="0"/>
              </a:spcAft>
              <a:buClrTx/>
              <a:buSzTx/>
              <a:buFont typeface="Arial" panose="020B0604020202020204" pitchFamily="34" charset="0"/>
              <a:buChar char="•"/>
              <a:tabLst/>
              <a:defRPr/>
            </a:pPr>
            <a:r>
              <a:rPr kumimoji="0" lang="en-US" altLang="zh-CN" sz="2000" b="0" i="0" u="none" strike="noStrike" kern="1200" cap="none" spc="0" normalizeH="0" baseline="0" noProof="0" dirty="0">
                <a:ln>
                  <a:noFill/>
                </a:ln>
                <a:solidFill>
                  <a:srgbClr val="3E75CF"/>
                </a:solidFill>
                <a:effectLst/>
                <a:uLnTx/>
                <a:uFillTx/>
                <a:latin typeface="思源黑体" panose="020B0500000000000000" pitchFamily="34" charset="-122"/>
                <a:ea typeface="思源黑体" panose="020B0500000000000000" pitchFamily="34" charset="-122"/>
                <a:cs typeface="Open Sans" panose="020B0606030504020204" pitchFamily="34" charset="0"/>
              </a:rPr>
              <a:t>EBSCO Discovery Service</a:t>
            </a:r>
            <a:r>
              <a:rPr kumimoji="0" lang="en-US" altLang="zh-CN" sz="2000" b="0" i="0" u="none" strike="noStrike" kern="1200" cap="none" spc="0" normalizeH="0" baseline="0" noProof="0" dirty="0">
                <a:ln>
                  <a:noFill/>
                </a:ln>
                <a:solidFill>
                  <a:srgbClr val="454545"/>
                </a:solidFill>
                <a:effectLst/>
                <a:uLnTx/>
                <a:uFillTx/>
                <a:latin typeface="思源黑体" panose="020B0500000000000000" pitchFamily="34" charset="-122"/>
                <a:ea typeface="思源黑体" panose="020B0500000000000000" pitchFamily="34" charset="-122"/>
                <a:cs typeface="Open Sans" panose="020B0606030504020204" pitchFamily="34" charset="0"/>
              </a:rPr>
              <a:t>(</a:t>
            </a:r>
            <a:r>
              <a:rPr kumimoji="0" lang="zh-CN" altLang="en-US" sz="2000" b="0" i="0" u="none" strike="noStrike" kern="1200" cap="none" spc="0" normalizeH="0" baseline="0" noProof="0" dirty="0">
                <a:ln>
                  <a:noFill/>
                </a:ln>
                <a:solidFill>
                  <a:srgbClr val="454545"/>
                </a:solidFill>
                <a:effectLst/>
                <a:uLnTx/>
                <a:uFillTx/>
                <a:latin typeface="思源黑体" panose="020B0500000000000000" pitchFamily="34" charset="-122"/>
                <a:ea typeface="思源黑体" panose="020B0500000000000000" pitchFamily="34" charset="-122"/>
                <a:cs typeface="Open Sans" panose="020B0606030504020204" pitchFamily="34" charset="0"/>
              </a:rPr>
              <a:t>中文：</a:t>
            </a:r>
            <a:r>
              <a:rPr kumimoji="0" lang="en-US" altLang="zh-CN" sz="2000" b="0" i="0" u="none" strike="noStrike" kern="1200" cap="none" spc="0" normalizeH="0" baseline="0" noProof="0" dirty="0">
                <a:ln>
                  <a:noFill/>
                </a:ln>
                <a:solidFill>
                  <a:srgbClr val="454545"/>
                </a:solidFill>
                <a:effectLst/>
                <a:uLnTx/>
                <a:uFillTx/>
                <a:latin typeface="思源黑体" panose="020B0500000000000000" pitchFamily="34" charset="-122"/>
                <a:ea typeface="思源黑体" panose="020B0500000000000000" pitchFamily="34" charset="-122"/>
                <a:cs typeface="Open Sans" panose="020B0606030504020204" pitchFamily="34" charset="0"/>
              </a:rPr>
              <a:t>EBSCO </a:t>
            </a:r>
            <a:r>
              <a:rPr kumimoji="0" lang="zh-CN" altLang="en-US" sz="2000" b="0" i="0" u="none" strike="noStrike" kern="1200" cap="none" spc="0" normalizeH="0" baseline="0" noProof="0" dirty="0">
                <a:ln>
                  <a:noFill/>
                </a:ln>
                <a:solidFill>
                  <a:srgbClr val="454545"/>
                </a:solidFill>
                <a:effectLst/>
                <a:uLnTx/>
                <a:uFillTx/>
                <a:latin typeface="思源黑体" panose="020B0500000000000000" pitchFamily="34" charset="-122"/>
                <a:ea typeface="思源黑体" panose="020B0500000000000000" pitchFamily="34" charset="-122"/>
                <a:cs typeface="Open Sans" panose="020B0606030504020204" pitchFamily="34" charset="0"/>
              </a:rPr>
              <a:t>发现服务，简称 </a:t>
            </a:r>
            <a:r>
              <a:rPr kumimoji="0" lang="en-US" altLang="zh-CN" sz="2000" b="0" i="0" u="none" strike="noStrike" kern="1200" cap="none" spc="0" normalizeH="0" baseline="0" noProof="0" dirty="0">
                <a:ln>
                  <a:noFill/>
                </a:ln>
                <a:solidFill>
                  <a:srgbClr val="3E75CF"/>
                </a:solidFill>
                <a:effectLst/>
                <a:uLnTx/>
                <a:uFillTx/>
                <a:latin typeface="思源黑体" panose="020B0500000000000000" pitchFamily="34" charset="-122"/>
                <a:ea typeface="思源黑体" panose="020B0500000000000000" pitchFamily="34" charset="-122"/>
                <a:cs typeface="Open Sans" panose="020B0606030504020204" pitchFamily="34" charset="0"/>
              </a:rPr>
              <a:t>EDS</a:t>
            </a:r>
            <a:r>
              <a:rPr kumimoji="0" lang="en-US" altLang="zh-CN" sz="2000" b="0" i="0" u="none" strike="noStrike" kern="1200" cap="none" spc="0" normalizeH="0" baseline="0" noProof="0" dirty="0">
                <a:ln>
                  <a:noFill/>
                </a:ln>
                <a:solidFill>
                  <a:srgbClr val="454545"/>
                </a:solidFill>
                <a:effectLst/>
                <a:uLnTx/>
                <a:uFillTx/>
                <a:latin typeface="思源黑体" panose="020B0500000000000000" pitchFamily="34" charset="-122"/>
                <a:ea typeface="思源黑体" panose="020B0500000000000000" pitchFamily="34" charset="-122"/>
                <a:cs typeface="Open Sans" panose="020B0606030504020204" pitchFamily="34" charset="0"/>
              </a:rPr>
              <a:t>)</a:t>
            </a:r>
            <a:r>
              <a:rPr kumimoji="0" lang="zh-CN" altLang="en-US" sz="2000" b="0" i="0" u="none" strike="noStrike" kern="1200" cap="none" spc="0" normalizeH="0" baseline="0" noProof="0" dirty="0">
                <a:ln>
                  <a:noFill/>
                </a:ln>
                <a:solidFill>
                  <a:srgbClr val="454545"/>
                </a:solidFill>
                <a:effectLst/>
                <a:uLnTx/>
                <a:uFillTx/>
                <a:latin typeface="思源黑体" panose="020B0500000000000000" pitchFamily="34" charset="-122"/>
                <a:ea typeface="思源黑体" panose="020B0500000000000000" pitchFamily="34" charset="-122"/>
                <a:cs typeface="Open Sans" panose="020B0606030504020204" pitchFamily="34" charset="0"/>
              </a:rPr>
              <a:t>，</a:t>
            </a:r>
            <a:r>
              <a:rPr kumimoji="0" lang="en-US" altLang="zh-CN" sz="2000" b="0" i="0" u="none" strike="noStrike" kern="1200" cap="none" spc="0" normalizeH="0" baseline="0" noProof="0" dirty="0">
                <a:ln>
                  <a:noFill/>
                </a:ln>
                <a:solidFill>
                  <a:srgbClr val="454545"/>
                </a:solidFill>
                <a:effectLst/>
                <a:uLnTx/>
                <a:uFillTx/>
                <a:latin typeface="思源黑体" panose="020B0500000000000000" pitchFamily="34" charset="-122"/>
                <a:ea typeface="思源黑体" panose="020B0500000000000000" pitchFamily="34" charset="-122"/>
                <a:cs typeface="Open Sans" panose="020B0606030504020204" pitchFamily="34" charset="0"/>
              </a:rPr>
              <a:t>EBSCO</a:t>
            </a:r>
            <a:r>
              <a:rPr kumimoji="0" lang="zh-CN" altLang="en-US" sz="2000" b="0" i="0" u="none" strike="noStrike" kern="1200" cap="none" spc="0" normalizeH="0" baseline="0" noProof="0" dirty="0">
                <a:ln>
                  <a:noFill/>
                </a:ln>
                <a:solidFill>
                  <a:srgbClr val="454545"/>
                </a:solidFill>
                <a:effectLst/>
                <a:uLnTx/>
                <a:uFillTx/>
                <a:latin typeface="思源黑体" panose="020B0500000000000000" pitchFamily="34" charset="-122"/>
                <a:ea typeface="思源黑体" panose="020B0500000000000000" pitchFamily="34" charset="-122"/>
                <a:cs typeface="Open Sans" panose="020B0606030504020204" pitchFamily="34" charset="0"/>
              </a:rPr>
              <a:t>将现代网站的热门功能与图书馆所需的研究功能相结合。</a:t>
            </a:r>
            <a:endParaRPr kumimoji="0" lang="en-US" altLang="zh-CN" sz="2000" b="0" i="0" u="none" strike="noStrike" kern="1200" cap="none" spc="0" normalizeH="0" baseline="0" noProof="0" dirty="0">
              <a:ln>
                <a:noFill/>
              </a:ln>
              <a:solidFill>
                <a:srgbClr val="454545"/>
              </a:solidFill>
              <a:effectLst/>
              <a:uLnTx/>
              <a:uFillTx/>
              <a:latin typeface="思源黑体" panose="020B0500000000000000" pitchFamily="34" charset="-122"/>
              <a:ea typeface="思源黑体" panose="020B0500000000000000" pitchFamily="34" charset="-122"/>
              <a:cs typeface="Open Sans" panose="020B0606030504020204" pitchFamily="34" charset="0"/>
            </a:endParaRPr>
          </a:p>
          <a:p>
            <a:pPr marL="228600" marR="0" lvl="0" indent="-228600" algn="l" defTabSz="914400" rtl="0" eaLnBrk="1" fontAlgn="auto" latinLnBrk="0" hangingPunct="1">
              <a:lnSpc>
                <a:spcPct val="150000"/>
              </a:lnSpc>
              <a:spcBef>
                <a:spcPts val="900"/>
              </a:spcBef>
              <a:spcAft>
                <a:spcPts val="0"/>
              </a:spcAft>
              <a:buClrTx/>
              <a:buSzTx/>
              <a:buFont typeface="Arial" panose="020B0604020202020204" pitchFamily="34" charset="0"/>
              <a:buChar char="•"/>
              <a:tabLst/>
              <a:defRPr/>
            </a:pPr>
            <a:r>
              <a:rPr kumimoji="0" lang="en-US" altLang="zh-CN" sz="2000" b="0" i="0" u="none" strike="noStrike" kern="1200" cap="none" spc="0" normalizeH="0" baseline="0" noProof="0" dirty="0">
                <a:ln>
                  <a:noFill/>
                </a:ln>
                <a:solidFill>
                  <a:srgbClr val="3E75CF"/>
                </a:solidFill>
                <a:effectLst/>
                <a:uLnTx/>
                <a:uFillTx/>
                <a:latin typeface="思源黑体" panose="020B0500000000000000" pitchFamily="34" charset="-122"/>
                <a:ea typeface="思源黑体" panose="020B0500000000000000" pitchFamily="34" charset="-122"/>
                <a:cs typeface="Open Sans" panose="020B0606030504020204" pitchFamily="34" charset="0"/>
              </a:rPr>
              <a:t>EDS</a:t>
            </a:r>
            <a:r>
              <a:rPr kumimoji="0" lang="zh-CN" altLang="en-US" sz="2000" b="0" i="0" u="none" strike="noStrike" kern="1200" cap="none" spc="0" normalizeH="0" baseline="0" noProof="0" dirty="0">
                <a:ln>
                  <a:noFill/>
                </a:ln>
                <a:solidFill>
                  <a:srgbClr val="454545"/>
                </a:solidFill>
                <a:effectLst/>
                <a:uLnTx/>
                <a:uFillTx/>
                <a:latin typeface="思源黑体" panose="020B0500000000000000" pitchFamily="34" charset="-122"/>
                <a:ea typeface="思源黑体" panose="020B0500000000000000" pitchFamily="34" charset="-122"/>
                <a:cs typeface="Open Sans" panose="020B0606030504020204" pitchFamily="34" charset="0"/>
              </a:rPr>
              <a:t>外文资源发现系统是将所有图书馆外文资源整合为一的检索平台，为读者提供统一的检索界面和检索方式，使读者能对图书馆所拥有的各种资源系统，包括电子期刊、电子图书、馆藏书目、机构典藏、开放存取数据库等资源进行一站式整合检索，检索结果能够被引用并且包含全文链接。</a:t>
            </a:r>
            <a:endParaRPr kumimoji="0" lang="en-US" altLang="zh-CN" sz="2000" b="0" i="0" u="none" strike="noStrike" kern="1200" cap="none" spc="0" normalizeH="0" baseline="0" noProof="0" dirty="0">
              <a:ln>
                <a:noFill/>
              </a:ln>
              <a:solidFill>
                <a:srgbClr val="454545"/>
              </a:solidFill>
              <a:effectLst/>
              <a:uLnTx/>
              <a:uFillTx/>
              <a:latin typeface="思源黑体" panose="020B0500000000000000" pitchFamily="34" charset="-122"/>
              <a:ea typeface="思源黑体" panose="020B0500000000000000" pitchFamily="34" charset="-122"/>
              <a:cs typeface="Open Sans" panose="020B0606030504020204" pitchFamily="34" charset="0"/>
            </a:endParaRPr>
          </a:p>
          <a:p>
            <a:pPr marL="228600" marR="0" lvl="0" indent="-228600" algn="l" defTabSz="914400" rtl="0" eaLnBrk="1" fontAlgn="auto" latinLnBrk="0" hangingPunct="1">
              <a:lnSpc>
                <a:spcPct val="150000"/>
              </a:lnSpc>
              <a:spcBef>
                <a:spcPts val="900"/>
              </a:spcBef>
              <a:spcAft>
                <a:spcPts val="0"/>
              </a:spcAft>
              <a:buClrTx/>
              <a:buSzTx/>
              <a:buFont typeface="Arial" panose="020B0604020202020204" pitchFamily="34" charset="0"/>
              <a:buChar char="•"/>
              <a:tabLst/>
              <a:defRPr/>
            </a:pPr>
            <a:r>
              <a:rPr kumimoji="0" lang="zh-CN" altLang="en-US" sz="2000" b="0" i="0" u="none" strike="noStrike" kern="1200" cap="none" spc="0" normalizeH="0" baseline="0" noProof="0" dirty="0">
                <a:ln>
                  <a:noFill/>
                </a:ln>
                <a:solidFill>
                  <a:srgbClr val="454545"/>
                </a:solidFill>
                <a:effectLst/>
                <a:uLnTx/>
                <a:uFillTx/>
                <a:latin typeface="思源黑体" panose="020B0500000000000000" pitchFamily="34" charset="-122"/>
                <a:ea typeface="思源黑体" panose="020B0500000000000000" pitchFamily="34" charset="-122"/>
                <a:cs typeface="Open Sans" panose="020B0606030504020204" pitchFamily="34" charset="0"/>
              </a:rPr>
              <a:t>通过 </a:t>
            </a:r>
            <a:r>
              <a:rPr kumimoji="0" lang="en-US" altLang="zh-CN" sz="2000" b="0" i="0" u="none" strike="noStrike" kern="1200" cap="none" spc="0" normalizeH="0" baseline="0" noProof="0" dirty="0">
                <a:ln>
                  <a:noFill/>
                </a:ln>
                <a:solidFill>
                  <a:srgbClr val="3E75CF"/>
                </a:solidFill>
                <a:effectLst/>
                <a:uLnTx/>
                <a:uFillTx/>
                <a:latin typeface="思源黑体" panose="020B0500000000000000" pitchFamily="34" charset="-122"/>
                <a:ea typeface="思源黑体" panose="020B0500000000000000" pitchFamily="34" charset="-122"/>
                <a:cs typeface="Open Sans" panose="020B0606030504020204" pitchFamily="34" charset="0"/>
              </a:rPr>
              <a:t>EDS</a:t>
            </a:r>
            <a:r>
              <a:rPr kumimoji="0" lang="en-US" altLang="zh-CN" sz="2000" b="0" i="0" u="none" strike="noStrike" kern="1200" cap="none" spc="0" normalizeH="0" baseline="0" noProof="0" dirty="0">
                <a:ln>
                  <a:noFill/>
                </a:ln>
                <a:solidFill>
                  <a:srgbClr val="454545"/>
                </a:solidFill>
                <a:effectLst/>
                <a:uLnTx/>
                <a:uFillTx/>
                <a:latin typeface="思源黑体" panose="020B0500000000000000" pitchFamily="34" charset="-122"/>
                <a:ea typeface="思源黑体" panose="020B0500000000000000" pitchFamily="34" charset="-122"/>
                <a:cs typeface="Open Sans" panose="020B0606030504020204" pitchFamily="34" charset="0"/>
              </a:rPr>
              <a:t> </a:t>
            </a:r>
            <a:r>
              <a:rPr kumimoji="0" lang="zh-CN" altLang="en-US" sz="2000" b="0" i="0" u="none" strike="noStrike" kern="1200" cap="none" spc="0" normalizeH="0" baseline="0" noProof="0" dirty="0">
                <a:ln>
                  <a:noFill/>
                </a:ln>
                <a:solidFill>
                  <a:srgbClr val="454545"/>
                </a:solidFill>
                <a:effectLst/>
                <a:uLnTx/>
                <a:uFillTx/>
                <a:latin typeface="思源黑体" panose="020B0500000000000000" pitchFamily="34" charset="-122"/>
                <a:ea typeface="思源黑体" panose="020B0500000000000000" pitchFamily="34" charset="-122"/>
                <a:cs typeface="Open Sans" panose="020B0606030504020204" pitchFamily="34" charset="0"/>
              </a:rPr>
              <a:t>一站式整合搜寻，您可以访问学校图书馆完整的知识库</a:t>
            </a:r>
          </a:p>
        </p:txBody>
      </p:sp>
      <p:pic>
        <p:nvPicPr>
          <p:cNvPr id="3" name="Graphic 2">
            <a:extLst>
              <a:ext uri="{FF2B5EF4-FFF2-40B4-BE49-F238E27FC236}">
                <a16:creationId xmlns:a16="http://schemas.microsoft.com/office/drawing/2014/main" id="{099CC1F8-49E9-D739-3EEA-3D577A659E8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190634" y="6536180"/>
            <a:ext cx="1866902" cy="274320"/>
          </a:xfrm>
          <a:prstGeom prst="rect">
            <a:avLst/>
          </a:prstGeom>
        </p:spPr>
      </p:pic>
    </p:spTree>
    <p:extLst>
      <p:ext uri="{BB962C8B-B14F-4D97-AF65-F5344CB8AC3E}">
        <p14:creationId xmlns:p14="http://schemas.microsoft.com/office/powerpoint/2010/main" val="30505418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824AEEEA-4393-B12C-E3F2-F640F31FFFDE}"/>
              </a:ext>
            </a:extLst>
          </p:cNvPr>
          <p:cNvSpPr/>
          <p:nvPr/>
        </p:nvSpPr>
        <p:spPr>
          <a:xfrm>
            <a:off x="342900" y="4965700"/>
            <a:ext cx="11525250" cy="156845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endParaRPr lang="en-US" sz="1400" b="1" dirty="0">
              <a:solidFill>
                <a:prstClr val="white"/>
              </a:solidFill>
              <a:latin typeface="Times New Roman" panose="02020603050405020304" pitchFamily="18" charset="0"/>
              <a:ea typeface="思源黑体 CN" panose="020B0500000000000000"/>
            </a:endParaRPr>
          </a:p>
        </p:txBody>
      </p:sp>
      <p:sp>
        <p:nvSpPr>
          <p:cNvPr id="2" name="Rectangle: Rounded Corners 1">
            <a:extLst>
              <a:ext uri="{FF2B5EF4-FFF2-40B4-BE49-F238E27FC236}">
                <a16:creationId xmlns:a16="http://schemas.microsoft.com/office/drawing/2014/main" id="{3E31272B-EF51-5B0F-6FDF-A5742324A304}"/>
              </a:ext>
            </a:extLst>
          </p:cNvPr>
          <p:cNvSpPr/>
          <p:nvPr/>
        </p:nvSpPr>
        <p:spPr>
          <a:xfrm>
            <a:off x="1254125" y="5749925"/>
            <a:ext cx="10456863" cy="549275"/>
          </a:xfrm>
          <a:prstGeom prst="round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endParaRPr lang="en-US" sz="1400" b="1" dirty="0">
              <a:solidFill>
                <a:prstClr val="white"/>
              </a:solidFill>
              <a:latin typeface="Times New Roman" panose="02020603050405020304" pitchFamily="18" charset="0"/>
              <a:ea typeface="思源黑体 CN" panose="020B0500000000000000"/>
            </a:endParaRPr>
          </a:p>
        </p:txBody>
      </p:sp>
      <p:grpSp>
        <p:nvGrpSpPr>
          <p:cNvPr id="8" name="Group 7">
            <a:extLst>
              <a:ext uri="{FF2B5EF4-FFF2-40B4-BE49-F238E27FC236}">
                <a16:creationId xmlns:a16="http://schemas.microsoft.com/office/drawing/2014/main" id="{2DCE5514-95C7-0007-447E-A8229A70E3FF}"/>
              </a:ext>
            </a:extLst>
          </p:cNvPr>
          <p:cNvGrpSpPr>
            <a:grpSpLocks/>
          </p:cNvGrpSpPr>
          <p:nvPr/>
        </p:nvGrpSpPr>
        <p:grpSpPr bwMode="auto">
          <a:xfrm>
            <a:off x="1590675" y="1347788"/>
            <a:ext cx="9390063" cy="1598612"/>
            <a:chOff x="1453512" y="3586505"/>
            <a:chExt cx="10032883" cy="1706788"/>
          </a:xfrm>
        </p:grpSpPr>
        <p:pic>
          <p:nvPicPr>
            <p:cNvPr id="52236" name="Picture 26">
              <a:extLst>
                <a:ext uri="{FF2B5EF4-FFF2-40B4-BE49-F238E27FC236}">
                  <a16:creationId xmlns:a16="http://schemas.microsoft.com/office/drawing/2014/main" id="{2D7A4F04-0101-A29E-E88E-6A9459E7C5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53512" y="3586505"/>
              <a:ext cx="10032883" cy="1706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EEAD5F79-6DCE-D986-5502-D8DF9B9DC3DE}"/>
                </a:ext>
              </a:extLst>
            </p:cNvPr>
            <p:cNvSpPr/>
            <p:nvPr/>
          </p:nvSpPr>
          <p:spPr>
            <a:xfrm>
              <a:off x="4046966" y="3940744"/>
              <a:ext cx="7349531" cy="9322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anchor="ctr"/>
            <a:lstStyle/>
            <a:p>
              <a:pPr defTabSz="914400" eaLnBrk="1" fontAlgn="auto" hangingPunct="1">
                <a:spcBef>
                  <a:spcPts val="0"/>
                </a:spcBef>
                <a:spcAft>
                  <a:spcPts val="0"/>
                </a:spcAft>
                <a:defRPr/>
              </a:pPr>
              <a:r>
                <a:rPr lang="en-US" sz="2800" b="1" kern="0" dirty="0">
                  <a:solidFill>
                    <a:prstClr val="white"/>
                  </a:solidFill>
                  <a:latin typeface="Times New Roman" panose="02020603050405020304" pitchFamily="18" charset="0"/>
                  <a:ea typeface="思源黑体 CN" panose="020B0500000000000000"/>
                </a:rPr>
                <a:t>EBSCO </a:t>
              </a:r>
              <a:r>
                <a:rPr lang="zh-CN" altLang="en-US" sz="2800" b="1" kern="0" dirty="0">
                  <a:solidFill>
                    <a:prstClr val="white"/>
                  </a:solidFill>
                  <a:latin typeface="Times New Roman" panose="02020603050405020304" pitchFamily="18" charset="0"/>
                  <a:ea typeface="思源黑体 CN" panose="020B0500000000000000"/>
                </a:rPr>
                <a:t>由</a:t>
              </a:r>
              <a:r>
                <a:rPr lang="en-US" sz="3200" b="1" kern="0" dirty="0">
                  <a:solidFill>
                    <a:srgbClr val="C8D2E1"/>
                  </a:solidFill>
                  <a:latin typeface="Times New Roman" panose="02020603050405020304" pitchFamily="18" charset="0"/>
                  <a:ea typeface="思源黑体 CN" panose="020B0500000000000000"/>
                </a:rPr>
                <a:t>Elton B. Stephens</a:t>
              </a:r>
              <a:r>
                <a:rPr lang="zh-CN" altLang="en-US" sz="3200" b="1" kern="0" dirty="0">
                  <a:solidFill>
                    <a:srgbClr val="C8D2E1"/>
                  </a:solidFill>
                  <a:latin typeface="Times New Roman" panose="02020603050405020304" pitchFamily="18" charset="0"/>
                  <a:ea typeface="思源黑体 CN" panose="020B0500000000000000"/>
                </a:rPr>
                <a:t>于</a:t>
              </a:r>
              <a:r>
                <a:rPr lang="en-US" sz="3200" b="1" kern="0" dirty="0">
                  <a:solidFill>
                    <a:srgbClr val="C8D2E1"/>
                  </a:solidFill>
                  <a:latin typeface="Times New Roman" panose="02020603050405020304" pitchFamily="18" charset="0"/>
                  <a:ea typeface="思源黑体 CN" panose="020B0500000000000000"/>
                </a:rPr>
                <a:t> 1944</a:t>
              </a:r>
              <a:r>
                <a:rPr lang="zh-CN" altLang="en-US" sz="3200" b="1" kern="0" dirty="0">
                  <a:solidFill>
                    <a:srgbClr val="C8D2E1"/>
                  </a:solidFill>
                  <a:latin typeface="Times New Roman" panose="02020603050405020304" pitchFamily="18" charset="0"/>
                  <a:ea typeface="思源黑体 CN" panose="020B0500000000000000"/>
                </a:rPr>
                <a:t>年创立</a:t>
              </a:r>
              <a:endParaRPr lang="en-US" sz="2800" b="1" kern="0" dirty="0">
                <a:solidFill>
                  <a:srgbClr val="C8D2E1"/>
                </a:solidFill>
                <a:latin typeface="Times New Roman" panose="02020603050405020304" pitchFamily="18" charset="0"/>
                <a:ea typeface="思源黑体 CN" panose="020B0500000000000000"/>
              </a:endParaRPr>
            </a:p>
          </p:txBody>
        </p:sp>
      </p:grpSp>
      <p:grpSp>
        <p:nvGrpSpPr>
          <p:cNvPr id="6" name="Group 5">
            <a:extLst>
              <a:ext uri="{FF2B5EF4-FFF2-40B4-BE49-F238E27FC236}">
                <a16:creationId xmlns:a16="http://schemas.microsoft.com/office/drawing/2014/main" id="{D402B36B-FC8A-EA3B-1DB9-ABB54DB94E65}"/>
              </a:ext>
            </a:extLst>
          </p:cNvPr>
          <p:cNvGrpSpPr>
            <a:grpSpLocks/>
          </p:cNvGrpSpPr>
          <p:nvPr/>
        </p:nvGrpSpPr>
        <p:grpSpPr bwMode="auto">
          <a:xfrm>
            <a:off x="828675" y="2868613"/>
            <a:ext cx="9390063" cy="1603375"/>
            <a:chOff x="1035449" y="1935286"/>
            <a:chExt cx="10032883" cy="1713727"/>
          </a:xfrm>
        </p:grpSpPr>
        <p:pic>
          <p:nvPicPr>
            <p:cNvPr id="52234" name="Picture 24">
              <a:extLst>
                <a:ext uri="{FF2B5EF4-FFF2-40B4-BE49-F238E27FC236}">
                  <a16:creationId xmlns:a16="http://schemas.microsoft.com/office/drawing/2014/main" id="{6D26EA08-F29C-9F12-C47B-AC6064FC0D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5449" y="1935286"/>
              <a:ext cx="10032883" cy="1713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DE546BE8-8136-2C3A-2792-8043F27F899C}"/>
                </a:ext>
              </a:extLst>
            </p:cNvPr>
            <p:cNvSpPr/>
            <p:nvPr/>
          </p:nvSpPr>
          <p:spPr>
            <a:xfrm>
              <a:off x="3600067" y="2222038"/>
              <a:ext cx="7112068" cy="12097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anchor="ctr"/>
            <a:lstStyle/>
            <a:p>
              <a:pPr defTabSz="914400" eaLnBrk="1" fontAlgn="auto" hangingPunct="1">
                <a:spcBef>
                  <a:spcPts val="0"/>
                </a:spcBef>
                <a:spcAft>
                  <a:spcPts val="0"/>
                </a:spcAft>
                <a:defRPr/>
              </a:pPr>
              <a:r>
                <a:rPr lang="en-US" sz="2800" b="1" kern="0" dirty="0">
                  <a:solidFill>
                    <a:prstClr val="white"/>
                  </a:solidFill>
                  <a:latin typeface="Times New Roman" panose="02020603050405020304" pitchFamily="18" charset="0"/>
                  <a:ea typeface="思源黑体 CN" panose="020B0500000000000000"/>
                </a:rPr>
                <a:t>EBSCO </a:t>
              </a:r>
              <a:r>
                <a:rPr lang="zh-CN" altLang="en-US" sz="2800" b="1" kern="0" dirty="0">
                  <a:solidFill>
                    <a:prstClr val="white"/>
                  </a:solidFill>
                  <a:latin typeface="Times New Roman" panose="02020603050405020304" pitchFamily="18" charset="0"/>
                  <a:ea typeface="思源黑体 CN" panose="020B0500000000000000"/>
                </a:rPr>
                <a:t>年销售额超过</a:t>
              </a:r>
              <a:br>
                <a:rPr lang="en-US" sz="2800" b="1" kern="0" dirty="0">
                  <a:solidFill>
                    <a:prstClr val="white"/>
                  </a:solidFill>
                  <a:latin typeface="Times New Roman" panose="02020603050405020304" pitchFamily="18" charset="0"/>
                  <a:ea typeface="思源黑体 CN" panose="020B0500000000000000"/>
                </a:rPr>
              </a:br>
              <a:r>
                <a:rPr lang="en-US" sz="3200" b="1" kern="0" dirty="0">
                  <a:solidFill>
                    <a:srgbClr val="D7EEDC"/>
                  </a:solidFill>
                  <a:latin typeface="Times New Roman" panose="02020603050405020304" pitchFamily="18" charset="0"/>
                  <a:ea typeface="思源黑体 CN" panose="020B0500000000000000"/>
                </a:rPr>
                <a:t>$29 </a:t>
              </a:r>
              <a:r>
                <a:rPr lang="zh-CN" altLang="en-US" sz="3200" b="1" kern="0" dirty="0">
                  <a:solidFill>
                    <a:srgbClr val="D7EEDC"/>
                  </a:solidFill>
                  <a:latin typeface="Times New Roman" panose="02020603050405020304" pitchFamily="18" charset="0"/>
                  <a:ea typeface="思源黑体 CN" panose="020B0500000000000000"/>
                </a:rPr>
                <a:t>亿美元</a:t>
              </a:r>
              <a:endParaRPr lang="en-US" sz="2800" b="1" kern="0" dirty="0">
                <a:solidFill>
                  <a:srgbClr val="D7EEDC"/>
                </a:solidFill>
                <a:latin typeface="Times New Roman" panose="02020603050405020304" pitchFamily="18" charset="0"/>
                <a:ea typeface="思源黑体 CN" panose="020B0500000000000000"/>
              </a:endParaRPr>
            </a:p>
          </p:txBody>
        </p:sp>
      </p:grpSp>
      <p:grpSp>
        <p:nvGrpSpPr>
          <p:cNvPr id="4" name="Group 3">
            <a:extLst>
              <a:ext uri="{FF2B5EF4-FFF2-40B4-BE49-F238E27FC236}">
                <a16:creationId xmlns:a16="http://schemas.microsoft.com/office/drawing/2014/main" id="{EA8B6D4D-3E93-5F53-2D7E-8203020C9E79}"/>
              </a:ext>
            </a:extLst>
          </p:cNvPr>
          <p:cNvGrpSpPr>
            <a:grpSpLocks/>
          </p:cNvGrpSpPr>
          <p:nvPr/>
        </p:nvGrpSpPr>
        <p:grpSpPr bwMode="auto">
          <a:xfrm>
            <a:off x="2373313" y="4395788"/>
            <a:ext cx="8961437" cy="1651000"/>
            <a:chOff x="2008094" y="232806"/>
            <a:chExt cx="9575235" cy="1764988"/>
          </a:xfrm>
        </p:grpSpPr>
        <p:pic>
          <p:nvPicPr>
            <p:cNvPr id="52232" name="Picture 11">
              <a:extLst>
                <a:ext uri="{FF2B5EF4-FFF2-40B4-BE49-F238E27FC236}">
                  <a16:creationId xmlns:a16="http://schemas.microsoft.com/office/drawing/2014/main" id="{46B004D7-49E0-6E1F-D722-C04E45C9087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08094" y="232806"/>
              <a:ext cx="9575235" cy="176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a:extLst>
                <a:ext uri="{FF2B5EF4-FFF2-40B4-BE49-F238E27FC236}">
                  <a16:creationId xmlns:a16="http://schemas.microsoft.com/office/drawing/2014/main" id="{F3C6FDE3-AB95-1403-DC63-61797CA4C452}"/>
                </a:ext>
              </a:extLst>
            </p:cNvPr>
            <p:cNvSpPr/>
            <p:nvPr/>
          </p:nvSpPr>
          <p:spPr>
            <a:xfrm>
              <a:off x="4486290" y="468703"/>
              <a:ext cx="6910453" cy="12100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anchor="ctr"/>
            <a:lstStyle/>
            <a:p>
              <a:pPr defTabSz="914400" eaLnBrk="1" fontAlgn="auto" hangingPunct="1">
                <a:spcBef>
                  <a:spcPts val="0"/>
                </a:spcBef>
                <a:spcAft>
                  <a:spcPts val="0"/>
                </a:spcAft>
                <a:defRPr/>
              </a:pPr>
              <a:r>
                <a:rPr lang="en-US" sz="2600" b="1" dirty="0">
                  <a:solidFill>
                    <a:prstClr val="white"/>
                  </a:solidFill>
                  <a:latin typeface="Times New Roman" panose="02020603050405020304" pitchFamily="18" charset="0"/>
                  <a:ea typeface="思源黑体 CN" panose="020B0500000000000000"/>
                </a:rPr>
                <a:t>2,900+ </a:t>
              </a:r>
              <a:r>
                <a:rPr lang="zh-CN" altLang="en-US" sz="2600" b="1" dirty="0">
                  <a:solidFill>
                    <a:prstClr val="white"/>
                  </a:solidFill>
                  <a:latin typeface="Times New Roman" panose="02020603050405020304" pitchFamily="18" charset="0"/>
                  <a:ea typeface="思源黑体 CN" panose="020B0500000000000000"/>
                </a:rPr>
                <a:t>雇员</a:t>
              </a:r>
              <a:br>
                <a:rPr lang="en-US" sz="2600" b="1" dirty="0">
                  <a:solidFill>
                    <a:prstClr val="white"/>
                  </a:solidFill>
                  <a:latin typeface="Times New Roman" panose="02020603050405020304" pitchFamily="18" charset="0"/>
                  <a:ea typeface="思源黑体 CN" panose="020B0500000000000000"/>
                </a:rPr>
              </a:br>
              <a:r>
                <a:rPr lang="en-US" sz="2600" b="1" dirty="0">
                  <a:solidFill>
                    <a:srgbClr val="3E75CF">
                      <a:lumMod val="40000"/>
                      <a:lumOff val="60000"/>
                    </a:srgbClr>
                  </a:solidFill>
                  <a:latin typeface="Times New Roman" panose="02020603050405020304" pitchFamily="18" charset="0"/>
                  <a:ea typeface="思源黑体 CN" panose="020B0500000000000000"/>
                </a:rPr>
                <a:t>950+ </a:t>
              </a:r>
              <a:r>
                <a:rPr lang="zh-CN" altLang="en-US" sz="2600" b="1" dirty="0">
                  <a:solidFill>
                    <a:srgbClr val="3E75CF">
                      <a:lumMod val="40000"/>
                      <a:lumOff val="60000"/>
                    </a:srgbClr>
                  </a:solidFill>
                  <a:latin typeface="Times New Roman" panose="02020603050405020304" pitchFamily="18" charset="0"/>
                  <a:ea typeface="思源黑体 CN" panose="020B0500000000000000"/>
                </a:rPr>
                <a:t>美国以外的雇员</a:t>
              </a:r>
              <a:endParaRPr lang="en-US" sz="2600" b="1" dirty="0">
                <a:solidFill>
                  <a:srgbClr val="3E75CF">
                    <a:lumMod val="40000"/>
                    <a:lumOff val="60000"/>
                  </a:srgbClr>
                </a:solidFill>
                <a:latin typeface="Times New Roman" panose="02020603050405020304" pitchFamily="18" charset="0"/>
                <a:ea typeface="思源黑体 CN" panose="020B0500000000000000"/>
              </a:endParaRPr>
            </a:p>
          </p:txBody>
        </p:sp>
      </p:grpSp>
      <p:pic>
        <p:nvPicPr>
          <p:cNvPr id="52231" name="Picture 17">
            <a:extLst>
              <a:ext uri="{FF2B5EF4-FFF2-40B4-BE49-F238E27FC236}">
                <a16:creationId xmlns:a16="http://schemas.microsoft.com/office/drawing/2014/main" id="{DB5D6722-E5C4-752F-E76E-29F11E383E0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97438" y="554038"/>
            <a:ext cx="2416175" cy="62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8"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0-#ppt_w/2"/>
                                          </p:val>
                                        </p:tav>
                                        <p:tav tm="100000">
                                          <p:val>
                                            <p:strVal val="#ppt_x"/>
                                          </p:val>
                                        </p:tav>
                                      </p:tavLst>
                                    </p:anim>
                                    <p:anim calcmode="lin" valueType="num">
                                      <p:cBhvr additive="base">
                                        <p:cTn id="13" dur="500" fill="hold"/>
                                        <p:tgtEl>
                                          <p:spTgt spid="6"/>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1000"/>
                            </p:stCondLst>
                            <p:childTnLst>
                              <p:par>
                                <p:cTn id="15" presetID="2" presetClass="entr" presetSubtype="2"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1+#ppt_w/2"/>
                                          </p:val>
                                        </p:tav>
                                        <p:tav tm="100000">
                                          <p:val>
                                            <p:strVal val="#ppt_x"/>
                                          </p:val>
                                        </p:tav>
                                      </p:tavLst>
                                    </p:anim>
                                    <p:anim calcmode="lin" valueType="num">
                                      <p:cBhvr additive="base">
                                        <p:cTn id="1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標題 1"/>
          <p:cNvSpPr>
            <a:spLocks noGrp="1"/>
          </p:cNvSpPr>
          <p:nvPr>
            <p:ph type="title"/>
          </p:nvPr>
        </p:nvSpPr>
        <p:spPr/>
        <p:txBody>
          <a:bodyPr/>
          <a:lstStyle/>
          <a:p>
            <a:r>
              <a:rPr lang="zh-CN" altLang="en-US" dirty="0">
                <a:latin typeface="Calibri Light" charset="0"/>
                <a:ea typeface="新細明體" charset="0"/>
              </a:rPr>
              <a:t>用</a:t>
            </a:r>
            <a:r>
              <a:rPr lang="en-US" altLang="zh-CN" dirty="0">
                <a:latin typeface="Calibri Light" charset="0"/>
                <a:ea typeface="新細明體" charset="0"/>
              </a:rPr>
              <a:t>EBSCO</a:t>
            </a:r>
            <a:r>
              <a:rPr lang="zh-CN" altLang="en-US" dirty="0">
                <a:latin typeface="Calibri Light" charset="0"/>
                <a:ea typeface="新細明體" charset="0"/>
              </a:rPr>
              <a:t>发现服务检索，搜索的内容包含哪些数据库呢？</a:t>
            </a:r>
            <a:endParaRPr lang="zh-TW" altLang="en-US" dirty="0">
              <a:latin typeface="Calibri Light" charset="0"/>
              <a:ea typeface="新細明體" charset="0"/>
            </a:endParaRPr>
          </a:p>
        </p:txBody>
      </p:sp>
      <p:sp>
        <p:nvSpPr>
          <p:cNvPr id="3" name="內容版面配置區 2"/>
          <p:cNvSpPr>
            <a:spLocks noGrp="1"/>
          </p:cNvSpPr>
          <p:nvPr>
            <p:ph idx="1"/>
          </p:nvPr>
        </p:nvSpPr>
        <p:spPr>
          <a:xfrm>
            <a:off x="1981200" y="1371601"/>
            <a:ext cx="8229600" cy="4754563"/>
          </a:xfrm>
          <a:solidFill>
            <a:schemeClr val="tx2">
              <a:lumMod val="40000"/>
              <a:lumOff val="60000"/>
            </a:schemeClr>
          </a:solidFill>
        </p:spPr>
        <p:style>
          <a:lnRef idx="1">
            <a:schemeClr val="dk1"/>
          </a:lnRef>
          <a:fillRef idx="2">
            <a:schemeClr val="dk1"/>
          </a:fillRef>
          <a:effectRef idx="1">
            <a:schemeClr val="dk1"/>
          </a:effectRef>
          <a:fontRef idx="minor">
            <a:schemeClr val="dk1"/>
          </a:fontRef>
        </p:style>
        <p:txBody>
          <a:bodyPr>
            <a:normAutofit/>
          </a:bodyPr>
          <a:lstStyle/>
          <a:p>
            <a:pPr>
              <a:lnSpc>
                <a:spcPct val="120000"/>
              </a:lnSpc>
            </a:pPr>
            <a:r>
              <a:rPr lang="en-US" altLang="zh-TW" sz="1600" b="1" dirty="0">
                <a:latin typeface="思源黑体" panose="020B0500000000000000" pitchFamily="34" charset="-122"/>
                <a:ea typeface="思源黑体" panose="020B0500000000000000" pitchFamily="34" charset="-122"/>
              </a:rPr>
              <a:t>EBSCO Academic Search </a:t>
            </a:r>
            <a:r>
              <a:rPr lang="zh-TW" altLang="en-US" sz="1600" b="1" dirty="0">
                <a:latin typeface="思源黑体" panose="020B0500000000000000" pitchFamily="34" charset="-122"/>
                <a:ea typeface="思源黑体" panose="020B0500000000000000" pitchFamily="34" charset="-122"/>
              </a:rPr>
              <a:t>系列全文資料庫</a:t>
            </a:r>
            <a:endParaRPr lang="en-US" altLang="zh-TW" sz="1600" b="1" dirty="0">
              <a:latin typeface="思源黑体" panose="020B0500000000000000" pitchFamily="34" charset="-122"/>
              <a:ea typeface="思源黑体" panose="020B0500000000000000" pitchFamily="34" charset="-122"/>
            </a:endParaRPr>
          </a:p>
          <a:p>
            <a:pPr>
              <a:lnSpc>
                <a:spcPct val="120000"/>
              </a:lnSpc>
            </a:pPr>
            <a:r>
              <a:rPr lang="zh-CN" altLang="en-US" sz="1600" dirty="0">
                <a:latin typeface="思源黑体" panose="020B0500000000000000" pitchFamily="34" charset="-122"/>
                <a:ea typeface="思源黑体" panose="020B0500000000000000" pitchFamily="34" charset="-122"/>
              </a:rPr>
              <a:t>主题范畴：多元化的学术研究领域，包括</a:t>
            </a:r>
            <a:r>
              <a:rPr lang="zh-CN" altLang="en-US" sz="1600" dirty="0">
                <a:solidFill>
                  <a:schemeClr val="tx1"/>
                </a:solidFill>
                <a:latin typeface="思源黑体" panose="020B0500000000000000" pitchFamily="34" charset="-122"/>
                <a:ea typeface="思源黑体" panose="020B0500000000000000" pitchFamily="34" charset="-122"/>
              </a:rPr>
              <a:t>生物科学</a:t>
            </a:r>
            <a:r>
              <a:rPr lang="zh-CN" altLang="en-US" sz="1600" dirty="0">
                <a:latin typeface="思源黑体" panose="020B0500000000000000" pitchFamily="34" charset="-122"/>
                <a:ea typeface="思源黑体" panose="020B0500000000000000" pitchFamily="34" charset="-122"/>
              </a:rPr>
              <a:t>，</a:t>
            </a:r>
            <a:r>
              <a:rPr lang="zh-CN" altLang="en-US" sz="1600" dirty="0">
                <a:solidFill>
                  <a:schemeClr val="tx1"/>
                </a:solidFill>
                <a:latin typeface="思源黑体" panose="020B0500000000000000" pitchFamily="34" charset="-122"/>
                <a:ea typeface="思源黑体" panose="020B0500000000000000" pitchFamily="34" charset="-122"/>
              </a:rPr>
              <a:t>环境科学，地质学，工程技术、社会科学、心理学、教育、法律、医学、语言学、</a:t>
            </a:r>
            <a:r>
              <a:rPr lang="zh-CN" altLang="en-US" sz="1600" dirty="0">
                <a:solidFill>
                  <a:srgbClr val="FF0000"/>
                </a:solidFill>
                <a:latin typeface="思源黑体" panose="020B0500000000000000" pitchFamily="34" charset="-122"/>
                <a:ea typeface="思源黑体" panose="020B0500000000000000" pitchFamily="34" charset="-122"/>
              </a:rPr>
              <a:t>人文</a:t>
            </a:r>
            <a:r>
              <a:rPr lang="zh-CN" altLang="en-US" sz="1600" dirty="0">
                <a:solidFill>
                  <a:schemeClr val="tx1"/>
                </a:solidFill>
                <a:latin typeface="思源黑体" panose="020B0500000000000000" pitchFamily="34" charset="-122"/>
                <a:ea typeface="思源黑体" panose="020B0500000000000000" pitchFamily="34" charset="-122"/>
              </a:rPr>
              <a:t>、信息科技</a:t>
            </a:r>
            <a:r>
              <a:rPr lang="zh-CN" altLang="en-US" sz="1600" dirty="0">
                <a:latin typeface="思源黑体" panose="020B0500000000000000" pitchFamily="34" charset="-122"/>
                <a:ea typeface="思源黑体" panose="020B0500000000000000" pitchFamily="34" charset="-122"/>
              </a:rPr>
              <a:t>、通讯传播、公共管理、历史学、计算机科学、军事、文化、健康卫生医疗、宗教与神学、</a:t>
            </a:r>
            <a:r>
              <a:rPr lang="zh-CN" altLang="en-US" sz="1600" dirty="0">
                <a:solidFill>
                  <a:schemeClr val="tx1"/>
                </a:solidFill>
                <a:latin typeface="思源黑体" panose="020B0500000000000000" pitchFamily="34" charset="-122"/>
                <a:ea typeface="思源黑体" panose="020B0500000000000000" pitchFamily="34" charset="-122"/>
              </a:rPr>
              <a:t>艺术、视觉传达、表演、哲学、</a:t>
            </a:r>
            <a:r>
              <a:rPr lang="zh-CN" altLang="en-US" sz="1600" dirty="0">
                <a:solidFill>
                  <a:srgbClr val="FF0000"/>
                </a:solidFill>
                <a:latin typeface="思源黑体" panose="020B0500000000000000" pitchFamily="34" charset="-122"/>
                <a:ea typeface="思源黑体" panose="020B0500000000000000" pitchFamily="34" charset="-122"/>
              </a:rPr>
              <a:t>各国文学</a:t>
            </a:r>
            <a:r>
              <a:rPr lang="zh-CN" altLang="en-US" sz="1600" dirty="0">
                <a:solidFill>
                  <a:schemeClr val="tx1"/>
                </a:solidFill>
                <a:latin typeface="思源黑体" panose="020B0500000000000000" pitchFamily="34" charset="-122"/>
                <a:ea typeface="思源黑体" panose="020B0500000000000000" pitchFamily="34" charset="-122"/>
              </a:rPr>
              <a:t>等等</a:t>
            </a:r>
            <a:endParaRPr lang="en-US" altLang="zh-CN" sz="1600" dirty="0">
              <a:solidFill>
                <a:schemeClr val="tx1"/>
              </a:solidFill>
              <a:latin typeface="思源黑体" panose="020B0500000000000000" pitchFamily="34" charset="-122"/>
              <a:ea typeface="思源黑体" panose="020B0500000000000000" pitchFamily="34" charset="-122"/>
            </a:endParaRPr>
          </a:p>
          <a:p>
            <a:pPr>
              <a:lnSpc>
                <a:spcPct val="120000"/>
              </a:lnSpc>
            </a:pPr>
            <a:r>
              <a:rPr lang="en-US" altLang="zh-CN" sz="1600" dirty="0">
                <a:solidFill>
                  <a:schemeClr val="tx1"/>
                </a:solidFill>
                <a:latin typeface="思源黑体" panose="020B0500000000000000" pitchFamily="34" charset="-122"/>
                <a:ea typeface="思源黑体" panose="020B0500000000000000" pitchFamily="34" charset="-122"/>
              </a:rPr>
              <a:t>Communication &amp; Mass Media Complete</a:t>
            </a:r>
            <a:r>
              <a:rPr lang="zh-CN" altLang="en-US" sz="1600" dirty="0">
                <a:solidFill>
                  <a:schemeClr val="tx1"/>
                </a:solidFill>
                <a:latin typeface="思源黑体" panose="020B0500000000000000" pitchFamily="34" charset="-122"/>
                <a:ea typeface="思源黑体" panose="020B0500000000000000" pitchFamily="34" charset="-122"/>
              </a:rPr>
              <a:t>大众传媒及应用外语全文库</a:t>
            </a:r>
            <a:endParaRPr lang="en-US" altLang="zh-CN" sz="1600" dirty="0">
              <a:solidFill>
                <a:schemeClr val="tx1"/>
              </a:solidFill>
              <a:latin typeface="思源黑体" panose="020B0500000000000000" pitchFamily="34" charset="-122"/>
              <a:ea typeface="思源黑体" panose="020B0500000000000000" pitchFamily="34" charset="-122"/>
            </a:endParaRPr>
          </a:p>
          <a:p>
            <a:pPr>
              <a:lnSpc>
                <a:spcPct val="120000"/>
              </a:lnSpc>
            </a:pPr>
            <a:r>
              <a:rPr lang="en-US" altLang="zh-CN" sz="1600" dirty="0">
                <a:solidFill>
                  <a:schemeClr val="tx1"/>
                </a:solidFill>
                <a:latin typeface="思源黑体" panose="020B0500000000000000" pitchFamily="34" charset="-122"/>
                <a:ea typeface="思源黑体" panose="020B0500000000000000" pitchFamily="34" charset="-122"/>
              </a:rPr>
              <a:t>Film &amp; Television Literature Index with Full Text</a:t>
            </a:r>
            <a:r>
              <a:rPr lang="zh-CN" altLang="en-US" sz="1600" dirty="0">
                <a:solidFill>
                  <a:schemeClr val="tx1"/>
                </a:solidFill>
                <a:latin typeface="思源黑体" panose="020B0500000000000000" pitchFamily="34" charset="-122"/>
                <a:ea typeface="思源黑体" panose="020B0500000000000000" pitchFamily="34" charset="-122"/>
              </a:rPr>
              <a:t>电影与电视文学艺术全文数据库</a:t>
            </a:r>
            <a:endParaRPr lang="en-US" altLang="zh-CN" sz="1600" dirty="0">
              <a:solidFill>
                <a:schemeClr val="tx1"/>
              </a:solidFill>
              <a:latin typeface="思源黑体" panose="020B0500000000000000" pitchFamily="34" charset="-122"/>
              <a:ea typeface="思源黑体" panose="020B0500000000000000" pitchFamily="34" charset="-122"/>
            </a:endParaRPr>
          </a:p>
          <a:p>
            <a:pPr>
              <a:lnSpc>
                <a:spcPct val="120000"/>
              </a:lnSpc>
            </a:pPr>
            <a:r>
              <a:rPr lang="en-US" sz="1600" dirty="0">
                <a:solidFill>
                  <a:schemeClr val="tx1"/>
                </a:solidFill>
                <a:latin typeface="思源黑体" panose="020B0500000000000000" pitchFamily="34" charset="-122"/>
                <a:ea typeface="思源黑体" panose="020B0500000000000000" pitchFamily="34" charset="-122"/>
              </a:rPr>
              <a:t>ERIC(</a:t>
            </a:r>
            <a:r>
              <a:rPr lang="zh-CN" altLang="en-US" sz="1600" dirty="0">
                <a:solidFill>
                  <a:schemeClr val="tx1"/>
                </a:solidFill>
                <a:latin typeface="思源黑体" panose="020B0500000000000000" pitchFamily="34" charset="-122"/>
                <a:ea typeface="思源黑体" panose="020B0500000000000000" pitchFamily="34" charset="-122"/>
              </a:rPr>
              <a:t>教育</a:t>
            </a:r>
            <a:r>
              <a:rPr lang="en-US" altLang="zh-CN" sz="1600" dirty="0">
                <a:solidFill>
                  <a:schemeClr val="tx1"/>
                </a:solidFill>
                <a:latin typeface="思源黑体" panose="020B0500000000000000" pitchFamily="34" charset="-122"/>
                <a:ea typeface="思源黑体" panose="020B0500000000000000" pitchFamily="34" charset="-122"/>
              </a:rPr>
              <a:t>)</a:t>
            </a:r>
            <a:r>
              <a:rPr lang="zh-CN" altLang="en-US" sz="1600" dirty="0">
                <a:solidFill>
                  <a:schemeClr val="tx1"/>
                </a:solidFill>
                <a:latin typeface="思源黑体" panose="020B0500000000000000" pitchFamily="34" charset="-122"/>
                <a:ea typeface="思源黑体" panose="020B0500000000000000" pitchFamily="34" charset="-122"/>
              </a:rPr>
              <a:t>，</a:t>
            </a:r>
            <a:r>
              <a:rPr lang="zh-CN" altLang="en-US" sz="1600" dirty="0">
                <a:latin typeface="思源黑体" panose="020B0500000000000000" pitchFamily="34" charset="-122"/>
                <a:ea typeface="思源黑体" panose="020B0500000000000000" pitchFamily="34" charset="-122"/>
              </a:rPr>
              <a:t> </a:t>
            </a:r>
            <a:r>
              <a:rPr lang="en-US" sz="1600" dirty="0">
                <a:latin typeface="思源黑体" panose="020B0500000000000000" pitchFamily="34" charset="-122"/>
                <a:ea typeface="思源黑体" panose="020B0500000000000000" pitchFamily="34" charset="-122"/>
              </a:rPr>
              <a:t>Library， Information Science and Technology Abstracts (</a:t>
            </a:r>
            <a:r>
              <a:rPr lang="zh-CN" altLang="en-US" sz="1600" dirty="0">
                <a:latin typeface="思源黑体" panose="020B0500000000000000" pitchFamily="34" charset="-122"/>
                <a:ea typeface="思源黑体" panose="020B0500000000000000" pitchFamily="34" charset="-122"/>
              </a:rPr>
              <a:t>图书馆与信息科学</a:t>
            </a:r>
            <a:r>
              <a:rPr lang="en-US" altLang="zh-CN" sz="1600" dirty="0">
                <a:latin typeface="思源黑体" panose="020B0500000000000000" pitchFamily="34" charset="-122"/>
                <a:ea typeface="思源黑体" panose="020B0500000000000000" pitchFamily="34" charset="-122"/>
              </a:rPr>
              <a:t>)</a:t>
            </a:r>
            <a:r>
              <a:rPr lang="zh-CN" altLang="en-US" sz="1600" dirty="0">
                <a:latin typeface="思源黑体" panose="020B0500000000000000" pitchFamily="34" charset="-122"/>
                <a:ea typeface="思源黑体" panose="020B0500000000000000" pitchFamily="34" charset="-122"/>
              </a:rPr>
              <a:t> ， </a:t>
            </a:r>
            <a:r>
              <a:rPr lang="en-US" sz="1600" dirty="0" err="1">
                <a:latin typeface="思源黑体" panose="020B0500000000000000" pitchFamily="34" charset="-122"/>
                <a:ea typeface="思源黑体" panose="020B0500000000000000" pitchFamily="34" charset="-122"/>
              </a:rPr>
              <a:t>GreenFILE</a:t>
            </a:r>
            <a:r>
              <a:rPr lang="en-US" sz="1600" dirty="0">
                <a:latin typeface="思源黑体" panose="020B0500000000000000" pitchFamily="34" charset="-122"/>
                <a:ea typeface="思源黑体" panose="020B0500000000000000" pitchFamily="34" charset="-122"/>
              </a:rPr>
              <a:t> (</a:t>
            </a:r>
            <a:r>
              <a:rPr lang="zh-CN" altLang="en-US" sz="1600" dirty="0">
                <a:latin typeface="思源黑体" panose="020B0500000000000000" pitchFamily="34" charset="-122"/>
                <a:ea typeface="思源黑体" panose="020B0500000000000000" pitchFamily="34" charset="-122"/>
              </a:rPr>
              <a:t>环境保护</a:t>
            </a:r>
            <a:r>
              <a:rPr lang="en-US" altLang="zh-CN" sz="1600" dirty="0">
                <a:latin typeface="思源黑体" panose="020B0500000000000000" pitchFamily="34" charset="-122"/>
                <a:ea typeface="思源黑体" panose="020B0500000000000000" pitchFamily="34" charset="-122"/>
              </a:rPr>
              <a:t>)</a:t>
            </a:r>
            <a:r>
              <a:rPr lang="zh-CN" altLang="en-US" sz="1600" dirty="0">
                <a:latin typeface="思源黑体" panose="020B0500000000000000" pitchFamily="34" charset="-122"/>
                <a:ea typeface="思源黑体" panose="020B0500000000000000" pitchFamily="34" charset="-122"/>
              </a:rPr>
              <a:t>、</a:t>
            </a:r>
            <a:r>
              <a:rPr lang="en-US" sz="1600" dirty="0">
                <a:latin typeface="思源黑体" panose="020B0500000000000000" pitchFamily="34" charset="-122"/>
                <a:ea typeface="思源黑体" panose="020B0500000000000000" pitchFamily="34" charset="-122"/>
              </a:rPr>
              <a:t>Teacher Reference Center (</a:t>
            </a:r>
            <a:r>
              <a:rPr lang="zh-CN" altLang="en-US" sz="1600" dirty="0">
                <a:latin typeface="思源黑体" panose="020B0500000000000000" pitchFamily="34" charset="-122"/>
                <a:ea typeface="思源黑体" panose="020B0500000000000000" pitchFamily="34" charset="-122"/>
              </a:rPr>
              <a:t>教师参考中心</a:t>
            </a:r>
            <a:r>
              <a:rPr lang="en-US" altLang="zh-CN" sz="1600" dirty="0">
                <a:latin typeface="思源黑体" panose="020B0500000000000000" pitchFamily="34" charset="-122"/>
                <a:ea typeface="思源黑体" panose="020B0500000000000000" pitchFamily="34" charset="-122"/>
              </a:rPr>
              <a:t>)</a:t>
            </a:r>
            <a:r>
              <a:rPr lang="zh-CN" altLang="en-US" sz="1600" dirty="0">
                <a:latin typeface="思源黑体" panose="020B0500000000000000" pitchFamily="34" charset="-122"/>
                <a:ea typeface="思源黑体" panose="020B0500000000000000" pitchFamily="34" charset="-122"/>
              </a:rPr>
              <a:t>等</a:t>
            </a:r>
            <a:endParaRPr lang="en-US" altLang="zh-CN" sz="1600" dirty="0">
              <a:latin typeface="思源黑体" panose="020B0500000000000000" pitchFamily="34" charset="-122"/>
              <a:ea typeface="思源黑体" panose="020B0500000000000000" pitchFamily="34" charset="-122"/>
            </a:endParaRPr>
          </a:p>
          <a:p>
            <a:pPr>
              <a:lnSpc>
                <a:spcPct val="120000"/>
              </a:lnSpc>
            </a:pPr>
            <a:r>
              <a:rPr lang="zh-CN" altLang="en-US" sz="1600" dirty="0">
                <a:latin typeface="思源黑体" panose="020B0500000000000000" pitchFamily="34" charset="-122"/>
                <a:ea typeface="思源黑体" panose="020B0500000000000000" pitchFamily="34" charset="-122"/>
              </a:rPr>
              <a:t>透过</a:t>
            </a:r>
            <a:r>
              <a:rPr lang="en-US" altLang="zh-CN" sz="1600" dirty="0">
                <a:latin typeface="思源黑体" panose="020B0500000000000000" pitchFamily="34" charset="-122"/>
                <a:ea typeface="思源黑体" panose="020B0500000000000000" pitchFamily="34" charset="-122"/>
              </a:rPr>
              <a:t>EDS</a:t>
            </a:r>
            <a:r>
              <a:rPr lang="zh-CN" altLang="en-US" sz="1600" dirty="0">
                <a:latin typeface="思源黑体" panose="020B0500000000000000" pitchFamily="34" charset="-122"/>
                <a:ea typeface="思源黑体" panose="020B0500000000000000" pitchFamily="34" charset="-122"/>
              </a:rPr>
              <a:t>探索服务平台可同时查询上述</a:t>
            </a:r>
            <a:r>
              <a:rPr lang="en-US" altLang="zh-CN" sz="1600" dirty="0">
                <a:latin typeface="思源黑体" panose="020B0500000000000000" pitchFamily="34" charset="-122"/>
                <a:ea typeface="思源黑体" panose="020B0500000000000000" pitchFamily="34" charset="-122"/>
              </a:rPr>
              <a:t>EBSCO</a:t>
            </a:r>
            <a:r>
              <a:rPr lang="zh-CN" altLang="en-US" sz="1600" dirty="0">
                <a:latin typeface="思源黑体" panose="020B0500000000000000" pitchFamily="34" charset="-122"/>
                <a:ea typeface="思源黑体" panose="020B0500000000000000" pitchFamily="34" charset="-122"/>
              </a:rPr>
              <a:t>数据库</a:t>
            </a:r>
            <a:r>
              <a:rPr lang="en-US" altLang="zh-CN" sz="1600" dirty="0">
                <a:latin typeface="思源黑体" panose="020B0500000000000000" pitchFamily="34" charset="-122"/>
                <a:ea typeface="思源黑体" panose="020B0500000000000000" pitchFamily="34" charset="-122"/>
              </a:rPr>
              <a:t>,</a:t>
            </a:r>
            <a:r>
              <a:rPr lang="zh-CN" altLang="en-US" sz="1600" dirty="0">
                <a:latin typeface="思源黑体" panose="020B0500000000000000" pitchFamily="34" charset="-122"/>
                <a:ea typeface="思源黑体" panose="020B0500000000000000" pitchFamily="34" charset="-122"/>
              </a:rPr>
              <a:t>并搜寻到主要出版社的文献</a:t>
            </a:r>
            <a:r>
              <a:rPr lang="en-US" altLang="zh-CN" sz="1600" dirty="0">
                <a:latin typeface="思源黑体" panose="020B0500000000000000" pitchFamily="34" charset="-122"/>
                <a:ea typeface="思源黑体" panose="020B0500000000000000" pitchFamily="34" charset="-122"/>
              </a:rPr>
              <a:t>,</a:t>
            </a:r>
            <a:r>
              <a:rPr lang="zh-CN" altLang="en-US" sz="1600" dirty="0">
                <a:latin typeface="思源黑体" panose="020B0500000000000000" pitchFamily="34" charset="-122"/>
                <a:ea typeface="思源黑体" panose="020B0500000000000000" pitchFamily="34" charset="-122"/>
              </a:rPr>
              <a:t>并可进行全文获取，同时还会自动检索贵校购买的其他和教育学及语言文学相关的数据库中涵盖的全文及引文资料，如厦门大学已购买的</a:t>
            </a:r>
            <a:r>
              <a:rPr lang="en-US" altLang="zh-CN" sz="1600" dirty="0">
                <a:solidFill>
                  <a:srgbClr val="FF0000"/>
                </a:solidFill>
                <a:latin typeface="思源黑体" panose="020B0500000000000000" pitchFamily="34" charset="-122"/>
                <a:ea typeface="思源黑体" panose="020B0500000000000000" pitchFamily="34" charset="-122"/>
              </a:rPr>
              <a:t>ProQuest</a:t>
            </a:r>
            <a:r>
              <a:rPr lang="zh-CN" altLang="en-US" sz="1600" dirty="0">
                <a:solidFill>
                  <a:srgbClr val="FF0000"/>
                </a:solidFill>
                <a:latin typeface="思源黑体" panose="020B0500000000000000" pitchFamily="34" charset="-122"/>
                <a:ea typeface="思源黑体" panose="020B0500000000000000" pitchFamily="34" charset="-122"/>
              </a:rPr>
              <a:t>学位论文全文库（</a:t>
            </a:r>
            <a:r>
              <a:rPr lang="en-US" altLang="zh-CN" sz="1600" dirty="0">
                <a:solidFill>
                  <a:srgbClr val="FF0000"/>
                </a:solidFill>
                <a:latin typeface="思源黑体" panose="020B0500000000000000" pitchFamily="34" charset="-122"/>
                <a:ea typeface="思源黑体" panose="020B0500000000000000" pitchFamily="34" charset="-122"/>
              </a:rPr>
              <a:t>PQDT</a:t>
            </a:r>
            <a:r>
              <a:rPr lang="zh-CN" altLang="en-US" sz="1600" dirty="0">
                <a:solidFill>
                  <a:srgbClr val="FF0000"/>
                </a:solidFill>
                <a:latin typeface="思源黑体" panose="020B0500000000000000" pitchFamily="34" charset="-122"/>
                <a:ea typeface="思源黑体" panose="020B0500000000000000" pitchFamily="34" charset="-122"/>
              </a:rPr>
              <a:t>学位论文全文库），</a:t>
            </a:r>
            <a:r>
              <a:rPr lang="en-US" altLang="zh-CN" sz="1600" dirty="0">
                <a:solidFill>
                  <a:srgbClr val="FF0000"/>
                </a:solidFill>
                <a:latin typeface="思源黑体" panose="020B0500000000000000" pitchFamily="34" charset="-122"/>
                <a:ea typeface="思源黑体" panose="020B0500000000000000" pitchFamily="34" charset="-122"/>
              </a:rPr>
              <a:t>Springer LINK</a:t>
            </a:r>
            <a:r>
              <a:rPr lang="zh-CN" altLang="en-US" sz="1600" dirty="0">
                <a:solidFill>
                  <a:srgbClr val="FF0000"/>
                </a:solidFill>
                <a:latin typeface="思源黑体" panose="020B0500000000000000" pitchFamily="34" charset="-122"/>
                <a:ea typeface="思源黑体" panose="020B0500000000000000" pitchFamily="34" charset="-122"/>
              </a:rPr>
              <a:t>全文期刊，</a:t>
            </a:r>
            <a:r>
              <a:rPr lang="en-US" altLang="zh-CN" sz="1600" dirty="0">
                <a:solidFill>
                  <a:srgbClr val="FF0000"/>
                </a:solidFill>
                <a:latin typeface="思源黑体" panose="020B0500000000000000" pitchFamily="34" charset="-122"/>
                <a:ea typeface="思源黑体" panose="020B0500000000000000" pitchFamily="34" charset="-122"/>
              </a:rPr>
              <a:t>Wiley Online Journals</a:t>
            </a:r>
            <a:r>
              <a:rPr lang="zh-CN" altLang="en-US" sz="1600" dirty="0">
                <a:solidFill>
                  <a:srgbClr val="FF0000"/>
                </a:solidFill>
                <a:latin typeface="思源黑体" panose="020B0500000000000000" pitchFamily="34" charset="-122"/>
                <a:ea typeface="思源黑体" panose="020B0500000000000000" pitchFamily="34" charset="-122"/>
              </a:rPr>
              <a:t>，</a:t>
            </a:r>
            <a:r>
              <a:rPr lang="en-US" altLang="zh-CN" sz="1600" dirty="0">
                <a:solidFill>
                  <a:srgbClr val="FF0000"/>
                </a:solidFill>
                <a:latin typeface="思源黑体" panose="020B0500000000000000" pitchFamily="34" charset="-122"/>
                <a:ea typeface="思源黑体" panose="020B0500000000000000" pitchFamily="34" charset="-122"/>
              </a:rPr>
              <a:t>Taylor &amp; Francis Journals</a:t>
            </a:r>
            <a:r>
              <a:rPr lang="zh-CN" altLang="en-US" sz="1600" dirty="0">
                <a:solidFill>
                  <a:schemeClr val="tx1"/>
                </a:solidFill>
                <a:latin typeface="思源黑体" panose="020B0500000000000000" pitchFamily="34" charset="-122"/>
                <a:ea typeface="思源黑体" panose="020B0500000000000000" pitchFamily="34" charset="-122"/>
              </a:rPr>
              <a:t>等</a:t>
            </a:r>
            <a:r>
              <a:rPr lang="zh-CN" altLang="en-US" sz="1600" dirty="0">
                <a:latin typeface="思源黑体" panose="020B0500000000000000" pitchFamily="34" charset="-122"/>
                <a:ea typeface="思源黑体" panose="020B0500000000000000" pitchFamily="34" charset="-122"/>
              </a:rPr>
              <a:t>数据库。</a:t>
            </a:r>
            <a:endParaRPr lang="zh-TW" altLang="en-US" sz="1600" b="1" dirty="0">
              <a:solidFill>
                <a:srgbClr val="C00000"/>
              </a:solidFill>
              <a:latin typeface="思源黑体" panose="020B0500000000000000" pitchFamily="34" charset="-122"/>
              <a:ea typeface="思源黑体" panose="020B0500000000000000" pitchFamily="34" charset="-122"/>
            </a:endParaRPr>
          </a:p>
        </p:txBody>
      </p:sp>
      <p:sp>
        <p:nvSpPr>
          <p:cNvPr id="4" name="Rectangle 1"/>
          <p:cNvSpPr>
            <a:spLocks noChangeArrowheads="1"/>
          </p:cNvSpPr>
          <p:nvPr/>
        </p:nvSpPr>
        <p:spPr bwMode="auto">
          <a:xfrm>
            <a:off x="1524000" y="-138499"/>
            <a:ext cx="914400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23805" tIns="0" rIns="85698" bIns="0" numCol="1" anchor="ctr" anchorCtr="0" compatLnSpc="1">
            <a:prstTxWarp prst="textNoShape">
              <a:avLst/>
            </a:prstTxWarp>
            <a:spAutoFit/>
          </a:bodyPr>
          <a:lstStyle>
            <a:lvl1pPr indent="15875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15875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p>
        </p:txBody>
      </p:sp>
      <p:sp>
        <p:nvSpPr>
          <p:cNvPr id="5" name="Rectangle 2"/>
          <p:cNvSpPr>
            <a:spLocks noChangeArrowheads="1"/>
          </p:cNvSpPr>
          <p:nvPr/>
        </p:nvSpPr>
        <p:spPr bwMode="auto">
          <a:xfrm>
            <a:off x="1676400" y="13902"/>
            <a:ext cx="914400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23805" tIns="0" rIns="85698" bIns="0" numCol="1" anchor="ctr" anchorCtr="0" compatLnSpc="1">
            <a:prstTxWarp prst="textNoShape">
              <a:avLst/>
            </a:prstTxWarp>
            <a:spAutoFit/>
          </a:bodyPr>
          <a:lstStyle>
            <a:lvl1pPr indent="15875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15875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p>
        </p:txBody>
      </p:sp>
    </p:spTree>
    <p:extLst>
      <p:ext uri="{BB962C8B-B14F-4D97-AF65-F5344CB8AC3E}">
        <p14:creationId xmlns:p14="http://schemas.microsoft.com/office/powerpoint/2010/main" val="390795995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E3A7106-E354-4E1D-9B8D-4B22DB71C321}"/>
              </a:ext>
            </a:extLst>
          </p:cNvPr>
          <p:cNvSpPr/>
          <p:nvPr/>
        </p:nvSpPr>
        <p:spPr>
          <a:xfrm>
            <a:off x="96676" y="-6251"/>
            <a:ext cx="12191999" cy="1310488"/>
          </a:xfrm>
          <a:prstGeom prst="rect">
            <a:avLst/>
          </a:prstGeom>
          <a:gradFill flip="none" rotWithShape="1">
            <a:gsLst>
              <a:gs pos="92000">
                <a:srgbClr val="3E75CF"/>
              </a:gs>
              <a:gs pos="42000">
                <a:srgbClr val="002F56"/>
              </a:gs>
            </a:gsLst>
            <a:lin ang="13500000" scaled="1"/>
            <a:tileRect/>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思源黑体" panose="020B0500000000000000" pitchFamily="34" charset="-122"/>
              <a:ea typeface="思源黑体" panose="020B0500000000000000" pitchFamily="34" charset="-122"/>
              <a:cs typeface="+mn-cs"/>
            </a:endParaRPr>
          </a:p>
        </p:txBody>
      </p:sp>
      <p:sp>
        <p:nvSpPr>
          <p:cNvPr id="4" name="Title 1">
            <a:extLst>
              <a:ext uri="{FF2B5EF4-FFF2-40B4-BE49-F238E27FC236}">
                <a16:creationId xmlns:a16="http://schemas.microsoft.com/office/drawing/2014/main" id="{2D220986-F693-8D2A-79BC-08C60FE1C6E9}"/>
              </a:ext>
            </a:extLst>
          </p:cNvPr>
          <p:cNvSpPr txBox="1">
            <a:spLocks/>
          </p:cNvSpPr>
          <p:nvPr/>
        </p:nvSpPr>
        <p:spPr>
          <a:xfrm>
            <a:off x="838200" y="473336"/>
            <a:ext cx="11153452" cy="1023710"/>
          </a:xfrm>
          <a:prstGeom prst="rect">
            <a:avLst/>
          </a:prstGeom>
        </p:spPr>
        <p:txBody>
          <a:bodyPr vert="horz" lIns="91440" tIns="45720" rIns="91440" bIns="45720" rtlCol="0" anchor="t">
            <a:noAutofit/>
          </a:bodyPr>
          <a:lstStyle>
            <a:lvl1pPr algn="l" defTabSz="914400" rtl="0" eaLnBrk="1" latinLnBrk="0" hangingPunct="1">
              <a:lnSpc>
                <a:spcPct val="110000"/>
              </a:lnSpc>
              <a:spcBef>
                <a:spcPct val="0"/>
              </a:spcBef>
              <a:buNone/>
              <a:defRPr sz="3200" b="0" kern="1200">
                <a:solidFill>
                  <a:schemeClr val="accent1"/>
                </a:solidFill>
                <a:latin typeface="+mj-lt"/>
                <a:ea typeface="+mj-ea"/>
                <a:cs typeface="+mj-cs"/>
              </a:defRPr>
            </a:lvl1pPr>
          </a:lstStyle>
          <a:p>
            <a:pPr marL="0" marR="0" lvl="0" indent="0" algn="l" defTabSz="914400" rtl="0" eaLnBrk="1" fontAlgn="auto" latinLnBrk="0" hangingPunct="1">
              <a:lnSpc>
                <a:spcPct val="110000"/>
              </a:lnSpc>
              <a:spcBef>
                <a:spcPct val="0"/>
              </a:spcBef>
              <a:spcAft>
                <a:spcPts val="0"/>
              </a:spcAft>
              <a:buClrTx/>
              <a:buSzTx/>
              <a:buFontTx/>
              <a:buNone/>
              <a:tabLst/>
              <a:defRPr/>
            </a:pPr>
            <a:r>
              <a:rPr kumimoji="0" lang="en-US" altLang="zh-CN" sz="3200" b="1" i="0" u="none" strike="noStrike" kern="1200" cap="none" spc="0" normalizeH="0" baseline="0" noProof="0" dirty="0">
                <a:ln>
                  <a:noFill/>
                </a:ln>
                <a:solidFill>
                  <a:srgbClr val="FFFFFF"/>
                </a:solidFill>
                <a:effectLst/>
                <a:uLnTx/>
                <a:uFillTx/>
                <a:latin typeface="思源黑体" panose="020B0500000000000000" pitchFamily="34" charset="-122"/>
                <a:ea typeface="思源黑体" panose="020B0500000000000000" pitchFamily="34" charset="-122"/>
                <a:cs typeface="Open Sans" panose="020B0606030504020204" pitchFamily="34" charset="0"/>
              </a:rPr>
              <a:t>EDS</a:t>
            </a:r>
            <a:r>
              <a:rPr kumimoji="0" lang="zh-CN" altLang="en-US" sz="3200" b="1" i="0" u="none" strike="noStrike" kern="1200" cap="none" spc="0" normalizeH="0" baseline="0" noProof="0" dirty="0">
                <a:ln>
                  <a:noFill/>
                </a:ln>
                <a:solidFill>
                  <a:srgbClr val="FFFFFF"/>
                </a:solidFill>
                <a:effectLst/>
                <a:uLnTx/>
                <a:uFillTx/>
                <a:latin typeface="思源黑体" panose="020B0500000000000000" pitchFamily="34" charset="-122"/>
                <a:ea typeface="思源黑体" panose="020B0500000000000000" pitchFamily="34" charset="-122"/>
                <a:cs typeface="Open Sans" panose="020B0606030504020204" pitchFamily="34" charset="0"/>
              </a:rPr>
              <a:t>相关性匹配优先级</a:t>
            </a:r>
            <a:endParaRPr kumimoji="0" lang="en-US" sz="3200" b="1" i="0" u="none" strike="noStrike" kern="1200" cap="none" spc="0" normalizeH="0" baseline="0" noProof="0" dirty="0">
              <a:ln>
                <a:noFill/>
              </a:ln>
              <a:solidFill>
                <a:srgbClr val="FFFFFF"/>
              </a:solidFill>
              <a:effectLst/>
              <a:uLnTx/>
              <a:uFillTx/>
              <a:latin typeface="思源黑体" panose="020B0500000000000000" pitchFamily="34" charset="-122"/>
              <a:ea typeface="思源黑体" panose="020B0500000000000000" pitchFamily="34" charset="-122"/>
              <a:cs typeface="Open Sans" panose="020B0606030504020204" pitchFamily="34" charset="0"/>
            </a:endParaRPr>
          </a:p>
        </p:txBody>
      </p:sp>
      <p:graphicFrame>
        <p:nvGraphicFramePr>
          <p:cNvPr id="5" name="Table 6">
            <a:extLst>
              <a:ext uri="{FF2B5EF4-FFF2-40B4-BE49-F238E27FC236}">
                <a16:creationId xmlns:a16="http://schemas.microsoft.com/office/drawing/2014/main" id="{E447D176-7820-4AE1-3483-0C62746E0FD0}"/>
              </a:ext>
            </a:extLst>
          </p:cNvPr>
          <p:cNvGraphicFramePr>
            <a:graphicFrameLocks noGrp="1"/>
          </p:cNvGraphicFramePr>
          <p:nvPr/>
        </p:nvGraphicFramePr>
        <p:xfrm>
          <a:off x="603020" y="2363949"/>
          <a:ext cx="10953674" cy="2961003"/>
        </p:xfrm>
        <a:graphic>
          <a:graphicData uri="http://schemas.openxmlformats.org/drawingml/2006/table">
            <a:tbl>
              <a:tblPr firstRow="1" bandRow="1"/>
              <a:tblGrid>
                <a:gridCol w="3939407">
                  <a:extLst>
                    <a:ext uri="{9D8B030D-6E8A-4147-A177-3AD203B41FA5}">
                      <a16:colId xmlns:a16="http://schemas.microsoft.com/office/drawing/2014/main" val="3445832715"/>
                    </a:ext>
                  </a:extLst>
                </a:gridCol>
                <a:gridCol w="3646527">
                  <a:extLst>
                    <a:ext uri="{9D8B030D-6E8A-4147-A177-3AD203B41FA5}">
                      <a16:colId xmlns:a16="http://schemas.microsoft.com/office/drawing/2014/main" val="660191515"/>
                    </a:ext>
                  </a:extLst>
                </a:gridCol>
                <a:gridCol w="3367740">
                  <a:extLst>
                    <a:ext uri="{9D8B030D-6E8A-4147-A177-3AD203B41FA5}">
                      <a16:colId xmlns:a16="http://schemas.microsoft.com/office/drawing/2014/main" val="299502089"/>
                    </a:ext>
                  </a:extLst>
                </a:gridCol>
              </a:tblGrid>
              <a:tr h="760125">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algn="ctr"/>
                      <a:r>
                        <a:rPr lang="en-US" sz="2200" dirty="0">
                          <a:latin typeface="思源黑体" panose="020B0500000000000000" pitchFamily="34" charset="-122"/>
                          <a:ea typeface="思源黑体" panose="020B0500000000000000" pitchFamily="34" charset="-122"/>
                          <a:cs typeface="Open Sans SemiBold" panose="020B0706030804020204" pitchFamily="34" charset="0"/>
                        </a:rPr>
                        <a:t> </a:t>
                      </a:r>
                      <a:r>
                        <a:rPr lang="zh-CN" altLang="en-US" sz="2200" dirty="0">
                          <a:latin typeface="思源黑体" panose="020B0500000000000000" pitchFamily="34" charset="-122"/>
                          <a:ea typeface="思源黑体" panose="020B0500000000000000" pitchFamily="34" charset="-122"/>
                          <a:cs typeface="Open Sans SemiBold" panose="020B0706030804020204" pitchFamily="34" charset="0"/>
                        </a:rPr>
                        <a:t>匹配优先级</a:t>
                      </a:r>
                      <a:endParaRPr lang="en-US" sz="2200" dirty="0">
                        <a:latin typeface="思源黑体" panose="020B0500000000000000" pitchFamily="34" charset="-122"/>
                        <a:ea typeface="思源黑体" panose="020B0500000000000000" pitchFamily="34" charset="-122"/>
                        <a:cs typeface="Open Sans SemiBold" panose="020B0706030804020204" pitchFamily="34" charset="0"/>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3E75CF"/>
                    </a:solidFill>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2200" dirty="0">
                          <a:latin typeface="思源黑体" panose="020B0500000000000000" pitchFamily="34" charset="-122"/>
                          <a:ea typeface="思源黑体" panose="020B0500000000000000" pitchFamily="34" charset="-122"/>
                          <a:cs typeface="Open Sans SemiBold" panose="020B0706030804020204" pitchFamily="34" charset="0"/>
                        </a:rPr>
                        <a:t>完全匹配</a:t>
                      </a:r>
                      <a:endParaRPr lang="en-US" sz="2200" dirty="0">
                        <a:latin typeface="思源黑体" panose="020B0500000000000000" pitchFamily="34" charset="-122"/>
                        <a:ea typeface="思源黑体" panose="020B0500000000000000" pitchFamily="34" charset="-122"/>
                        <a:cs typeface="Open Sans SemiBold" panose="020B0706030804020204" pitchFamily="34" charset="0"/>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3E75CF"/>
                    </a:solidFill>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algn="ctr"/>
                      <a:r>
                        <a:rPr lang="zh-CN" altLang="en-US" sz="2200" dirty="0">
                          <a:latin typeface="思源黑体" panose="020B0500000000000000" pitchFamily="34" charset="-122"/>
                          <a:ea typeface="思源黑体" panose="020B0500000000000000" pitchFamily="34" charset="-122"/>
                          <a:cs typeface="Open Sans SemiBold" panose="020B0706030804020204" pitchFamily="34" charset="0"/>
                        </a:rPr>
                        <a:t>密度</a:t>
                      </a:r>
                      <a:endParaRPr lang="en-US" sz="2200" dirty="0">
                        <a:latin typeface="思源黑体" panose="020B0500000000000000" pitchFamily="34" charset="-122"/>
                        <a:ea typeface="思源黑体" panose="020B0500000000000000" pitchFamily="34" charset="-122"/>
                        <a:cs typeface="Open Sans SemiBold" panose="020B0706030804020204" pitchFamily="34" charset="0"/>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3E75CF"/>
                    </a:solidFill>
                  </a:tcPr>
                </a:tc>
                <a:extLst>
                  <a:ext uri="{0D108BD9-81ED-4DB2-BD59-A6C34878D82A}">
                    <a16:rowId xmlns:a16="http://schemas.microsoft.com/office/drawing/2014/main" val="1098077544"/>
                  </a:ext>
                </a:extLst>
              </a:tr>
              <a:tr h="2200878">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zh-CN" altLang="en-US" sz="2200" dirty="0">
                          <a:solidFill>
                            <a:schemeClr val="tx2"/>
                          </a:solidFill>
                          <a:latin typeface="思源黑体" panose="020B0500000000000000" pitchFamily="34" charset="-122"/>
                          <a:ea typeface="思源黑体" panose="020B0500000000000000" pitchFamily="34" charset="-122"/>
                          <a:cs typeface="Open Sans" panose="020B0606030504020204" pitchFamily="34" charset="0"/>
                        </a:rPr>
                        <a:t>匹配受控词汇表的</a:t>
                      </a:r>
                      <a:r>
                        <a:rPr lang="zh-CN" altLang="en-US" sz="2200" dirty="0">
                          <a:solidFill>
                            <a:schemeClr val="accent2"/>
                          </a:solidFill>
                          <a:latin typeface="思源黑体" panose="020B0500000000000000" pitchFamily="34" charset="-122"/>
                          <a:ea typeface="思源黑体" panose="020B0500000000000000" pitchFamily="34" charset="-122"/>
                          <a:cs typeface="Open Sans" panose="020B0606030504020204" pitchFamily="34" charset="0"/>
                        </a:rPr>
                        <a:t>主题标题</a:t>
                      </a:r>
                    </a:p>
                    <a:p>
                      <a:pPr algn="ctr"/>
                      <a:r>
                        <a:rPr lang="zh-CN" altLang="en-US" sz="2200" dirty="0">
                          <a:solidFill>
                            <a:schemeClr val="tx2"/>
                          </a:solidFill>
                          <a:latin typeface="思源黑体" panose="020B0500000000000000" pitchFamily="34" charset="-122"/>
                          <a:ea typeface="思源黑体" panose="020B0500000000000000" pitchFamily="34" charset="-122"/>
                          <a:cs typeface="Open Sans" panose="020B0606030504020204" pitchFamily="34" charset="0"/>
                        </a:rPr>
                        <a:t>匹配</a:t>
                      </a:r>
                      <a:r>
                        <a:rPr lang="zh-CN" altLang="en-US" sz="2200" dirty="0">
                          <a:solidFill>
                            <a:schemeClr val="accent2"/>
                          </a:solidFill>
                          <a:latin typeface="思源黑体" panose="020B0500000000000000" pitchFamily="34" charset="-122"/>
                          <a:ea typeface="思源黑体" panose="020B0500000000000000" pitchFamily="34" charset="-122"/>
                          <a:cs typeface="Open Sans" panose="020B0606030504020204" pitchFamily="34" charset="0"/>
                        </a:rPr>
                        <a:t>文章标题</a:t>
                      </a:r>
                    </a:p>
                    <a:p>
                      <a:pPr algn="ctr"/>
                      <a:r>
                        <a:rPr lang="zh-CN" altLang="en-US" sz="2200" dirty="0">
                          <a:solidFill>
                            <a:schemeClr val="tx2"/>
                          </a:solidFill>
                          <a:latin typeface="思源黑体" panose="020B0500000000000000" pitchFamily="34" charset="-122"/>
                          <a:ea typeface="思源黑体" panose="020B0500000000000000" pitchFamily="34" charset="-122"/>
                          <a:cs typeface="Open Sans" panose="020B0606030504020204" pitchFamily="34" charset="0"/>
                        </a:rPr>
                        <a:t>匹配</a:t>
                      </a:r>
                      <a:r>
                        <a:rPr lang="zh-CN" altLang="en-US" sz="2200" dirty="0">
                          <a:solidFill>
                            <a:schemeClr val="accent2"/>
                          </a:solidFill>
                          <a:latin typeface="思源黑体" panose="020B0500000000000000" pitchFamily="34" charset="-122"/>
                          <a:ea typeface="思源黑体" panose="020B0500000000000000" pitchFamily="34" charset="-122"/>
                          <a:cs typeface="Open Sans" panose="020B0606030504020204" pitchFamily="34" charset="0"/>
                        </a:rPr>
                        <a:t>作者关键词</a:t>
                      </a:r>
                    </a:p>
                    <a:p>
                      <a:pPr algn="ctr"/>
                      <a:r>
                        <a:rPr lang="zh-CN" altLang="en-US" sz="2200" dirty="0">
                          <a:solidFill>
                            <a:schemeClr val="tx2"/>
                          </a:solidFill>
                          <a:latin typeface="思源黑体" panose="020B0500000000000000" pitchFamily="34" charset="-122"/>
                          <a:ea typeface="思源黑体" panose="020B0500000000000000" pitchFamily="34" charset="-122"/>
                          <a:cs typeface="Open Sans" panose="020B0606030504020204" pitchFamily="34" charset="0"/>
                        </a:rPr>
                        <a:t>匹配摘要中的关键词</a:t>
                      </a:r>
                    </a:p>
                    <a:p>
                      <a:pPr algn="ctr"/>
                      <a:r>
                        <a:rPr lang="zh-CN" altLang="en-US" sz="2200" dirty="0">
                          <a:solidFill>
                            <a:schemeClr val="tx2"/>
                          </a:solidFill>
                          <a:latin typeface="思源黑体" panose="020B0500000000000000" pitchFamily="34" charset="-122"/>
                          <a:ea typeface="思源黑体" panose="020B0500000000000000" pitchFamily="34" charset="-122"/>
                          <a:cs typeface="Open Sans" panose="020B0606030504020204" pitchFamily="34" charset="0"/>
                        </a:rPr>
                        <a:t>匹配全文中的关键词</a:t>
                      </a:r>
                    </a:p>
                  </a:txBody>
                  <a:tcPr marT="9144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zh-CN" altLang="en-US" sz="2200" dirty="0">
                          <a:solidFill>
                            <a:schemeClr val="tx2"/>
                          </a:solidFill>
                          <a:latin typeface="思源黑体" panose="020B0500000000000000" pitchFamily="34" charset="-122"/>
                          <a:ea typeface="思源黑体" panose="020B0500000000000000" pitchFamily="34" charset="-122"/>
                          <a:cs typeface="Open Sans" panose="020B0606030504020204" pitchFamily="34" charset="0"/>
                        </a:rPr>
                        <a:t>完全匹配优于部分匹配，还要考虑这些单词出现的字段</a:t>
                      </a:r>
                      <a:r>
                        <a:rPr lang="en-US" altLang="zh-CN" sz="2200" dirty="0">
                          <a:solidFill>
                            <a:schemeClr val="tx2"/>
                          </a:solidFill>
                          <a:latin typeface="思源黑体" panose="020B0500000000000000" pitchFamily="34" charset="-122"/>
                          <a:ea typeface="思源黑体" panose="020B0500000000000000" pitchFamily="34" charset="-122"/>
                          <a:cs typeface="Open Sans" panose="020B0606030504020204" pitchFamily="34" charset="0"/>
                        </a:rPr>
                        <a:t>(</a:t>
                      </a:r>
                      <a:r>
                        <a:rPr lang="zh-CN" altLang="en-US" sz="2200" dirty="0">
                          <a:solidFill>
                            <a:schemeClr val="tx2"/>
                          </a:solidFill>
                          <a:latin typeface="思源黑体" panose="020B0500000000000000" pitchFamily="34" charset="-122"/>
                          <a:ea typeface="思源黑体" panose="020B0500000000000000" pitchFamily="34" charset="-122"/>
                          <a:cs typeface="Open Sans" panose="020B0606030504020204" pitchFamily="34" charset="0"/>
                        </a:rPr>
                        <a:t>摘要、全文、标题等）</a:t>
                      </a:r>
                    </a:p>
                  </a:txBody>
                  <a:tcPr marT="9144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zh-CN" altLang="en-US" sz="2200" dirty="0">
                          <a:solidFill>
                            <a:schemeClr val="tx2"/>
                          </a:solidFill>
                          <a:latin typeface="思源黑体" panose="020B0500000000000000" pitchFamily="34" charset="-122"/>
                          <a:ea typeface="思源黑体" panose="020B0500000000000000" pitchFamily="34" charset="-122"/>
                          <a:cs typeface="Open Sans" panose="020B0606030504020204" pitchFamily="34" charset="0"/>
                        </a:rPr>
                        <a:t>跨多个元数据字段的匹配有利于相关性评分（越多越好）。将单个元数据字段中重复术语的评分影响降至最低</a:t>
                      </a:r>
                    </a:p>
                  </a:txBody>
                  <a:tcPr marT="9144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extLst>
                  <a:ext uri="{0D108BD9-81ED-4DB2-BD59-A6C34878D82A}">
                    <a16:rowId xmlns:a16="http://schemas.microsoft.com/office/drawing/2014/main" val="543362914"/>
                  </a:ext>
                </a:extLst>
              </a:tr>
            </a:tbl>
          </a:graphicData>
        </a:graphic>
      </p:graphicFrame>
      <p:sp>
        <p:nvSpPr>
          <p:cNvPr id="6" name="Rectangle 5">
            <a:extLst>
              <a:ext uri="{FF2B5EF4-FFF2-40B4-BE49-F238E27FC236}">
                <a16:creationId xmlns:a16="http://schemas.microsoft.com/office/drawing/2014/main" id="{2FC31B1B-558F-D41F-C279-46003764B6FD}"/>
              </a:ext>
            </a:extLst>
          </p:cNvPr>
          <p:cNvSpPr/>
          <p:nvPr/>
        </p:nvSpPr>
        <p:spPr>
          <a:xfrm>
            <a:off x="-5716" y="0"/>
            <a:ext cx="393700" cy="1310488"/>
          </a:xfrm>
          <a:prstGeom prst="rect">
            <a:avLst/>
          </a:prstGeom>
          <a:solidFill>
            <a:srgbClr val="86BE0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思源黑体" panose="020B0500000000000000" pitchFamily="34" charset="-122"/>
              <a:ea typeface="思源黑体" panose="020B0500000000000000" pitchFamily="34" charset="-122"/>
              <a:cs typeface="+mn-cs"/>
            </a:endParaRPr>
          </a:p>
        </p:txBody>
      </p:sp>
      <p:sp>
        <p:nvSpPr>
          <p:cNvPr id="7" name="TextBox 6">
            <a:extLst>
              <a:ext uri="{FF2B5EF4-FFF2-40B4-BE49-F238E27FC236}">
                <a16:creationId xmlns:a16="http://schemas.microsoft.com/office/drawing/2014/main" id="{0A7107E4-6743-F217-5D9B-EE6570284780}"/>
              </a:ext>
            </a:extLst>
          </p:cNvPr>
          <p:cNvSpPr txBox="1"/>
          <p:nvPr/>
        </p:nvSpPr>
        <p:spPr>
          <a:xfrm>
            <a:off x="473697" y="1574299"/>
            <a:ext cx="10395408" cy="581249"/>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zh-CN" altLang="en-US" sz="2400" b="0" i="0" u="none" strike="noStrike" kern="1200" cap="none" spc="0" normalizeH="0" baseline="0" noProof="0" dirty="0">
                <a:ln>
                  <a:noFill/>
                </a:ln>
                <a:solidFill>
                  <a:srgbClr val="000000"/>
                </a:solidFill>
                <a:effectLst/>
                <a:uLnTx/>
                <a:uFillTx/>
                <a:latin typeface="思源黑体" panose="020B0500000000000000" pitchFamily="34" charset="-122"/>
                <a:ea typeface="思源黑体" panose="020B0500000000000000" pitchFamily="34" charset="-122"/>
                <a:cs typeface="Open Sans" panose="020B0606030504020204" pitchFamily="34" charset="0"/>
              </a:rPr>
              <a:t>该系统具有以下优先级，并且对来自任何提供商的内容没有偏见：</a:t>
            </a:r>
          </a:p>
        </p:txBody>
      </p:sp>
      <p:pic>
        <p:nvPicPr>
          <p:cNvPr id="8" name="Graphic 7">
            <a:extLst>
              <a:ext uri="{FF2B5EF4-FFF2-40B4-BE49-F238E27FC236}">
                <a16:creationId xmlns:a16="http://schemas.microsoft.com/office/drawing/2014/main" id="{0ACC6589-A4E1-1ACB-342A-4D5EC5E9A79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190634" y="6536180"/>
            <a:ext cx="1866902" cy="274320"/>
          </a:xfrm>
          <a:prstGeom prst="rect">
            <a:avLst/>
          </a:prstGeom>
        </p:spPr>
      </p:pic>
    </p:spTree>
    <p:extLst>
      <p:ext uri="{BB962C8B-B14F-4D97-AF65-F5344CB8AC3E}">
        <p14:creationId xmlns:p14="http://schemas.microsoft.com/office/powerpoint/2010/main" val="2100554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Title 40">
            <a:extLst>
              <a:ext uri="{FF2B5EF4-FFF2-40B4-BE49-F238E27FC236}">
                <a16:creationId xmlns:a16="http://schemas.microsoft.com/office/drawing/2014/main" id="{6C40C146-9F57-F851-247A-ACDF7EDE07EF}"/>
              </a:ext>
            </a:extLst>
          </p:cNvPr>
          <p:cNvSpPr>
            <a:spLocks noGrp="1"/>
          </p:cNvSpPr>
          <p:nvPr>
            <p:ph type="title"/>
          </p:nvPr>
        </p:nvSpPr>
        <p:spPr/>
        <p:txBody>
          <a:bodyPr/>
          <a:lstStyle/>
          <a:p>
            <a:r>
              <a:rPr lang="zh-CN" altLang="en-US" b="1" dirty="0">
                <a:latin typeface="思源黑体" panose="020B0500000000000000" pitchFamily="34" charset="-122"/>
                <a:ea typeface="思源黑体" panose="020B0500000000000000" pitchFamily="34" charset="-122"/>
                <a:cs typeface="Open Sans" panose="020B0606030504020204" pitchFamily="34" charset="0"/>
              </a:rPr>
              <a:t>资源价值排序：</a:t>
            </a:r>
            <a:endParaRPr lang="en-US" b="1" dirty="0">
              <a:latin typeface="思源黑体" panose="020B0500000000000000" pitchFamily="34" charset="-122"/>
              <a:ea typeface="思源黑体" panose="020B0500000000000000" pitchFamily="34" charset="-122"/>
              <a:cs typeface="Open Sans" panose="020B0606030504020204" pitchFamily="34" charset="0"/>
            </a:endParaRPr>
          </a:p>
        </p:txBody>
      </p:sp>
      <p:sp>
        <p:nvSpPr>
          <p:cNvPr id="2" name="Oval 1">
            <a:extLst>
              <a:ext uri="{FF2B5EF4-FFF2-40B4-BE49-F238E27FC236}">
                <a16:creationId xmlns:a16="http://schemas.microsoft.com/office/drawing/2014/main" id="{EA159CEF-326E-7BEF-1163-946DDA136D54}"/>
              </a:ext>
              <a:ext uri="{C183D7F6-B498-43B3-948B-1728B52AA6E4}">
                <adec:decorative xmlns:adec="http://schemas.microsoft.com/office/drawing/2017/decorative" val="1"/>
              </a:ext>
            </a:extLst>
          </p:cNvPr>
          <p:cNvSpPr/>
          <p:nvPr/>
        </p:nvSpPr>
        <p:spPr>
          <a:xfrm>
            <a:off x="432625" y="1592826"/>
            <a:ext cx="3185651" cy="3215148"/>
          </a:xfrm>
          <a:prstGeom prst="ellipse">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400" b="0" i="0" u="none" strike="noStrike" kern="1200" cap="none" spc="0" normalizeH="0" baseline="0" noProof="0" dirty="0">
              <a:ln>
                <a:noFill/>
              </a:ln>
              <a:solidFill>
                <a:srgbClr val="FFFFFF"/>
              </a:solidFill>
              <a:effectLst/>
              <a:uLnTx/>
              <a:uFillTx/>
              <a:latin typeface="思源黑体" panose="020B0500000000000000" pitchFamily="34" charset="-122"/>
              <a:ea typeface="思源黑体" panose="020B0500000000000000" pitchFamily="34" charset="-122"/>
              <a:cs typeface="+mn-cs"/>
            </a:endParaRPr>
          </a:p>
        </p:txBody>
      </p:sp>
      <p:sp>
        <p:nvSpPr>
          <p:cNvPr id="3" name="Oval 2">
            <a:extLst>
              <a:ext uri="{FF2B5EF4-FFF2-40B4-BE49-F238E27FC236}">
                <a16:creationId xmlns:a16="http://schemas.microsoft.com/office/drawing/2014/main" id="{E80C904F-7F4F-4664-9572-108F82A22758}"/>
              </a:ext>
              <a:ext uri="{C183D7F6-B498-43B3-948B-1728B52AA6E4}">
                <adec:decorative xmlns:adec="http://schemas.microsoft.com/office/drawing/2017/decorative" val="1"/>
              </a:ext>
            </a:extLst>
          </p:cNvPr>
          <p:cNvSpPr/>
          <p:nvPr/>
        </p:nvSpPr>
        <p:spPr>
          <a:xfrm>
            <a:off x="4483515" y="1592826"/>
            <a:ext cx="3185651" cy="3215148"/>
          </a:xfrm>
          <a:prstGeom prst="ellipse">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400" b="0" i="0" u="none" strike="noStrike" kern="1200" cap="none" spc="0" normalizeH="0" baseline="0" noProof="0" dirty="0">
              <a:ln>
                <a:noFill/>
              </a:ln>
              <a:solidFill>
                <a:srgbClr val="FFFFFF"/>
              </a:solidFill>
              <a:effectLst/>
              <a:uLnTx/>
              <a:uFillTx/>
              <a:latin typeface="思源黑体" panose="020B0500000000000000" pitchFamily="34" charset="-122"/>
              <a:ea typeface="思源黑体" panose="020B0500000000000000" pitchFamily="34" charset="-122"/>
              <a:cs typeface="+mn-cs"/>
            </a:endParaRPr>
          </a:p>
        </p:txBody>
      </p:sp>
      <p:sp>
        <p:nvSpPr>
          <p:cNvPr id="4" name="Oval 3">
            <a:extLst>
              <a:ext uri="{FF2B5EF4-FFF2-40B4-BE49-F238E27FC236}">
                <a16:creationId xmlns:a16="http://schemas.microsoft.com/office/drawing/2014/main" id="{B963DEA3-29BB-A009-D532-6F815A30537F}"/>
              </a:ext>
              <a:ext uri="{C183D7F6-B498-43B3-948B-1728B52AA6E4}">
                <adec:decorative xmlns:adec="http://schemas.microsoft.com/office/drawing/2017/decorative" val="1"/>
              </a:ext>
            </a:extLst>
          </p:cNvPr>
          <p:cNvSpPr/>
          <p:nvPr/>
        </p:nvSpPr>
        <p:spPr>
          <a:xfrm>
            <a:off x="8534405" y="1592826"/>
            <a:ext cx="3185651" cy="3215148"/>
          </a:xfrm>
          <a:prstGeom prst="ellipse">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400" b="0" i="0" u="none" strike="noStrike" kern="1200" cap="none" spc="0" normalizeH="0" baseline="0" noProof="0" dirty="0">
              <a:ln>
                <a:noFill/>
              </a:ln>
              <a:solidFill>
                <a:srgbClr val="FFFFFF"/>
              </a:solidFill>
              <a:effectLst/>
              <a:uLnTx/>
              <a:uFillTx/>
              <a:latin typeface="思源黑体" panose="020B0500000000000000" pitchFamily="34" charset="-122"/>
              <a:ea typeface="思源黑体" panose="020B0500000000000000" pitchFamily="34" charset="-122"/>
              <a:cs typeface="+mn-cs"/>
            </a:endParaRPr>
          </a:p>
        </p:txBody>
      </p:sp>
      <p:pic>
        <p:nvPicPr>
          <p:cNvPr id="9" name="Graphic 8" descr="Video camera with solid fill">
            <a:extLst>
              <a:ext uri="{FF2B5EF4-FFF2-40B4-BE49-F238E27FC236}">
                <a16:creationId xmlns:a16="http://schemas.microsoft.com/office/drawing/2014/main" id="{2080F798-B38D-C22C-2BF6-EDB0F278C61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45464" y="2138516"/>
            <a:ext cx="1764890" cy="1764890"/>
          </a:xfrm>
          <a:prstGeom prst="rect">
            <a:avLst/>
          </a:prstGeom>
        </p:spPr>
      </p:pic>
      <p:sp>
        <p:nvSpPr>
          <p:cNvPr id="5" name="Rectangle 4">
            <a:extLst>
              <a:ext uri="{FF2B5EF4-FFF2-40B4-BE49-F238E27FC236}">
                <a16:creationId xmlns:a16="http://schemas.microsoft.com/office/drawing/2014/main" id="{7D197305-D0BD-9CAB-0D32-A66B405A0415}"/>
              </a:ext>
            </a:extLst>
          </p:cNvPr>
          <p:cNvSpPr/>
          <p:nvPr/>
        </p:nvSpPr>
        <p:spPr>
          <a:xfrm>
            <a:off x="631728" y="4247535"/>
            <a:ext cx="2848897" cy="1425678"/>
          </a:xfrm>
          <a:prstGeom prst="rect">
            <a:avLst/>
          </a:prstGeom>
          <a:solidFill>
            <a:schemeClr val="bg1"/>
          </a:solid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800" b="0" i="0" u="none" strike="noStrike" kern="1200" cap="none" spc="0" normalizeH="0" baseline="0" noProof="0" dirty="0">
                <a:ln>
                  <a:noFill/>
                </a:ln>
                <a:solidFill>
                  <a:srgbClr val="454545"/>
                </a:solidFill>
                <a:effectLst/>
                <a:uLnTx/>
                <a:uFillTx/>
                <a:latin typeface="思源黑体" panose="020B0500000000000000" pitchFamily="34" charset="-122"/>
                <a:ea typeface="思源黑体" panose="020B0500000000000000" pitchFamily="34" charset="-122"/>
                <a:cs typeface="Noto Sans" panose="020B0502040504020204" pitchFamily="34" charset="0"/>
              </a:rPr>
              <a:t>时效性 </a:t>
            </a:r>
            <a:r>
              <a:rPr kumimoji="0" lang="en-US" altLang="zh-CN" sz="2800" b="0" i="0" u="none" strike="noStrike" kern="1200" cap="none" spc="0" normalizeH="0" baseline="0" noProof="0" dirty="0">
                <a:ln>
                  <a:noFill/>
                </a:ln>
                <a:solidFill>
                  <a:srgbClr val="454545"/>
                </a:solidFill>
                <a:effectLst/>
                <a:uLnTx/>
                <a:uFillTx/>
                <a:latin typeface="思源黑体" panose="020B0500000000000000" pitchFamily="34" charset="-122"/>
                <a:ea typeface="思源黑体" panose="020B0500000000000000" pitchFamily="34" charset="-122"/>
                <a:cs typeface="Noto Sans" panose="020B0502040504020204" pitchFamily="34" charset="0"/>
              </a:rPr>
              <a:t>/ </a:t>
            </a:r>
            <a:r>
              <a:rPr kumimoji="0" lang="zh-CN" altLang="en-US" sz="2800" b="0" i="0" u="none" strike="noStrike" kern="1200" cap="none" spc="0" normalizeH="0" baseline="0" noProof="0" dirty="0">
                <a:ln>
                  <a:noFill/>
                </a:ln>
                <a:solidFill>
                  <a:srgbClr val="454545"/>
                </a:solidFill>
                <a:effectLst/>
                <a:uLnTx/>
                <a:uFillTx/>
                <a:latin typeface="思源黑体" panose="020B0500000000000000" pitchFamily="34" charset="-122"/>
                <a:ea typeface="思源黑体" panose="020B0500000000000000" pitchFamily="34" charset="-122"/>
                <a:cs typeface="Noto Sans" panose="020B0502040504020204" pitchFamily="34" charset="0"/>
              </a:rPr>
              <a:t>时序性</a:t>
            </a:r>
          </a:p>
        </p:txBody>
      </p:sp>
      <p:pic>
        <p:nvPicPr>
          <p:cNvPr id="11" name="Graphic 10" descr="Customer review with solid fill">
            <a:extLst>
              <a:ext uri="{FF2B5EF4-FFF2-40B4-BE49-F238E27FC236}">
                <a16:creationId xmlns:a16="http://schemas.microsoft.com/office/drawing/2014/main" id="{36D9AFA9-5EAF-3003-EA2A-D29B1060B42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343837" y="2460522"/>
            <a:ext cx="1391265" cy="1391265"/>
          </a:xfrm>
          <a:prstGeom prst="rect">
            <a:avLst/>
          </a:prstGeom>
        </p:spPr>
      </p:pic>
      <p:sp>
        <p:nvSpPr>
          <p:cNvPr id="6" name="Rectangle 5">
            <a:extLst>
              <a:ext uri="{FF2B5EF4-FFF2-40B4-BE49-F238E27FC236}">
                <a16:creationId xmlns:a16="http://schemas.microsoft.com/office/drawing/2014/main" id="{576B863C-DE58-3AFC-0BFD-FE97C5352B0B}"/>
              </a:ext>
            </a:extLst>
          </p:cNvPr>
          <p:cNvSpPr/>
          <p:nvPr/>
        </p:nvSpPr>
        <p:spPr>
          <a:xfrm>
            <a:off x="4720717" y="4249908"/>
            <a:ext cx="2848897" cy="1425678"/>
          </a:xfrm>
          <a:prstGeom prst="rect">
            <a:avLst/>
          </a:prstGeom>
          <a:solidFill>
            <a:schemeClr val="bg1"/>
          </a:solidFill>
          <a:ln w="762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800" b="0" i="0" u="none" strike="noStrike" kern="1200" cap="none" spc="0" normalizeH="0" baseline="0" noProof="0" dirty="0">
                <a:ln>
                  <a:noFill/>
                </a:ln>
                <a:solidFill>
                  <a:srgbClr val="454545"/>
                </a:solidFill>
                <a:effectLst/>
                <a:uLnTx/>
                <a:uFillTx/>
                <a:latin typeface="思源黑体" panose="020B0500000000000000" pitchFamily="34" charset="-122"/>
                <a:ea typeface="思源黑体" panose="020B0500000000000000" pitchFamily="34" charset="-122"/>
                <a:cs typeface="Noto Sans" panose="020B0502040504020204" pitchFamily="34" charset="0"/>
              </a:rPr>
              <a:t>文档类型</a:t>
            </a:r>
          </a:p>
        </p:txBody>
      </p:sp>
      <p:pic>
        <p:nvPicPr>
          <p:cNvPr id="13" name="Graphic 12" descr="Open envelope with solid fill">
            <a:extLst>
              <a:ext uri="{FF2B5EF4-FFF2-40B4-BE49-F238E27FC236}">
                <a16:creationId xmlns:a16="http://schemas.microsoft.com/office/drawing/2014/main" id="{A8C47698-0D84-7A59-BB18-31D487A6671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421767" y="2310581"/>
            <a:ext cx="1541206" cy="1541206"/>
          </a:xfrm>
          <a:prstGeom prst="rect">
            <a:avLst/>
          </a:prstGeom>
        </p:spPr>
      </p:pic>
      <p:sp>
        <p:nvSpPr>
          <p:cNvPr id="7" name="Rectangle 6">
            <a:extLst>
              <a:ext uri="{FF2B5EF4-FFF2-40B4-BE49-F238E27FC236}">
                <a16:creationId xmlns:a16="http://schemas.microsoft.com/office/drawing/2014/main" id="{019072CE-3CBB-3364-763C-02C2B86D77D8}"/>
              </a:ext>
            </a:extLst>
          </p:cNvPr>
          <p:cNvSpPr/>
          <p:nvPr/>
        </p:nvSpPr>
        <p:spPr>
          <a:xfrm>
            <a:off x="8771607" y="4272115"/>
            <a:ext cx="2848897" cy="1425678"/>
          </a:xfrm>
          <a:prstGeom prst="rect">
            <a:avLst/>
          </a:prstGeom>
          <a:solidFill>
            <a:schemeClr val="bg1"/>
          </a:solidFill>
          <a:ln w="762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800" b="0" i="0" u="none" strike="noStrike" kern="1200" cap="none" spc="0" normalizeH="0" baseline="0" noProof="0" dirty="0">
                <a:ln>
                  <a:noFill/>
                </a:ln>
                <a:solidFill>
                  <a:srgbClr val="454545"/>
                </a:solidFill>
                <a:effectLst/>
                <a:uLnTx/>
                <a:uFillTx/>
                <a:latin typeface="思源黑体" panose="020B0500000000000000" pitchFamily="34" charset="-122"/>
                <a:ea typeface="思源黑体" panose="020B0500000000000000" pitchFamily="34" charset="-122"/>
                <a:cs typeface="Noto Sans" panose="020B0502040504020204" pitchFamily="34" charset="0"/>
              </a:rPr>
              <a:t>文档长度</a:t>
            </a:r>
          </a:p>
        </p:txBody>
      </p:sp>
      <p:pic>
        <p:nvPicPr>
          <p:cNvPr id="8" name="Graphic 7">
            <a:extLst>
              <a:ext uri="{FF2B5EF4-FFF2-40B4-BE49-F238E27FC236}">
                <a16:creationId xmlns:a16="http://schemas.microsoft.com/office/drawing/2014/main" id="{2E63D884-05E5-2099-57D5-D74A86C511E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190634" y="6536180"/>
            <a:ext cx="1866902" cy="274320"/>
          </a:xfrm>
          <a:prstGeom prst="rect">
            <a:avLst/>
          </a:prstGeom>
        </p:spPr>
      </p:pic>
    </p:spTree>
    <p:extLst>
      <p:ext uri="{BB962C8B-B14F-4D97-AF65-F5344CB8AC3E}">
        <p14:creationId xmlns:p14="http://schemas.microsoft.com/office/powerpoint/2010/main" val="17505557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E3A7106-E354-4E1D-9B8D-4B22DB71C321}"/>
              </a:ext>
            </a:extLst>
          </p:cNvPr>
          <p:cNvSpPr/>
          <p:nvPr/>
        </p:nvSpPr>
        <p:spPr>
          <a:xfrm>
            <a:off x="96676" y="-6251"/>
            <a:ext cx="12191999" cy="1310488"/>
          </a:xfrm>
          <a:prstGeom prst="rect">
            <a:avLst/>
          </a:prstGeom>
          <a:gradFill flip="none" rotWithShape="1">
            <a:gsLst>
              <a:gs pos="92000">
                <a:srgbClr val="3E75CF"/>
              </a:gs>
              <a:gs pos="42000">
                <a:srgbClr val="002F56"/>
              </a:gs>
            </a:gsLst>
            <a:lin ang="13500000" scaled="1"/>
            <a:tileRect/>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思源黑体" panose="020B0500000000000000" pitchFamily="34" charset="-122"/>
              <a:ea typeface="思源黑体" panose="020B0500000000000000" pitchFamily="34" charset="-122"/>
              <a:cs typeface="+mn-cs"/>
            </a:endParaRPr>
          </a:p>
        </p:txBody>
      </p:sp>
      <p:sp>
        <p:nvSpPr>
          <p:cNvPr id="4" name="Title 1">
            <a:extLst>
              <a:ext uri="{FF2B5EF4-FFF2-40B4-BE49-F238E27FC236}">
                <a16:creationId xmlns:a16="http://schemas.microsoft.com/office/drawing/2014/main" id="{2D220986-F693-8D2A-79BC-08C60FE1C6E9}"/>
              </a:ext>
            </a:extLst>
          </p:cNvPr>
          <p:cNvSpPr txBox="1">
            <a:spLocks/>
          </p:cNvSpPr>
          <p:nvPr/>
        </p:nvSpPr>
        <p:spPr>
          <a:xfrm>
            <a:off x="838200" y="473336"/>
            <a:ext cx="11153452" cy="1023710"/>
          </a:xfrm>
          <a:prstGeom prst="rect">
            <a:avLst/>
          </a:prstGeom>
        </p:spPr>
        <p:txBody>
          <a:bodyPr vert="horz" lIns="91440" tIns="45720" rIns="91440" bIns="45720" rtlCol="0" anchor="t">
            <a:noAutofit/>
          </a:bodyPr>
          <a:lstStyle>
            <a:lvl1pPr algn="l" defTabSz="914400" rtl="0" eaLnBrk="1" latinLnBrk="0" hangingPunct="1">
              <a:lnSpc>
                <a:spcPct val="110000"/>
              </a:lnSpc>
              <a:spcBef>
                <a:spcPct val="0"/>
              </a:spcBef>
              <a:buNone/>
              <a:defRPr sz="3200" b="0" kern="1200">
                <a:solidFill>
                  <a:schemeClr val="accent1"/>
                </a:solidFill>
                <a:latin typeface="+mj-lt"/>
                <a:ea typeface="+mj-ea"/>
                <a:cs typeface="+mj-cs"/>
              </a:defRPr>
            </a:lvl1pPr>
          </a:lstStyle>
          <a:p>
            <a:pPr marL="0" marR="0" lvl="0" indent="0" algn="l" defTabSz="914400" rtl="0" eaLnBrk="1" fontAlgn="auto" latinLnBrk="0" hangingPunct="1">
              <a:lnSpc>
                <a:spcPct val="110000"/>
              </a:lnSpc>
              <a:spcBef>
                <a:spcPct val="0"/>
              </a:spcBef>
              <a:spcAft>
                <a:spcPts val="0"/>
              </a:spcAft>
              <a:buClrTx/>
              <a:buSzTx/>
              <a:buFontTx/>
              <a:buNone/>
              <a:tabLst/>
              <a:defRPr/>
            </a:pPr>
            <a:r>
              <a:rPr kumimoji="0" lang="zh-CN" altLang="en-US" sz="3200" b="1" i="0" u="none" strike="noStrike" kern="1200" cap="none" spc="0" normalizeH="0" baseline="0" noProof="0" dirty="0">
                <a:ln>
                  <a:noFill/>
                </a:ln>
                <a:solidFill>
                  <a:srgbClr val="FFFFFF"/>
                </a:solidFill>
                <a:effectLst/>
                <a:uLnTx/>
                <a:uFillTx/>
                <a:latin typeface="思源黑体" panose="020B0500000000000000" pitchFamily="34" charset="-122"/>
                <a:ea typeface="思源黑体" panose="020B0500000000000000" pitchFamily="34" charset="-122"/>
                <a:cs typeface="Open Sans" panose="020B0606030504020204" pitchFamily="34" charset="0"/>
              </a:rPr>
              <a:t>增强的主题精度映射：同义词库和受控词汇表</a:t>
            </a:r>
            <a:endParaRPr kumimoji="0" lang="en-US" sz="3200" b="1" i="0" u="none" strike="noStrike" kern="1200" cap="none" spc="0" normalizeH="0" baseline="0" noProof="0" dirty="0">
              <a:ln>
                <a:noFill/>
              </a:ln>
              <a:solidFill>
                <a:srgbClr val="FFFFFF"/>
              </a:solidFill>
              <a:effectLst/>
              <a:uLnTx/>
              <a:uFillTx/>
              <a:latin typeface="思源黑体" panose="020B0500000000000000" pitchFamily="34" charset="-122"/>
              <a:ea typeface="思源黑体" panose="020B0500000000000000" pitchFamily="34" charset="-122"/>
              <a:cs typeface="Open Sans" panose="020B0606030504020204" pitchFamily="34" charset="0"/>
            </a:endParaRPr>
          </a:p>
        </p:txBody>
      </p:sp>
      <p:sp>
        <p:nvSpPr>
          <p:cNvPr id="6" name="Rectangle 5">
            <a:extLst>
              <a:ext uri="{FF2B5EF4-FFF2-40B4-BE49-F238E27FC236}">
                <a16:creationId xmlns:a16="http://schemas.microsoft.com/office/drawing/2014/main" id="{2FC31B1B-558F-D41F-C279-46003764B6FD}"/>
              </a:ext>
            </a:extLst>
          </p:cNvPr>
          <p:cNvSpPr/>
          <p:nvPr/>
        </p:nvSpPr>
        <p:spPr>
          <a:xfrm>
            <a:off x="-5716" y="0"/>
            <a:ext cx="393700" cy="1310488"/>
          </a:xfrm>
          <a:prstGeom prst="rect">
            <a:avLst/>
          </a:prstGeom>
          <a:solidFill>
            <a:srgbClr val="86BE0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思源黑体" panose="020B0500000000000000" pitchFamily="34" charset="-122"/>
              <a:ea typeface="思源黑体" panose="020B0500000000000000" pitchFamily="34" charset="-122"/>
              <a:cs typeface="+mn-cs"/>
            </a:endParaRPr>
          </a:p>
        </p:txBody>
      </p:sp>
      <p:sp>
        <p:nvSpPr>
          <p:cNvPr id="7" name="TextBox 6">
            <a:extLst>
              <a:ext uri="{FF2B5EF4-FFF2-40B4-BE49-F238E27FC236}">
                <a16:creationId xmlns:a16="http://schemas.microsoft.com/office/drawing/2014/main" id="{0A7107E4-6743-F217-5D9B-EE6570284780}"/>
              </a:ext>
            </a:extLst>
          </p:cNvPr>
          <p:cNvSpPr txBox="1"/>
          <p:nvPr/>
        </p:nvSpPr>
        <p:spPr>
          <a:xfrm>
            <a:off x="1542333" y="2307378"/>
            <a:ext cx="8394881" cy="2243243"/>
          </a:xfrm>
          <a:prstGeom prst="rect">
            <a:avLst/>
          </a:prstGeom>
          <a:noFill/>
        </p:spPr>
        <p:txBody>
          <a:bodyPr wrap="square">
            <a:spAutoFit/>
          </a:bodyPr>
          <a:lstStyle/>
          <a:p>
            <a:pPr marL="342900" marR="0" lvl="0" indent="-342900" algn="l" defTabSz="914400" rtl="0" eaLnBrk="1" fontAlgn="auto" latinLnBrk="0" hangingPunct="1">
              <a:lnSpc>
                <a:spcPct val="150000"/>
              </a:lnSpc>
              <a:spcBef>
                <a:spcPts val="0"/>
              </a:spcBef>
              <a:spcAft>
                <a:spcPts val="0"/>
              </a:spcAft>
              <a:buClrTx/>
              <a:buSzTx/>
              <a:buFont typeface="Wingdings" panose="05000000000000000000" pitchFamily="2" charset="2"/>
              <a:buChar char="Ø"/>
              <a:tabLst/>
              <a:defRPr/>
            </a:pPr>
            <a:r>
              <a:rPr kumimoji="0" lang="zh-CN" altLang="en-US" sz="2400" b="0" i="0" u="none" strike="noStrike" kern="1200" cap="none" spc="0" normalizeH="0" baseline="0" noProof="0" dirty="0">
                <a:ln>
                  <a:noFill/>
                </a:ln>
                <a:solidFill>
                  <a:srgbClr val="000000"/>
                </a:solidFill>
                <a:effectLst/>
                <a:uLnTx/>
                <a:uFillTx/>
                <a:latin typeface="思源黑体" panose="020B0500000000000000" pitchFamily="34" charset="-122"/>
                <a:ea typeface="思源黑体" panose="020B0500000000000000" pitchFamily="34" charset="-122"/>
                <a:cs typeface="Open Sans" panose="020B0606030504020204" pitchFamily="34" charset="0"/>
              </a:rPr>
              <a:t>主题索引包含高度详细的同义词表或受控词汇表，它们将概念与不同的术语联系起来</a:t>
            </a:r>
            <a:endParaRPr kumimoji="0" lang="en-US" altLang="zh-CN" sz="2400" b="0" i="0" u="none" strike="noStrike" kern="1200" cap="none" spc="0" normalizeH="0" baseline="0" noProof="0" dirty="0">
              <a:ln>
                <a:noFill/>
              </a:ln>
              <a:solidFill>
                <a:srgbClr val="000000"/>
              </a:solidFill>
              <a:effectLst/>
              <a:uLnTx/>
              <a:uFillTx/>
              <a:latin typeface="思源黑体" panose="020B0500000000000000" pitchFamily="34" charset="-122"/>
              <a:ea typeface="思源黑体" panose="020B0500000000000000" pitchFamily="34" charset="-122"/>
              <a:cs typeface="Open Sans" panose="020B0606030504020204" pitchFamily="34" charset="0"/>
            </a:endParaRPr>
          </a:p>
          <a:p>
            <a:pPr marL="342900" marR="0" lvl="0" indent="-342900" algn="l" defTabSz="914400" rtl="0" eaLnBrk="1" fontAlgn="auto" latinLnBrk="0" hangingPunct="1">
              <a:lnSpc>
                <a:spcPct val="150000"/>
              </a:lnSpc>
              <a:spcBef>
                <a:spcPts val="0"/>
              </a:spcBef>
              <a:spcAft>
                <a:spcPts val="0"/>
              </a:spcAft>
              <a:buClrTx/>
              <a:buSzTx/>
              <a:buFont typeface="Wingdings" panose="05000000000000000000" pitchFamily="2" charset="2"/>
              <a:buChar char="Ø"/>
              <a:tabLst/>
              <a:defRPr/>
            </a:pPr>
            <a:r>
              <a:rPr kumimoji="0" lang="en-US" altLang="zh-CN" sz="2400" b="0" i="0" u="none" strike="noStrike" kern="1200" cap="none" spc="0" normalizeH="0" baseline="0" noProof="0" dirty="0">
                <a:ln>
                  <a:noFill/>
                </a:ln>
                <a:solidFill>
                  <a:srgbClr val="000000"/>
                </a:solidFill>
                <a:effectLst/>
                <a:uLnTx/>
                <a:uFillTx/>
                <a:latin typeface="思源黑体" panose="020B0500000000000000" pitchFamily="34" charset="-122"/>
                <a:ea typeface="思源黑体" panose="020B0500000000000000" pitchFamily="34" charset="-122"/>
                <a:cs typeface="Open Sans" panose="020B0606030504020204" pitchFamily="34" charset="0"/>
              </a:rPr>
              <a:t>EDS </a:t>
            </a:r>
            <a:r>
              <a:rPr kumimoji="0" lang="zh-CN" altLang="en-US" sz="2400" b="0" i="0" u="none" strike="noStrike" kern="1200" cap="none" spc="0" normalizeH="0" baseline="0" noProof="0" dirty="0">
                <a:ln>
                  <a:noFill/>
                </a:ln>
                <a:solidFill>
                  <a:srgbClr val="000000"/>
                </a:solidFill>
                <a:effectLst/>
                <a:uLnTx/>
                <a:uFillTx/>
                <a:latin typeface="思源黑体" panose="020B0500000000000000" pitchFamily="34" charset="-122"/>
                <a:ea typeface="思源黑体" panose="020B0500000000000000" pitchFamily="34" charset="-122"/>
                <a:cs typeface="Open Sans" panose="020B0606030504020204" pitchFamily="34" charset="0"/>
              </a:rPr>
              <a:t>采用复杂的映射技术来利用和连接所有这些同义词表和受控词汇表</a:t>
            </a:r>
          </a:p>
        </p:txBody>
      </p:sp>
      <p:pic>
        <p:nvPicPr>
          <p:cNvPr id="8" name="Graphic 7">
            <a:extLst>
              <a:ext uri="{FF2B5EF4-FFF2-40B4-BE49-F238E27FC236}">
                <a16:creationId xmlns:a16="http://schemas.microsoft.com/office/drawing/2014/main" id="{0ACC6589-A4E1-1ACB-342A-4D5EC5E9A79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190634" y="6536180"/>
            <a:ext cx="1866902" cy="274320"/>
          </a:xfrm>
          <a:prstGeom prst="rect">
            <a:avLst/>
          </a:prstGeom>
        </p:spPr>
      </p:pic>
    </p:spTree>
    <p:extLst>
      <p:ext uri="{BB962C8B-B14F-4D97-AF65-F5344CB8AC3E}">
        <p14:creationId xmlns:p14="http://schemas.microsoft.com/office/powerpoint/2010/main" val="2761244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ADD22F-B9AB-2B8E-DD31-59922E0169B7}"/>
              </a:ext>
            </a:extLst>
          </p:cNvPr>
          <p:cNvSpPr>
            <a:spLocks noGrp="1"/>
          </p:cNvSpPr>
          <p:nvPr>
            <p:ph type="title"/>
          </p:nvPr>
        </p:nvSpPr>
        <p:spPr>
          <a:xfrm>
            <a:off x="838200" y="552971"/>
            <a:ext cx="8537154" cy="1023710"/>
          </a:xfrm>
        </p:spPr>
        <p:txBody>
          <a:bodyPr/>
          <a:lstStyle/>
          <a:p>
            <a:r>
              <a:rPr lang="zh-CN" altLang="en-US" b="1" dirty="0">
                <a:latin typeface="思源黑体" panose="020B0500000000000000" pitchFamily="34" charset="-122"/>
                <a:ea typeface="思源黑体" panose="020B0500000000000000" pitchFamily="34" charset="-122"/>
                <a:cs typeface="Open Sans" panose="020B0606030504020204" pitchFamily="34" charset="0"/>
              </a:rPr>
              <a:t>增强主题精度的示例</a:t>
            </a:r>
            <a:r>
              <a:rPr lang="en-US" altLang="zh-CN" b="1" dirty="0">
                <a:latin typeface="思源黑体" panose="020B0500000000000000" pitchFamily="34" charset="-122"/>
                <a:ea typeface="思源黑体" panose="020B0500000000000000" pitchFamily="34" charset="-122"/>
                <a:cs typeface="Open Sans" panose="020B0606030504020204" pitchFamily="34" charset="0"/>
              </a:rPr>
              <a:t>: learning aids</a:t>
            </a:r>
            <a:endParaRPr lang="en-AU" dirty="0">
              <a:latin typeface="思源黑体" panose="020B0500000000000000" pitchFamily="34" charset="-122"/>
              <a:ea typeface="思源黑体" panose="020B0500000000000000" pitchFamily="34" charset="-122"/>
            </a:endParaRPr>
          </a:p>
        </p:txBody>
      </p:sp>
      <p:sp>
        <p:nvSpPr>
          <p:cNvPr id="7" name="Rectangle 6">
            <a:extLst>
              <a:ext uri="{FF2B5EF4-FFF2-40B4-BE49-F238E27FC236}">
                <a16:creationId xmlns:a16="http://schemas.microsoft.com/office/drawing/2014/main" id="{130E2EC7-928C-720D-625B-B56C52C2831E}"/>
              </a:ext>
            </a:extLst>
          </p:cNvPr>
          <p:cNvSpPr/>
          <p:nvPr/>
        </p:nvSpPr>
        <p:spPr>
          <a:xfrm>
            <a:off x="838200" y="1930707"/>
            <a:ext cx="10233752" cy="3467559"/>
          </a:xfrm>
          <a:prstGeom prst="rect">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54545"/>
                </a:solidFill>
                <a:effectLst/>
                <a:uLnTx/>
                <a:uFillTx/>
                <a:latin typeface="思源黑体" panose="020B0500000000000000" pitchFamily="34" charset="-122"/>
                <a:ea typeface="思源黑体" panose="020B0500000000000000" pitchFamily="34" charset="-122"/>
                <a:cs typeface="Noto Sans" panose="020B0502040504020204" pitchFamily="34" charset="0"/>
              </a:rPr>
              <a:t>learning aids </a:t>
            </a:r>
            <a:r>
              <a:rPr kumimoji="0" lang="zh-CN" altLang="en-US" sz="2400" b="0" i="0" u="none" strike="noStrike" kern="1200" cap="none" spc="0" normalizeH="0" baseline="0" noProof="0" dirty="0">
                <a:ln>
                  <a:noFill/>
                </a:ln>
                <a:solidFill>
                  <a:srgbClr val="454545"/>
                </a:solidFill>
                <a:effectLst/>
                <a:uLnTx/>
                <a:uFillTx/>
                <a:latin typeface="思源黑体" panose="020B0500000000000000" pitchFamily="34" charset="-122"/>
                <a:ea typeface="思源黑体" panose="020B0500000000000000" pitchFamily="34" charset="-122"/>
                <a:cs typeface="Noto Sans" panose="020B0502040504020204" pitchFamily="34" charset="0"/>
              </a:rPr>
              <a:t>映射到</a:t>
            </a:r>
            <a:r>
              <a:rPr kumimoji="0" lang="en-US" altLang="zh-CN" sz="2400" b="0" i="0" u="none" strike="noStrike" kern="1200" cap="none" spc="0" normalizeH="0" baseline="0" noProof="0" dirty="0">
                <a:ln>
                  <a:noFill/>
                </a:ln>
                <a:solidFill>
                  <a:srgbClr val="454545"/>
                </a:solidFill>
                <a:effectLst/>
                <a:uLnTx/>
                <a:uFillTx/>
                <a:latin typeface="思源黑体" panose="020B0500000000000000" pitchFamily="34" charset="-122"/>
                <a:ea typeface="思源黑体" panose="020B0500000000000000" pitchFamily="34" charset="-122"/>
                <a:cs typeface="Noto Sans" panose="020B0502040504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2400" b="0" i="0" u="none" strike="noStrike" kern="1200" cap="none" spc="0" normalizeH="0" baseline="0" noProof="0" dirty="0">
              <a:ln>
                <a:noFill/>
              </a:ln>
              <a:solidFill>
                <a:srgbClr val="454545"/>
              </a:solidFill>
              <a:effectLst/>
              <a:uLnTx/>
              <a:uFillTx/>
              <a:latin typeface="思源黑体" panose="020B0500000000000000" pitchFamily="34" charset="-122"/>
              <a:ea typeface="思源黑体" panose="020B0500000000000000" pitchFamily="34" charset="-122"/>
              <a:cs typeface="Noto Sans" panose="020B0502040504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400" b="0" i="0" u="none" strike="noStrike" kern="1200" cap="none" spc="0" normalizeH="0" baseline="0" noProof="0" dirty="0">
                <a:ln>
                  <a:noFill/>
                </a:ln>
                <a:solidFill>
                  <a:srgbClr val="3E75CF"/>
                </a:solidFill>
                <a:effectLst/>
                <a:uLnTx/>
                <a:uFillTx/>
                <a:latin typeface="思源黑体" panose="020B0500000000000000" pitchFamily="34" charset="-122"/>
                <a:ea typeface="思源黑体" panose="020B0500000000000000" pitchFamily="34" charset="-122"/>
                <a:cs typeface="Noto Sans" panose="020B0502040504020204" pitchFamily="34" charset="0"/>
              </a:rPr>
              <a:t>instructional materials </a:t>
            </a:r>
            <a:r>
              <a:rPr kumimoji="0" lang="en-US" sz="2400" b="0" i="0" u="none" strike="noStrike" kern="1200" cap="none" spc="0" normalizeH="0" baseline="0" noProof="0" dirty="0">
                <a:ln>
                  <a:noFill/>
                </a:ln>
                <a:solidFill>
                  <a:srgbClr val="454545"/>
                </a:solidFill>
                <a:effectLst/>
                <a:uLnTx/>
                <a:uFillTx/>
                <a:latin typeface="思源黑体" panose="020B0500000000000000" pitchFamily="34" charset="-122"/>
                <a:ea typeface="思源黑体" panose="020B0500000000000000" pitchFamily="34" charset="-122"/>
                <a:cs typeface="Noto Sans" panose="020B0502040504020204" pitchFamily="34" charset="0"/>
              </a:rPr>
              <a:t>(ERIC, MLA International Bibliography)</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400" b="0" i="0" u="none" strike="noStrike" kern="1200" cap="none" spc="0" normalizeH="0" baseline="0" noProof="0" dirty="0">
                <a:ln>
                  <a:noFill/>
                </a:ln>
                <a:solidFill>
                  <a:srgbClr val="3E75CF"/>
                </a:solidFill>
                <a:effectLst/>
                <a:uLnTx/>
                <a:uFillTx/>
                <a:latin typeface="思源黑体" panose="020B0500000000000000" pitchFamily="34" charset="-122"/>
                <a:ea typeface="思源黑体" panose="020B0500000000000000" pitchFamily="34" charset="-122"/>
                <a:cs typeface="Noto Sans" panose="020B0502040504020204" pitchFamily="34" charset="0"/>
              </a:rPr>
              <a:t>educational resources </a:t>
            </a:r>
            <a:r>
              <a:rPr kumimoji="0" lang="en-US" sz="2400" b="0" i="0" u="none" strike="noStrike" kern="1200" cap="none" spc="0" normalizeH="0" baseline="0" noProof="0" dirty="0">
                <a:ln>
                  <a:noFill/>
                </a:ln>
                <a:solidFill>
                  <a:srgbClr val="454545"/>
                </a:solidFill>
                <a:effectLst/>
                <a:uLnTx/>
                <a:uFillTx/>
                <a:latin typeface="思源黑体" panose="020B0500000000000000" pitchFamily="34" charset="-122"/>
                <a:ea typeface="思源黑体" panose="020B0500000000000000" pitchFamily="34" charset="-122"/>
                <a:cs typeface="Noto Sans" panose="020B0502040504020204" pitchFamily="34" charset="0"/>
              </a:rPr>
              <a:t>(GeoRef)</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400" b="0" i="0" u="none" strike="noStrike" kern="1200" cap="none" spc="0" normalizeH="0" baseline="0" noProof="0" dirty="0">
                <a:ln>
                  <a:noFill/>
                </a:ln>
                <a:solidFill>
                  <a:srgbClr val="3E75CF"/>
                </a:solidFill>
                <a:effectLst/>
                <a:uLnTx/>
                <a:uFillTx/>
                <a:latin typeface="思源黑体" panose="020B0500000000000000" pitchFamily="34" charset="-122"/>
                <a:ea typeface="思源黑体" panose="020B0500000000000000" pitchFamily="34" charset="-122"/>
                <a:cs typeface="Noto Sans" panose="020B0502040504020204" pitchFamily="34" charset="0"/>
              </a:rPr>
              <a:t>instructional media </a:t>
            </a:r>
            <a:r>
              <a:rPr kumimoji="0" lang="en-US" sz="2400" b="0" i="0" u="none" strike="noStrike" kern="1200" cap="none" spc="0" normalizeH="0" baseline="0" noProof="0" dirty="0">
                <a:ln>
                  <a:noFill/>
                </a:ln>
                <a:solidFill>
                  <a:srgbClr val="454545"/>
                </a:solidFill>
                <a:effectLst/>
                <a:uLnTx/>
                <a:uFillTx/>
                <a:latin typeface="思源黑体" panose="020B0500000000000000" pitchFamily="34" charset="-122"/>
                <a:ea typeface="思源黑体" panose="020B0500000000000000" pitchFamily="34" charset="-122"/>
                <a:cs typeface="Noto Sans" panose="020B0502040504020204" pitchFamily="34" charset="0"/>
              </a:rPr>
              <a:t>(APA </a:t>
            </a:r>
            <a:r>
              <a:rPr kumimoji="0" lang="en-US" sz="2400" b="0" i="0" u="none" strike="noStrike" kern="1200" cap="none" spc="0" normalizeH="0" baseline="0" noProof="0" dirty="0" err="1">
                <a:ln>
                  <a:noFill/>
                </a:ln>
                <a:solidFill>
                  <a:srgbClr val="454545"/>
                </a:solidFill>
                <a:effectLst/>
                <a:uLnTx/>
                <a:uFillTx/>
                <a:latin typeface="思源黑体" panose="020B0500000000000000" pitchFamily="34" charset="-122"/>
                <a:ea typeface="思源黑体" panose="020B0500000000000000" pitchFamily="34" charset="-122"/>
                <a:cs typeface="Noto Sans" panose="020B0502040504020204" pitchFamily="34" charset="0"/>
              </a:rPr>
              <a:t>PsycInfo</a:t>
            </a:r>
            <a:r>
              <a:rPr kumimoji="0" lang="en-US" sz="2400" b="0" i="0" u="none" strike="noStrike" kern="1200" cap="none" spc="0" normalizeH="0" baseline="0" noProof="0" dirty="0">
                <a:ln>
                  <a:noFill/>
                </a:ln>
                <a:solidFill>
                  <a:srgbClr val="454545"/>
                </a:solidFill>
                <a:effectLst/>
                <a:uLnTx/>
                <a:uFillTx/>
                <a:latin typeface="思源黑体" panose="020B0500000000000000" pitchFamily="34" charset="-122"/>
                <a:ea typeface="思源黑体" panose="020B0500000000000000" pitchFamily="34" charset="-122"/>
                <a:cs typeface="Noto Sans" panose="020B0502040504020204" pitchFamily="34" charset="0"/>
              </a:rPr>
              <a:t>)</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400" b="0" i="0" u="none" strike="noStrike" kern="1200" cap="none" spc="0" normalizeH="0" baseline="0" noProof="0" dirty="0">
                <a:ln>
                  <a:noFill/>
                </a:ln>
                <a:solidFill>
                  <a:srgbClr val="3E75CF"/>
                </a:solidFill>
                <a:effectLst/>
                <a:uLnTx/>
                <a:uFillTx/>
                <a:latin typeface="思源黑体" panose="020B0500000000000000" pitchFamily="34" charset="-122"/>
                <a:ea typeface="思源黑体" panose="020B0500000000000000" pitchFamily="34" charset="-122"/>
                <a:cs typeface="Noto Sans" panose="020B0502040504020204" pitchFamily="34" charset="0"/>
              </a:rPr>
              <a:t>teaching aids &amp; devices </a:t>
            </a:r>
            <a:r>
              <a:rPr kumimoji="0" lang="en-US" sz="2400" b="0" i="0" u="none" strike="noStrike" kern="1200" cap="none" spc="0" normalizeH="0" baseline="0" noProof="0" dirty="0">
                <a:ln>
                  <a:noFill/>
                </a:ln>
                <a:solidFill>
                  <a:srgbClr val="454545"/>
                </a:solidFill>
                <a:effectLst/>
                <a:uLnTx/>
                <a:uFillTx/>
                <a:latin typeface="思源黑体" panose="020B0500000000000000" pitchFamily="34" charset="-122"/>
                <a:ea typeface="思源黑体" panose="020B0500000000000000" pitchFamily="34" charset="-122"/>
                <a:cs typeface="Noto Sans" panose="020B0502040504020204" pitchFamily="34" charset="0"/>
              </a:rPr>
              <a:t>(Education Abstracts, Education Source)</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400" b="0" i="0" u="none" strike="noStrike" kern="1200" cap="none" spc="0" normalizeH="0" baseline="0" noProof="0" dirty="0">
                <a:ln>
                  <a:noFill/>
                </a:ln>
                <a:solidFill>
                  <a:srgbClr val="3E75CF"/>
                </a:solidFill>
                <a:effectLst/>
                <a:uLnTx/>
                <a:uFillTx/>
                <a:latin typeface="思源黑体" panose="020B0500000000000000" pitchFamily="34" charset="-122"/>
                <a:ea typeface="思源黑体" panose="020B0500000000000000" pitchFamily="34" charset="-122"/>
                <a:cs typeface="Noto Sans" panose="020B0502040504020204" pitchFamily="34" charset="0"/>
              </a:rPr>
              <a:t>teaching materials </a:t>
            </a:r>
            <a:r>
              <a:rPr kumimoji="0" lang="en-US" sz="2400" b="0" i="0" u="none" strike="noStrike" kern="1200" cap="none" spc="0" normalizeH="0" baseline="0" noProof="0" dirty="0">
                <a:ln>
                  <a:noFill/>
                </a:ln>
                <a:solidFill>
                  <a:srgbClr val="454545"/>
                </a:solidFill>
                <a:effectLst/>
                <a:uLnTx/>
                <a:uFillTx/>
                <a:latin typeface="思源黑体" panose="020B0500000000000000" pitchFamily="34" charset="-122"/>
                <a:ea typeface="思源黑体" panose="020B0500000000000000" pitchFamily="34" charset="-122"/>
                <a:cs typeface="Noto Sans" panose="020B0502040504020204" pitchFamily="34" charset="0"/>
              </a:rPr>
              <a:t>(</a:t>
            </a:r>
            <a:r>
              <a:rPr kumimoji="0" lang="en-US" sz="2400" b="0" i="0" u="none" strike="noStrike" kern="1200" cap="none" spc="0" normalizeH="0" baseline="0" noProof="0" dirty="0" err="1">
                <a:ln>
                  <a:noFill/>
                </a:ln>
                <a:solidFill>
                  <a:srgbClr val="454545"/>
                </a:solidFill>
                <a:effectLst/>
                <a:uLnTx/>
                <a:uFillTx/>
                <a:latin typeface="思源黑体" panose="020B0500000000000000" pitchFamily="34" charset="-122"/>
                <a:ea typeface="思源黑体" panose="020B0500000000000000" pitchFamily="34" charset="-122"/>
                <a:cs typeface="Noto Sans" panose="020B0502040504020204" pitchFamily="34" charset="0"/>
              </a:rPr>
              <a:t>MeSH</a:t>
            </a:r>
            <a:r>
              <a:rPr kumimoji="0" lang="en-US" sz="2400" b="0" i="0" u="none" strike="noStrike" kern="1200" cap="none" spc="0" normalizeH="0" baseline="0" noProof="0" dirty="0">
                <a:ln>
                  <a:noFill/>
                </a:ln>
                <a:solidFill>
                  <a:srgbClr val="454545"/>
                </a:solidFill>
                <a:effectLst/>
                <a:uLnTx/>
                <a:uFillTx/>
                <a:latin typeface="思源黑体" panose="020B0500000000000000" pitchFamily="34" charset="-122"/>
                <a:ea typeface="思源黑体" panose="020B0500000000000000" pitchFamily="34" charset="-122"/>
                <a:cs typeface="Noto Sans" panose="020B0502040504020204" pitchFamily="34" charset="0"/>
              </a:rPr>
              <a:t>/MEDLINE/PubMed, CINAHL)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454545"/>
              </a:solidFill>
              <a:effectLst/>
              <a:uLnTx/>
              <a:uFillTx/>
              <a:latin typeface="思源黑体" panose="020B0500000000000000" pitchFamily="34" charset="-122"/>
              <a:ea typeface="思源黑体" panose="020B0500000000000000" pitchFamily="34" charset="-122"/>
              <a:cs typeface="Noto Sans" panose="020B050204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400" b="0" i="0" u="none" strike="noStrike" kern="1200" cap="none" spc="0" normalizeH="0" baseline="0" noProof="0" dirty="0">
                <a:ln>
                  <a:noFill/>
                </a:ln>
                <a:solidFill>
                  <a:srgbClr val="454545"/>
                </a:solidFill>
                <a:effectLst/>
                <a:uLnTx/>
                <a:uFillTx/>
                <a:latin typeface="思源黑体" panose="020B0500000000000000" pitchFamily="34" charset="-122"/>
                <a:ea typeface="思源黑体" panose="020B0500000000000000" pitchFamily="34" charset="-122"/>
                <a:cs typeface="Noto Sans" panose="020B0502040504020204" pitchFamily="34" charset="0"/>
              </a:rPr>
              <a:t>用户可能只关心原始术语，但研究表明，用户更喜欢通过映射微调的结果</a:t>
            </a:r>
          </a:p>
        </p:txBody>
      </p:sp>
      <p:pic>
        <p:nvPicPr>
          <p:cNvPr id="9" name="Graphic 8" descr="Chat outline">
            <a:extLst>
              <a:ext uri="{FF2B5EF4-FFF2-40B4-BE49-F238E27FC236}">
                <a16:creationId xmlns:a16="http://schemas.microsoft.com/office/drawing/2014/main" id="{94C48259-DA57-6D53-663B-E71DC10C0D66}"/>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16900" b="15734"/>
          <a:stretch/>
        </p:blipFill>
        <p:spPr>
          <a:xfrm>
            <a:off x="8549089" y="468628"/>
            <a:ext cx="2804711" cy="1889421"/>
          </a:xfrm>
          <a:prstGeom prst="rect">
            <a:avLst/>
          </a:prstGeom>
        </p:spPr>
      </p:pic>
      <p:pic>
        <p:nvPicPr>
          <p:cNvPr id="3" name="Graphic 7">
            <a:extLst>
              <a:ext uri="{FF2B5EF4-FFF2-40B4-BE49-F238E27FC236}">
                <a16:creationId xmlns:a16="http://schemas.microsoft.com/office/drawing/2014/main" id="{98DCEE1E-2F5B-F8C4-687A-D5EB12E0AEA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190634" y="6536180"/>
            <a:ext cx="1866902" cy="274320"/>
          </a:xfrm>
          <a:prstGeom prst="rect">
            <a:avLst/>
          </a:prstGeom>
        </p:spPr>
      </p:pic>
    </p:spTree>
    <p:extLst>
      <p:ext uri="{BB962C8B-B14F-4D97-AF65-F5344CB8AC3E}">
        <p14:creationId xmlns:p14="http://schemas.microsoft.com/office/powerpoint/2010/main" val="689126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E3A7106-E354-4E1D-9B8D-4B22DB71C321}"/>
              </a:ext>
            </a:extLst>
          </p:cNvPr>
          <p:cNvSpPr/>
          <p:nvPr/>
        </p:nvSpPr>
        <p:spPr>
          <a:xfrm>
            <a:off x="96676" y="-6251"/>
            <a:ext cx="12191999" cy="1310488"/>
          </a:xfrm>
          <a:prstGeom prst="rect">
            <a:avLst/>
          </a:prstGeom>
          <a:gradFill flip="none" rotWithShape="1">
            <a:gsLst>
              <a:gs pos="92000">
                <a:srgbClr val="3E75CF"/>
              </a:gs>
              <a:gs pos="42000">
                <a:srgbClr val="002F56"/>
              </a:gs>
            </a:gsLst>
            <a:lin ang="13500000" scaled="1"/>
            <a:tileRect/>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思源黑体" panose="020B0500000000000000" pitchFamily="34" charset="-122"/>
              <a:ea typeface="思源黑体" panose="020B0500000000000000" pitchFamily="34" charset="-122"/>
              <a:cs typeface="+mn-cs"/>
            </a:endParaRPr>
          </a:p>
        </p:txBody>
      </p:sp>
      <p:sp>
        <p:nvSpPr>
          <p:cNvPr id="4" name="Title 1">
            <a:extLst>
              <a:ext uri="{FF2B5EF4-FFF2-40B4-BE49-F238E27FC236}">
                <a16:creationId xmlns:a16="http://schemas.microsoft.com/office/drawing/2014/main" id="{2D220986-F693-8D2A-79BC-08C60FE1C6E9}"/>
              </a:ext>
            </a:extLst>
          </p:cNvPr>
          <p:cNvSpPr txBox="1">
            <a:spLocks/>
          </p:cNvSpPr>
          <p:nvPr/>
        </p:nvSpPr>
        <p:spPr>
          <a:xfrm>
            <a:off x="838200" y="473336"/>
            <a:ext cx="11153452" cy="1023710"/>
          </a:xfrm>
          <a:prstGeom prst="rect">
            <a:avLst/>
          </a:prstGeom>
        </p:spPr>
        <p:txBody>
          <a:bodyPr vert="horz" lIns="91440" tIns="45720" rIns="91440" bIns="45720" rtlCol="0" anchor="t">
            <a:noAutofit/>
          </a:bodyPr>
          <a:lstStyle>
            <a:lvl1pPr algn="l" defTabSz="914400" rtl="0" eaLnBrk="1" latinLnBrk="0" hangingPunct="1">
              <a:lnSpc>
                <a:spcPct val="110000"/>
              </a:lnSpc>
              <a:spcBef>
                <a:spcPct val="0"/>
              </a:spcBef>
              <a:buNone/>
              <a:defRPr sz="3200" b="0" kern="1200">
                <a:solidFill>
                  <a:schemeClr val="accent1"/>
                </a:solidFill>
                <a:latin typeface="+mj-lt"/>
                <a:ea typeface="+mj-ea"/>
                <a:cs typeface="+mj-cs"/>
              </a:defRPr>
            </a:lvl1pPr>
          </a:lstStyle>
          <a:p>
            <a:pPr marL="0" marR="0" lvl="0" indent="0" algn="l" defTabSz="914400" rtl="0" eaLnBrk="1" fontAlgn="auto" latinLnBrk="0" hangingPunct="1">
              <a:lnSpc>
                <a:spcPct val="110000"/>
              </a:lnSpc>
              <a:spcBef>
                <a:spcPct val="0"/>
              </a:spcBef>
              <a:spcAft>
                <a:spcPts val="0"/>
              </a:spcAft>
              <a:buClrTx/>
              <a:buSzTx/>
              <a:buFontTx/>
              <a:buNone/>
              <a:tabLst/>
              <a:defRPr/>
            </a:pPr>
            <a:r>
              <a:rPr kumimoji="0" lang="zh-CN" altLang="en-US" sz="3200" b="1" i="0" u="none" strike="noStrike" kern="1200" cap="none" spc="0" normalizeH="0" baseline="0" noProof="0" dirty="0">
                <a:ln>
                  <a:noFill/>
                </a:ln>
                <a:solidFill>
                  <a:srgbClr val="FFFFFF"/>
                </a:solidFill>
                <a:effectLst/>
                <a:uLnTx/>
                <a:uFillTx/>
                <a:latin typeface="思源黑体" panose="020B0500000000000000" pitchFamily="34" charset="-122"/>
                <a:ea typeface="思源黑体" panose="020B0500000000000000" pitchFamily="34" charset="-122"/>
                <a:cs typeface="Open Sans" panose="020B0606030504020204" pitchFamily="34" charset="0"/>
              </a:rPr>
              <a:t>其他搜索增强功能 </a:t>
            </a:r>
            <a:r>
              <a:rPr kumimoji="0" lang="en-US" altLang="zh-CN" sz="3200" b="1" i="0" u="none" strike="noStrike" kern="1200" cap="none" spc="0" normalizeH="0" baseline="0" noProof="0" dirty="0">
                <a:ln>
                  <a:noFill/>
                </a:ln>
                <a:solidFill>
                  <a:srgbClr val="FFFFFF"/>
                </a:solidFill>
                <a:effectLst/>
                <a:uLnTx/>
                <a:uFillTx/>
                <a:latin typeface="思源黑体" panose="020B0500000000000000" pitchFamily="34" charset="-122"/>
                <a:ea typeface="思源黑体" panose="020B0500000000000000" pitchFamily="34" charset="-122"/>
                <a:cs typeface="Open Sans" panose="020B0606030504020204" pitchFamily="34" charset="0"/>
              </a:rPr>
              <a:t>– </a:t>
            </a:r>
            <a:r>
              <a:rPr kumimoji="0" lang="zh-CN" altLang="en-US" sz="3200" b="1" i="0" u="none" strike="noStrike" kern="1200" cap="none" spc="0" normalizeH="0" baseline="0" noProof="0" dirty="0">
                <a:ln>
                  <a:noFill/>
                </a:ln>
                <a:solidFill>
                  <a:srgbClr val="FFFFFF"/>
                </a:solidFill>
                <a:effectLst/>
                <a:uLnTx/>
                <a:uFillTx/>
                <a:latin typeface="思源黑体" panose="020B0500000000000000" pitchFamily="34" charset="-122"/>
                <a:ea typeface="思源黑体" panose="020B0500000000000000" pitchFamily="34" charset="-122"/>
                <a:cs typeface="Open Sans" panose="020B0606030504020204" pitchFamily="34" charset="0"/>
              </a:rPr>
              <a:t>自然语言</a:t>
            </a:r>
            <a:endParaRPr kumimoji="0" lang="en-US" sz="3200" b="1" i="0" u="none" strike="noStrike" kern="1200" cap="none" spc="0" normalizeH="0" baseline="0" noProof="0" dirty="0">
              <a:ln>
                <a:noFill/>
              </a:ln>
              <a:solidFill>
                <a:srgbClr val="FFFFFF"/>
              </a:solidFill>
              <a:effectLst/>
              <a:uLnTx/>
              <a:uFillTx/>
              <a:latin typeface="思源黑体" panose="020B0500000000000000" pitchFamily="34" charset="-122"/>
              <a:ea typeface="思源黑体" panose="020B0500000000000000" pitchFamily="34" charset="-122"/>
              <a:cs typeface="Open Sans" panose="020B0606030504020204" pitchFamily="34" charset="0"/>
            </a:endParaRPr>
          </a:p>
        </p:txBody>
      </p:sp>
      <p:sp>
        <p:nvSpPr>
          <p:cNvPr id="6" name="Rectangle 5">
            <a:extLst>
              <a:ext uri="{FF2B5EF4-FFF2-40B4-BE49-F238E27FC236}">
                <a16:creationId xmlns:a16="http://schemas.microsoft.com/office/drawing/2014/main" id="{2FC31B1B-558F-D41F-C279-46003764B6FD}"/>
              </a:ext>
            </a:extLst>
          </p:cNvPr>
          <p:cNvSpPr/>
          <p:nvPr/>
        </p:nvSpPr>
        <p:spPr>
          <a:xfrm>
            <a:off x="-5716" y="0"/>
            <a:ext cx="393700" cy="1310488"/>
          </a:xfrm>
          <a:prstGeom prst="rect">
            <a:avLst/>
          </a:prstGeom>
          <a:solidFill>
            <a:srgbClr val="86BE0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思源黑体" panose="020B0500000000000000" pitchFamily="34" charset="-122"/>
              <a:ea typeface="思源黑体" panose="020B0500000000000000" pitchFamily="34" charset="-122"/>
              <a:cs typeface="+mn-cs"/>
            </a:endParaRPr>
          </a:p>
        </p:txBody>
      </p:sp>
      <p:sp>
        <p:nvSpPr>
          <p:cNvPr id="7" name="TextBox 6">
            <a:extLst>
              <a:ext uri="{FF2B5EF4-FFF2-40B4-BE49-F238E27FC236}">
                <a16:creationId xmlns:a16="http://schemas.microsoft.com/office/drawing/2014/main" id="{0A7107E4-6743-F217-5D9B-EE6570284780}"/>
              </a:ext>
            </a:extLst>
          </p:cNvPr>
          <p:cNvSpPr txBox="1"/>
          <p:nvPr/>
        </p:nvSpPr>
        <p:spPr>
          <a:xfrm>
            <a:off x="1396728" y="2186192"/>
            <a:ext cx="10036395" cy="2797241"/>
          </a:xfrm>
          <a:prstGeom prst="rect">
            <a:avLst/>
          </a:prstGeom>
          <a:noFill/>
        </p:spPr>
        <p:txBody>
          <a:bodyPr wrap="square">
            <a:spAutoFit/>
          </a:bodyPr>
          <a:lstStyle/>
          <a:p>
            <a:pPr marL="342900" marR="0" lvl="0" indent="-342900" algn="l" defTabSz="914400" rtl="0" eaLnBrk="1" fontAlgn="auto" latinLnBrk="0" hangingPunct="1">
              <a:lnSpc>
                <a:spcPct val="150000"/>
              </a:lnSpc>
              <a:spcBef>
                <a:spcPts val="0"/>
              </a:spcBef>
              <a:spcAft>
                <a:spcPts val="0"/>
              </a:spcAft>
              <a:buClrTx/>
              <a:buSzTx/>
              <a:buFont typeface="Wingdings" panose="05000000000000000000" pitchFamily="2" charset="2"/>
              <a:buChar char="Ø"/>
              <a:tabLst/>
              <a:defRPr/>
            </a:pPr>
            <a:r>
              <a:rPr kumimoji="0" lang="zh-CN" altLang="en-US" sz="2400" b="0" i="0" u="none" strike="noStrike" kern="1200" cap="none" spc="0" normalizeH="0" baseline="0" noProof="0" dirty="0">
                <a:ln>
                  <a:noFill/>
                </a:ln>
                <a:solidFill>
                  <a:srgbClr val="000000"/>
                </a:solidFill>
                <a:effectLst/>
                <a:uLnTx/>
                <a:uFillTx/>
                <a:latin typeface="思源黑体" panose="020B0500000000000000" pitchFamily="34" charset="-122"/>
                <a:ea typeface="思源黑体" panose="020B0500000000000000" pitchFamily="34" charset="-122"/>
                <a:cs typeface="Open Sans" panose="020B0606030504020204" pitchFamily="34" charset="0"/>
              </a:rPr>
              <a:t>除了跨词汇表映射同义词</a:t>
            </a:r>
            <a:r>
              <a:rPr kumimoji="0" lang="en-US" altLang="zh-CN" sz="2400" b="0" i="0" u="none" strike="noStrike" kern="1200" cap="none" spc="0" normalizeH="0" baseline="0" noProof="0" dirty="0">
                <a:ln>
                  <a:noFill/>
                </a:ln>
                <a:solidFill>
                  <a:srgbClr val="000000"/>
                </a:solidFill>
                <a:effectLst/>
                <a:uLnTx/>
                <a:uFillTx/>
                <a:latin typeface="思源黑体" panose="020B0500000000000000" pitchFamily="34" charset="-122"/>
                <a:ea typeface="思源黑体" panose="020B0500000000000000" pitchFamily="34" charset="-122"/>
                <a:cs typeface="Open Sans" panose="020B0606030504020204" pitchFamily="34" charset="0"/>
              </a:rPr>
              <a:t>/</a:t>
            </a:r>
            <a:r>
              <a:rPr kumimoji="0" lang="zh-CN" altLang="en-US" sz="2400" b="0" i="0" u="none" strike="noStrike" kern="1200" cap="none" spc="0" normalizeH="0" baseline="0" noProof="0" dirty="0">
                <a:ln>
                  <a:noFill/>
                </a:ln>
                <a:solidFill>
                  <a:srgbClr val="000000"/>
                </a:solidFill>
                <a:effectLst/>
                <a:uLnTx/>
                <a:uFillTx/>
                <a:latin typeface="思源黑体" panose="020B0500000000000000" pitchFamily="34" charset="-122"/>
                <a:ea typeface="思源黑体" panose="020B0500000000000000" pitchFamily="34" charset="-122"/>
                <a:cs typeface="Open Sans" panose="020B0606030504020204" pitchFamily="34" charset="0"/>
              </a:rPr>
              <a:t>概念外，</a:t>
            </a:r>
            <a:r>
              <a:rPr kumimoji="0" lang="en-US" altLang="zh-CN" sz="2400" b="0" i="0" u="none" strike="noStrike" kern="1200" cap="none" spc="0" normalizeH="0" baseline="0" noProof="0" dirty="0">
                <a:ln>
                  <a:noFill/>
                </a:ln>
                <a:solidFill>
                  <a:srgbClr val="000000"/>
                </a:solidFill>
                <a:effectLst/>
                <a:uLnTx/>
                <a:uFillTx/>
                <a:latin typeface="思源黑体" panose="020B0500000000000000" pitchFamily="34" charset="-122"/>
                <a:ea typeface="思源黑体" panose="020B0500000000000000" pitchFamily="34" charset="-122"/>
                <a:cs typeface="Open Sans" panose="020B0606030504020204" pitchFamily="34" charset="0"/>
              </a:rPr>
              <a:t>EDS Search </a:t>
            </a:r>
            <a:r>
              <a:rPr kumimoji="0" lang="zh-CN" altLang="en-US" sz="2400" b="0" i="0" u="none" strike="noStrike" kern="1200" cap="none" spc="0" normalizeH="0" baseline="0" noProof="0" dirty="0">
                <a:ln>
                  <a:noFill/>
                </a:ln>
                <a:solidFill>
                  <a:srgbClr val="000000"/>
                </a:solidFill>
                <a:effectLst/>
                <a:uLnTx/>
                <a:uFillTx/>
                <a:latin typeface="思源黑体" panose="020B0500000000000000" pitchFamily="34" charset="-122"/>
                <a:ea typeface="思源黑体" panose="020B0500000000000000" pitchFamily="34" charset="-122"/>
                <a:cs typeface="Open Sans" panose="020B0606030504020204" pitchFamily="34" charset="0"/>
              </a:rPr>
              <a:t>现在还映射“</a:t>
            </a:r>
            <a:r>
              <a:rPr kumimoji="0" lang="zh-CN" altLang="en-US" sz="2400" b="0" i="0" u="none" strike="noStrike" kern="1200" cap="none" spc="0" normalizeH="0" baseline="0" noProof="0" dirty="0">
                <a:ln>
                  <a:noFill/>
                </a:ln>
                <a:solidFill>
                  <a:srgbClr val="3E75CF"/>
                </a:solidFill>
                <a:effectLst/>
                <a:uLnTx/>
                <a:uFillTx/>
                <a:latin typeface="思源黑体" panose="020B0500000000000000" pitchFamily="34" charset="-122"/>
                <a:ea typeface="思源黑体" panose="020B0500000000000000" pitchFamily="34" charset="-122"/>
                <a:cs typeface="Open Sans" panose="020B0606030504020204" pitchFamily="34" charset="0"/>
              </a:rPr>
              <a:t>自然语言</a:t>
            </a:r>
            <a:r>
              <a:rPr kumimoji="0" lang="zh-CN" altLang="en-US" sz="2400" b="0" i="0" u="none" strike="noStrike" kern="1200" cap="none" spc="0" normalizeH="0" baseline="0" noProof="0" dirty="0">
                <a:ln>
                  <a:noFill/>
                </a:ln>
                <a:solidFill>
                  <a:srgbClr val="000000"/>
                </a:solidFill>
                <a:effectLst/>
                <a:uLnTx/>
                <a:uFillTx/>
                <a:latin typeface="思源黑体" panose="020B0500000000000000" pitchFamily="34" charset="-122"/>
                <a:ea typeface="思源黑体" panose="020B0500000000000000" pitchFamily="34" charset="-122"/>
                <a:cs typeface="Open Sans" panose="020B0606030504020204" pitchFamily="34" charset="0"/>
              </a:rPr>
              <a:t>”自然语言映射将给定术语与其等效项相关联，以根据用户意图提供适当的结果这意味着用户无需成为专家搜索者即可获得专家结果</a:t>
            </a:r>
          </a:p>
          <a:p>
            <a:pPr marL="342900" marR="0" lvl="0" indent="-342900" algn="l" defTabSz="914400" rtl="0" eaLnBrk="1" fontAlgn="auto" latinLnBrk="0" hangingPunct="1">
              <a:lnSpc>
                <a:spcPct val="150000"/>
              </a:lnSpc>
              <a:spcBef>
                <a:spcPts val="0"/>
              </a:spcBef>
              <a:spcAft>
                <a:spcPts val="0"/>
              </a:spcAft>
              <a:buClrTx/>
              <a:buSzTx/>
              <a:buFont typeface="Wingdings" panose="05000000000000000000" pitchFamily="2" charset="2"/>
              <a:buChar char="Ø"/>
              <a:tabLst/>
              <a:defRPr/>
            </a:pPr>
            <a:r>
              <a:rPr kumimoji="0" lang="zh-CN" altLang="en-US" sz="2400" b="0" i="0" u="none" strike="noStrike" kern="1200" cap="none" spc="0" normalizeH="0" baseline="0" noProof="0" dirty="0">
                <a:ln>
                  <a:noFill/>
                </a:ln>
                <a:solidFill>
                  <a:srgbClr val="000000"/>
                </a:solidFill>
                <a:effectLst/>
                <a:uLnTx/>
                <a:uFillTx/>
                <a:latin typeface="思源黑体" panose="020B0500000000000000" pitchFamily="34" charset="-122"/>
                <a:ea typeface="思源黑体" panose="020B0500000000000000" pitchFamily="34" charset="-122"/>
                <a:cs typeface="Open Sans" panose="020B0606030504020204" pitchFamily="34" charset="0"/>
              </a:rPr>
              <a:t>例如，搜索</a:t>
            </a:r>
            <a:r>
              <a:rPr kumimoji="0" lang="en-US" altLang="zh-CN" sz="2400" b="0" i="0" u="none" strike="noStrike" kern="1200" cap="none" spc="0" normalizeH="0" baseline="0" noProof="0" dirty="0">
                <a:ln>
                  <a:noFill/>
                </a:ln>
                <a:solidFill>
                  <a:srgbClr val="000000"/>
                </a:solidFill>
                <a:effectLst/>
                <a:uLnTx/>
                <a:uFillTx/>
                <a:latin typeface="思源黑体" panose="020B0500000000000000" pitchFamily="34" charset="-122"/>
                <a:ea typeface="思源黑体" panose="020B0500000000000000" pitchFamily="34" charset="-122"/>
                <a:cs typeface="Open Sans" panose="020B0606030504020204" pitchFamily="34" charset="0"/>
              </a:rPr>
              <a:t>“</a:t>
            </a:r>
            <a:r>
              <a:rPr kumimoji="0" lang="en-US" altLang="zh-CN" sz="2400" b="0" i="0" u="none" strike="noStrike" kern="1200" cap="none" spc="0" normalizeH="0" baseline="0" noProof="0" dirty="0">
                <a:ln>
                  <a:noFill/>
                </a:ln>
                <a:solidFill>
                  <a:srgbClr val="3E75CF"/>
                </a:solidFill>
                <a:effectLst/>
                <a:uLnTx/>
                <a:uFillTx/>
                <a:latin typeface="思源黑体" panose="020B0500000000000000" pitchFamily="34" charset="-122"/>
                <a:ea typeface="思源黑体" panose="020B0500000000000000" pitchFamily="34" charset="-122"/>
                <a:cs typeface="Open Sans" panose="020B0606030504020204" pitchFamily="34" charset="0"/>
              </a:rPr>
              <a:t>UAV</a:t>
            </a:r>
            <a:r>
              <a:rPr kumimoji="0" lang="en-US" altLang="zh-CN" sz="2400" b="0" i="0" u="none" strike="noStrike" kern="1200" cap="none" spc="0" normalizeH="0" baseline="0" noProof="0" dirty="0">
                <a:ln>
                  <a:noFill/>
                </a:ln>
                <a:solidFill>
                  <a:srgbClr val="000000"/>
                </a:solidFill>
                <a:effectLst/>
                <a:uLnTx/>
                <a:uFillTx/>
                <a:latin typeface="思源黑体" panose="020B0500000000000000" pitchFamily="34" charset="-122"/>
                <a:ea typeface="思源黑体" panose="020B0500000000000000" pitchFamily="34" charset="-122"/>
                <a:cs typeface="Open Sans" panose="020B0606030504020204" pitchFamily="34" charset="0"/>
              </a:rPr>
              <a:t>”</a:t>
            </a:r>
            <a:r>
              <a:rPr kumimoji="0" lang="zh-CN" altLang="en-US" sz="2400" b="0" i="0" u="none" strike="noStrike" kern="1200" cap="none" spc="0" normalizeH="0" baseline="0" noProof="0" dirty="0">
                <a:ln>
                  <a:noFill/>
                </a:ln>
                <a:solidFill>
                  <a:srgbClr val="000000"/>
                </a:solidFill>
                <a:effectLst/>
                <a:uLnTx/>
                <a:uFillTx/>
                <a:latin typeface="思源黑体" panose="020B0500000000000000" pitchFamily="34" charset="-122"/>
                <a:ea typeface="思源黑体" panose="020B0500000000000000" pitchFamily="34" charset="-122"/>
                <a:cs typeface="Open Sans" panose="020B0606030504020204" pitchFamily="34" charset="0"/>
              </a:rPr>
              <a:t>或 “</a:t>
            </a:r>
            <a:r>
              <a:rPr kumimoji="0" lang="en-US" altLang="zh-CN" sz="2400" b="0" i="0" u="none" strike="noStrike" kern="1200" cap="none" spc="0" normalizeH="0" baseline="0" noProof="0" dirty="0">
                <a:ln>
                  <a:noFill/>
                </a:ln>
                <a:solidFill>
                  <a:srgbClr val="3E75CF"/>
                </a:solidFill>
                <a:effectLst/>
                <a:uLnTx/>
                <a:uFillTx/>
                <a:latin typeface="思源黑体" panose="020B0500000000000000" pitchFamily="34" charset="-122"/>
                <a:ea typeface="思源黑体" panose="020B0500000000000000" pitchFamily="34" charset="-122"/>
                <a:cs typeface="Open Sans" panose="020B0606030504020204" pitchFamily="34" charset="0"/>
              </a:rPr>
              <a:t>Unmanned Aerial Vehicle</a:t>
            </a:r>
            <a:r>
              <a:rPr kumimoji="0" lang="en-US" altLang="zh-CN" sz="2400" b="0" i="0" u="none" strike="noStrike" kern="1200" cap="none" spc="0" normalizeH="0" baseline="0" noProof="0" dirty="0">
                <a:ln>
                  <a:noFill/>
                </a:ln>
                <a:solidFill>
                  <a:srgbClr val="000000"/>
                </a:solidFill>
                <a:effectLst/>
                <a:uLnTx/>
                <a:uFillTx/>
                <a:latin typeface="思源黑体" panose="020B0500000000000000" pitchFamily="34" charset="-122"/>
                <a:ea typeface="思源黑体" panose="020B0500000000000000" pitchFamily="34" charset="-122"/>
                <a:cs typeface="Open Sans" panose="020B0606030504020204" pitchFamily="34" charset="0"/>
              </a:rPr>
              <a:t>” </a:t>
            </a:r>
            <a:r>
              <a:rPr kumimoji="0" lang="zh-CN" altLang="en-US" sz="2400" b="0" i="0" u="none" strike="noStrike" kern="1200" cap="none" spc="0" normalizeH="0" baseline="0" noProof="0" dirty="0">
                <a:ln>
                  <a:noFill/>
                </a:ln>
                <a:solidFill>
                  <a:srgbClr val="000000"/>
                </a:solidFill>
                <a:effectLst/>
                <a:uLnTx/>
                <a:uFillTx/>
                <a:latin typeface="思源黑体" panose="020B0500000000000000" pitchFamily="34" charset="-122"/>
                <a:ea typeface="思源黑体" panose="020B0500000000000000" pitchFamily="34" charset="-122"/>
                <a:cs typeface="Open Sans" panose="020B0606030504020204" pitchFamily="34" charset="0"/>
              </a:rPr>
              <a:t>还将提供有关 “</a:t>
            </a:r>
            <a:r>
              <a:rPr kumimoji="0" lang="en-US" altLang="zh-CN" sz="2400" b="0" i="0" u="none" strike="noStrike" kern="1200" cap="none" spc="0" normalizeH="0" baseline="0" noProof="0" dirty="0">
                <a:ln>
                  <a:noFill/>
                </a:ln>
                <a:solidFill>
                  <a:srgbClr val="3E75CF"/>
                </a:solidFill>
                <a:effectLst/>
                <a:uLnTx/>
                <a:uFillTx/>
                <a:latin typeface="思源黑体" panose="020B0500000000000000" pitchFamily="34" charset="-122"/>
                <a:ea typeface="思源黑体" panose="020B0500000000000000" pitchFamily="34" charset="-122"/>
                <a:cs typeface="Open Sans" panose="020B0606030504020204" pitchFamily="34" charset="0"/>
              </a:rPr>
              <a:t>drone</a:t>
            </a:r>
            <a:r>
              <a:rPr kumimoji="0" lang="en-US" altLang="zh-CN" sz="2400" b="0" i="0" u="none" strike="noStrike" kern="1200" cap="none" spc="0" normalizeH="0" baseline="0" noProof="0" dirty="0">
                <a:ln>
                  <a:noFill/>
                </a:ln>
                <a:solidFill>
                  <a:srgbClr val="000000"/>
                </a:solidFill>
                <a:effectLst/>
                <a:uLnTx/>
                <a:uFillTx/>
                <a:latin typeface="思源黑体" panose="020B0500000000000000" pitchFamily="34" charset="-122"/>
                <a:ea typeface="思源黑体" panose="020B0500000000000000" pitchFamily="34" charset="-122"/>
                <a:cs typeface="Open Sans" panose="020B0606030504020204" pitchFamily="34" charset="0"/>
              </a:rPr>
              <a:t>” </a:t>
            </a:r>
            <a:r>
              <a:rPr kumimoji="0" lang="zh-CN" altLang="en-US" sz="2400" b="0" i="0" u="none" strike="noStrike" kern="1200" cap="none" spc="0" normalizeH="0" baseline="0" noProof="0" dirty="0">
                <a:ln>
                  <a:noFill/>
                </a:ln>
                <a:solidFill>
                  <a:srgbClr val="000000"/>
                </a:solidFill>
                <a:effectLst/>
                <a:uLnTx/>
                <a:uFillTx/>
                <a:latin typeface="思源黑体" panose="020B0500000000000000" pitchFamily="34" charset="-122"/>
                <a:ea typeface="思源黑体" panose="020B0500000000000000" pitchFamily="34" charset="-122"/>
                <a:cs typeface="Open Sans" panose="020B0606030504020204" pitchFamily="34" charset="0"/>
              </a:rPr>
              <a:t>和 “</a:t>
            </a:r>
            <a:r>
              <a:rPr kumimoji="0" lang="en-US" altLang="zh-CN" sz="2400" b="0" i="0" u="none" strike="noStrike" kern="1200" cap="none" spc="0" normalizeH="0" baseline="0" noProof="0" dirty="0">
                <a:ln>
                  <a:noFill/>
                </a:ln>
                <a:solidFill>
                  <a:srgbClr val="3E75CF"/>
                </a:solidFill>
                <a:effectLst/>
                <a:uLnTx/>
                <a:uFillTx/>
                <a:latin typeface="思源黑体" panose="020B0500000000000000" pitchFamily="34" charset="-122"/>
                <a:ea typeface="思源黑体" panose="020B0500000000000000" pitchFamily="34" charset="-122"/>
                <a:cs typeface="Open Sans" panose="020B0606030504020204" pitchFamily="34" charset="0"/>
              </a:rPr>
              <a:t>remote control aircraft</a:t>
            </a:r>
            <a:r>
              <a:rPr kumimoji="0" lang="en-US" altLang="zh-CN" sz="2400" b="0" i="0" u="none" strike="noStrike" kern="1200" cap="none" spc="0" normalizeH="0" baseline="0" noProof="0" dirty="0">
                <a:ln>
                  <a:noFill/>
                </a:ln>
                <a:solidFill>
                  <a:srgbClr val="000000"/>
                </a:solidFill>
                <a:effectLst/>
                <a:uLnTx/>
                <a:uFillTx/>
                <a:latin typeface="思源黑体" panose="020B0500000000000000" pitchFamily="34" charset="-122"/>
                <a:ea typeface="思源黑体" panose="020B0500000000000000" pitchFamily="34" charset="-122"/>
                <a:cs typeface="Open Sans" panose="020B0606030504020204" pitchFamily="34" charset="0"/>
              </a:rPr>
              <a:t>” </a:t>
            </a:r>
            <a:r>
              <a:rPr kumimoji="0" lang="zh-CN" altLang="en-US" sz="2400" b="0" i="0" u="none" strike="noStrike" kern="1200" cap="none" spc="0" normalizeH="0" baseline="0" noProof="0" dirty="0">
                <a:ln>
                  <a:noFill/>
                </a:ln>
                <a:solidFill>
                  <a:srgbClr val="000000"/>
                </a:solidFill>
                <a:effectLst/>
                <a:uLnTx/>
                <a:uFillTx/>
                <a:latin typeface="思源黑体" panose="020B0500000000000000" pitchFamily="34" charset="-122"/>
                <a:ea typeface="思源黑体" panose="020B0500000000000000" pitchFamily="34" charset="-122"/>
                <a:cs typeface="Open Sans" panose="020B0606030504020204" pitchFamily="34" charset="0"/>
              </a:rPr>
              <a:t>的结果</a:t>
            </a:r>
          </a:p>
        </p:txBody>
      </p:sp>
      <p:pic>
        <p:nvPicPr>
          <p:cNvPr id="8" name="Graphic 7">
            <a:extLst>
              <a:ext uri="{FF2B5EF4-FFF2-40B4-BE49-F238E27FC236}">
                <a16:creationId xmlns:a16="http://schemas.microsoft.com/office/drawing/2014/main" id="{0ACC6589-A4E1-1ACB-342A-4D5EC5E9A79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190634" y="6536180"/>
            <a:ext cx="1866902" cy="274320"/>
          </a:xfrm>
          <a:prstGeom prst="rect">
            <a:avLst/>
          </a:prstGeom>
        </p:spPr>
      </p:pic>
    </p:spTree>
    <p:extLst>
      <p:ext uri="{BB962C8B-B14F-4D97-AF65-F5344CB8AC3E}">
        <p14:creationId xmlns:p14="http://schemas.microsoft.com/office/powerpoint/2010/main" val="4209521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person&#10;&#10;Description automatically generated">
            <a:extLst>
              <a:ext uri="{FF2B5EF4-FFF2-40B4-BE49-F238E27FC236}">
                <a16:creationId xmlns:a16="http://schemas.microsoft.com/office/drawing/2014/main" id="{0343CED3-244F-FFDC-5F02-80AE876D4FCF}"/>
              </a:ext>
            </a:extLst>
          </p:cNvPr>
          <p:cNvPicPr>
            <a:picLocks noChangeAspect="1"/>
          </p:cNvPicPr>
          <p:nvPr/>
        </p:nvPicPr>
        <p:blipFill rotWithShape="1">
          <a:blip r:embed="rId2">
            <a:extLst>
              <a:ext uri="{28A0092B-C50C-407E-A947-70E740481C1C}">
                <a14:useLocalDpi xmlns:a14="http://schemas.microsoft.com/office/drawing/2010/main" val="0"/>
              </a:ext>
            </a:extLst>
          </a:blip>
          <a:srcRect l="31541" t="1866" r="9184" b="7723"/>
          <a:stretch/>
        </p:blipFill>
        <p:spPr>
          <a:xfrm>
            <a:off x="4648200" y="429228"/>
            <a:ext cx="7226807" cy="6028119"/>
          </a:xfrm>
          <a:prstGeom prst="rect">
            <a:avLst/>
          </a:prstGeom>
        </p:spPr>
      </p:pic>
      <p:pic>
        <p:nvPicPr>
          <p:cNvPr id="10" name="Picture 9">
            <a:extLst>
              <a:ext uri="{FF2B5EF4-FFF2-40B4-BE49-F238E27FC236}">
                <a16:creationId xmlns:a16="http://schemas.microsoft.com/office/drawing/2014/main" id="{8ED0D493-8874-9B42-86D0-AE6C731C583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89671" y="1140944"/>
            <a:ext cx="3144129" cy="667685"/>
          </a:xfrm>
          <a:prstGeom prst="rect">
            <a:avLst/>
          </a:prstGeom>
        </p:spPr>
      </p:pic>
      <p:sp>
        <p:nvSpPr>
          <p:cNvPr id="14" name="Rectangle 13">
            <a:extLst>
              <a:ext uri="{FF2B5EF4-FFF2-40B4-BE49-F238E27FC236}">
                <a16:creationId xmlns:a16="http://schemas.microsoft.com/office/drawing/2014/main" id="{65E3FBE5-3C9B-4EBC-BD79-BCDB1A7D6A9C}"/>
              </a:ext>
            </a:extLst>
          </p:cNvPr>
          <p:cNvSpPr/>
          <p:nvPr/>
        </p:nvSpPr>
        <p:spPr>
          <a:xfrm>
            <a:off x="4648200" y="304800"/>
            <a:ext cx="3621900" cy="6152547"/>
          </a:xfrm>
          <a:prstGeom prst="rect">
            <a:avLst/>
          </a:prstGeom>
          <a:gradFill>
            <a:gsLst>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Arial"/>
              <a:ea typeface="+mn-ea"/>
              <a:cs typeface="+mn-cs"/>
            </a:endParaRPr>
          </a:p>
        </p:txBody>
      </p:sp>
      <p:pic>
        <p:nvPicPr>
          <p:cNvPr id="15" name="Picture 14">
            <a:extLst>
              <a:ext uri="{FF2B5EF4-FFF2-40B4-BE49-F238E27FC236}">
                <a16:creationId xmlns:a16="http://schemas.microsoft.com/office/drawing/2014/main" id="{16F7314B-F5C0-4532-B82A-A53A6FD0CD42}"/>
              </a:ext>
            </a:extLst>
          </p:cNvPr>
          <p:cNvPicPr>
            <a:picLocks noChangeAspect="1"/>
          </p:cNvPicPr>
          <p:nvPr/>
        </p:nvPicPr>
        <p:blipFill rotWithShape="1">
          <a:blip r:embed="rId4" cstate="screen">
            <a:extLst>
              <a:ext uri="{28A0092B-C50C-407E-A947-70E740481C1C}">
                <a14:useLocalDpi xmlns:a14="http://schemas.microsoft.com/office/drawing/2010/main" val="0"/>
              </a:ext>
            </a:extLst>
          </a:blip>
          <a:srcRect/>
          <a:stretch/>
        </p:blipFill>
        <p:spPr>
          <a:xfrm>
            <a:off x="802766" y="1194285"/>
            <a:ext cx="2939144" cy="634513"/>
          </a:xfrm>
          <a:prstGeom prst="rect">
            <a:avLst/>
          </a:prstGeom>
        </p:spPr>
      </p:pic>
      <p:pic>
        <p:nvPicPr>
          <p:cNvPr id="16" name="Picture 15" descr="Background pattern&#10;&#10;Description automatically generated">
            <a:extLst>
              <a:ext uri="{FF2B5EF4-FFF2-40B4-BE49-F238E27FC236}">
                <a16:creationId xmlns:a16="http://schemas.microsoft.com/office/drawing/2014/main" id="{55D0D3D3-7D7D-46CE-A50D-932A69AF75A6}"/>
              </a:ext>
            </a:extLst>
          </p:cNvPr>
          <p:cNvPicPr>
            <a:picLocks noChangeAspect="1"/>
          </p:cNvPicPr>
          <p:nvPr/>
        </p:nvPicPr>
        <p:blipFill rotWithShape="1">
          <a:blip r:embed="rId5">
            <a:alphaModFix amt="20000"/>
            <a:extLst>
              <a:ext uri="{28A0092B-C50C-407E-A947-70E740481C1C}">
                <a14:useLocalDpi xmlns:a14="http://schemas.microsoft.com/office/drawing/2010/main" val="0"/>
              </a:ext>
            </a:extLst>
          </a:blip>
          <a:srcRect l="7499" t="33389" r="1" b="53920"/>
          <a:stretch/>
        </p:blipFill>
        <p:spPr>
          <a:xfrm>
            <a:off x="457200" y="5558440"/>
            <a:ext cx="11277599" cy="870332"/>
          </a:xfrm>
          <a:prstGeom prst="rect">
            <a:avLst/>
          </a:prstGeom>
        </p:spPr>
      </p:pic>
      <p:sp>
        <p:nvSpPr>
          <p:cNvPr id="18" name="Rectangle 17">
            <a:extLst>
              <a:ext uri="{FF2B5EF4-FFF2-40B4-BE49-F238E27FC236}">
                <a16:creationId xmlns:a16="http://schemas.microsoft.com/office/drawing/2014/main" id="{562DF62E-C6AB-4E8D-82C7-E3B2EBB2E211}"/>
              </a:ext>
            </a:extLst>
          </p:cNvPr>
          <p:cNvSpPr/>
          <p:nvPr/>
        </p:nvSpPr>
        <p:spPr>
          <a:xfrm rot="16200000">
            <a:off x="5913119" y="-5304580"/>
            <a:ext cx="365760" cy="11558016"/>
          </a:xfrm>
          <a:prstGeom prst="rect">
            <a:avLst/>
          </a:prstGeom>
          <a:gradFill>
            <a:gsLst>
              <a:gs pos="63000">
                <a:srgbClr val="82BB04"/>
              </a:gs>
              <a:gs pos="63000">
                <a:schemeClr val="accent2"/>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FFFFFF"/>
              </a:solidFill>
              <a:effectLst/>
              <a:uLnTx/>
              <a:uFillTx/>
              <a:latin typeface="Arial"/>
              <a:ea typeface="+mn-ea"/>
              <a:cs typeface="+mn-cs"/>
            </a:endParaRPr>
          </a:p>
        </p:txBody>
      </p:sp>
      <p:sp>
        <p:nvSpPr>
          <p:cNvPr id="11" name="Text Placeholder 3">
            <a:extLst>
              <a:ext uri="{FF2B5EF4-FFF2-40B4-BE49-F238E27FC236}">
                <a16:creationId xmlns:a16="http://schemas.microsoft.com/office/drawing/2014/main" id="{47081077-4405-2D49-AA38-CF0FB81F2AB9}"/>
              </a:ext>
            </a:extLst>
          </p:cNvPr>
          <p:cNvSpPr txBox="1">
            <a:spLocks/>
          </p:cNvSpPr>
          <p:nvPr/>
        </p:nvSpPr>
        <p:spPr>
          <a:xfrm>
            <a:off x="672137" y="2621729"/>
            <a:ext cx="4497023" cy="2329716"/>
          </a:xfrm>
          <a:prstGeom prst="rect">
            <a:avLst/>
          </a:prstGeom>
        </p:spPr>
        <p:txBody>
          <a:bodyPr/>
          <a:lstStyle>
            <a:lvl1pPr marL="228600" indent="-228600" algn="l" defTabSz="914400" rtl="0" eaLnBrk="1" latinLnBrk="0" hangingPunct="1">
              <a:lnSpc>
                <a:spcPct val="110000"/>
              </a:lnSpc>
              <a:spcBef>
                <a:spcPts val="9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110000"/>
              </a:lnSpc>
              <a:spcBef>
                <a:spcPts val="9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110000"/>
              </a:lnSpc>
              <a:spcBef>
                <a:spcPts val="9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110000"/>
              </a:lnSpc>
              <a:spcBef>
                <a:spcPts val="9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110000"/>
              </a:lnSpc>
              <a:spcBef>
                <a:spcPts val="9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900"/>
              </a:spcBef>
              <a:spcAft>
                <a:spcPts val="0"/>
              </a:spcAft>
              <a:buClrTx/>
              <a:buSzTx/>
              <a:buFont typeface="Arial" panose="020B0604020202020204" pitchFamily="34" charset="0"/>
              <a:buNone/>
              <a:tabLst/>
              <a:defRPr/>
            </a:pPr>
            <a:r>
              <a:rPr kumimoji="0" lang="en-US" sz="4000" b="0" i="0" u="none" strike="noStrike" kern="1200" cap="none" spc="0" normalizeH="0" baseline="0" noProof="0" dirty="0">
                <a:ln>
                  <a:noFill/>
                </a:ln>
                <a:solidFill>
                  <a:srgbClr val="002F56"/>
                </a:solidFill>
                <a:effectLst/>
                <a:uLnTx/>
                <a:uFillTx/>
                <a:latin typeface="Arial"/>
                <a:ea typeface="+mn-ea"/>
                <a:cs typeface="+mn-cs"/>
              </a:rPr>
              <a:t>Communication &amp; Mass Media Complete</a:t>
            </a:r>
          </a:p>
        </p:txBody>
      </p:sp>
    </p:spTree>
    <p:extLst>
      <p:ext uri="{BB962C8B-B14F-4D97-AF65-F5344CB8AC3E}">
        <p14:creationId xmlns:p14="http://schemas.microsoft.com/office/powerpoint/2010/main" val="1765248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1CA443B-977A-4D50-E764-3F7B2616A1E3}"/>
              </a:ext>
            </a:extLst>
          </p:cNvPr>
          <p:cNvSpPr/>
          <p:nvPr/>
        </p:nvSpPr>
        <p:spPr>
          <a:xfrm>
            <a:off x="0" y="0"/>
            <a:ext cx="4175125" cy="6499225"/>
          </a:xfrm>
          <a:prstGeom prst="rect">
            <a:avLst/>
          </a:prstGeom>
          <a:solidFill>
            <a:schemeClr val="accent2"/>
          </a:solidFill>
          <a:ln w="12700" cap="flat" cmpd="sng" algn="ctr">
            <a:noFill/>
            <a:prstDash val="solid"/>
            <a:miter lim="800000"/>
          </a:ln>
          <a:effectLst/>
        </p:spPr>
        <p:txBody>
          <a:bodyPr anchor="ctr"/>
          <a:lstStyle/>
          <a:p>
            <a:pPr algn="ctr" defTabSz="914400" eaLnBrk="1" hangingPunct="1">
              <a:defRPr/>
            </a:pPr>
            <a:endParaRPr lang="en-US" sz="1400" kern="0" baseline="-25000" dirty="0">
              <a:solidFill>
                <a:srgbClr val="0079A0"/>
              </a:solidFill>
              <a:latin typeface="Arial"/>
            </a:endParaRPr>
          </a:p>
        </p:txBody>
      </p:sp>
      <p:pic>
        <p:nvPicPr>
          <p:cNvPr id="70659" name="Graphic 3">
            <a:extLst>
              <a:ext uri="{FF2B5EF4-FFF2-40B4-BE49-F238E27FC236}">
                <a16:creationId xmlns:a16="http://schemas.microsoft.com/office/drawing/2014/main" id="{BCC6F3A3-7A12-CA37-AEAE-58E1620886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01350" y="6586538"/>
            <a:ext cx="1255713" cy="19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peech Bubble: Oval 1">
            <a:extLst>
              <a:ext uri="{FF2B5EF4-FFF2-40B4-BE49-F238E27FC236}">
                <a16:creationId xmlns:a16="http://schemas.microsoft.com/office/drawing/2014/main" id="{C6A8F070-34DA-93A4-CA08-7E7ED99EFEC9}"/>
              </a:ext>
            </a:extLst>
          </p:cNvPr>
          <p:cNvSpPr/>
          <p:nvPr/>
        </p:nvSpPr>
        <p:spPr>
          <a:xfrm>
            <a:off x="292100" y="1911350"/>
            <a:ext cx="3619500" cy="3022600"/>
          </a:xfrm>
          <a:custGeom>
            <a:avLst/>
            <a:gdLst>
              <a:gd name="connsiteX0" fmla="*/ 148416 w 3619893"/>
              <a:gd name="connsiteY0" fmla="*/ -140374 h 3022691"/>
              <a:gd name="connsiteX1" fmla="*/ 931647 w 3619893"/>
              <a:gd name="connsiteY1" fmla="*/ 189873 h 3022691"/>
              <a:gd name="connsiteX2" fmla="*/ 3104811 w 3619893"/>
              <a:gd name="connsiteY2" fmla="*/ 455370 h 3022691"/>
              <a:gd name="connsiteX3" fmla="*/ 2964915 w 3619893"/>
              <a:gd name="connsiteY3" fmla="*/ 2674984 h 3022691"/>
              <a:gd name="connsiteX4" fmla="*/ 780589 w 3619893"/>
              <a:gd name="connsiteY4" fmla="*/ 2754473 h 3022691"/>
              <a:gd name="connsiteX5" fmla="*/ 402763 w 3619893"/>
              <a:gd name="connsiteY5" fmla="*/ 560834 h 3022691"/>
              <a:gd name="connsiteX6" fmla="*/ 148416 w 3619893"/>
              <a:gd name="connsiteY6" fmla="*/ -140374 h 3022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19893" h="3022691" fill="none" extrusionOk="0">
                <a:moveTo>
                  <a:pt x="148416" y="-140374"/>
                </a:moveTo>
                <a:cubicBezTo>
                  <a:pt x="279351" y="-135044"/>
                  <a:pt x="731175" y="155576"/>
                  <a:pt x="931647" y="189873"/>
                </a:cubicBezTo>
                <a:cubicBezTo>
                  <a:pt x="1605235" y="-84734"/>
                  <a:pt x="2581239" y="-99957"/>
                  <a:pt x="3104811" y="455370"/>
                </a:cubicBezTo>
                <a:cubicBezTo>
                  <a:pt x="3763986" y="930223"/>
                  <a:pt x="3812450" y="2169554"/>
                  <a:pt x="2964915" y="2674984"/>
                </a:cubicBezTo>
                <a:cubicBezTo>
                  <a:pt x="2335094" y="3086158"/>
                  <a:pt x="1436708" y="3116069"/>
                  <a:pt x="780589" y="2754473"/>
                </a:cubicBezTo>
                <a:cubicBezTo>
                  <a:pt x="53468" y="2135993"/>
                  <a:pt x="-147480" y="1178044"/>
                  <a:pt x="402763" y="560834"/>
                </a:cubicBezTo>
                <a:cubicBezTo>
                  <a:pt x="280366" y="288575"/>
                  <a:pt x="282841" y="62071"/>
                  <a:pt x="148416" y="-140374"/>
                </a:cubicBezTo>
                <a:close/>
              </a:path>
              <a:path w="3619893" h="3022691" stroke="0" extrusionOk="0">
                <a:moveTo>
                  <a:pt x="148416" y="-140374"/>
                </a:moveTo>
                <a:cubicBezTo>
                  <a:pt x="218985" y="-80576"/>
                  <a:pt x="677039" y="130477"/>
                  <a:pt x="931647" y="189873"/>
                </a:cubicBezTo>
                <a:cubicBezTo>
                  <a:pt x="1569908" y="-186262"/>
                  <a:pt x="2557448" y="638"/>
                  <a:pt x="3104811" y="455370"/>
                </a:cubicBezTo>
                <a:cubicBezTo>
                  <a:pt x="3710364" y="1129762"/>
                  <a:pt x="3759612" y="2033711"/>
                  <a:pt x="2964915" y="2674984"/>
                </a:cubicBezTo>
                <a:cubicBezTo>
                  <a:pt x="2295124" y="3033685"/>
                  <a:pt x="1494894" y="3070096"/>
                  <a:pt x="780589" y="2754473"/>
                </a:cubicBezTo>
                <a:cubicBezTo>
                  <a:pt x="-37169" y="2312424"/>
                  <a:pt x="-254836" y="1408997"/>
                  <a:pt x="402763" y="560834"/>
                </a:cubicBezTo>
                <a:cubicBezTo>
                  <a:pt x="354678" y="257018"/>
                  <a:pt x="303410" y="151466"/>
                  <a:pt x="148416" y="-140374"/>
                </a:cubicBezTo>
                <a:close/>
              </a:path>
            </a:pathLst>
          </a:custGeom>
          <a:solidFill>
            <a:sysClr val="window" lastClr="FFFFFF"/>
          </a:solidFill>
          <a:ln w="28575" cap="flat" cmpd="sng" algn="ctr">
            <a:solidFill>
              <a:sysClr val="window" lastClr="FFFFFF"/>
            </a:solidFill>
            <a:prstDash val="solid"/>
            <a:miter lim="800000"/>
          </a:ln>
          <a:effectLst/>
        </p:spPr>
        <p:txBody>
          <a:bodyPr lIns="27432" tIns="27432" rIns="27432" bIns="27432" anchor="ctr"/>
          <a:lstStyle/>
          <a:p>
            <a:pPr algn="ctr" defTabSz="914400" eaLnBrk="1" fontAlgn="auto" hangingPunct="1">
              <a:lnSpc>
                <a:spcPct val="114000"/>
              </a:lnSpc>
              <a:spcBef>
                <a:spcPts val="0"/>
              </a:spcBef>
              <a:spcAft>
                <a:spcPts val="0"/>
              </a:spcAft>
              <a:defRPr/>
            </a:pPr>
            <a:r>
              <a:rPr lang="zh-CN" altLang="en-US" sz="2800" b="1" kern="0" dirty="0">
                <a:solidFill>
                  <a:srgbClr val="002F56"/>
                </a:solidFill>
                <a:latin typeface="思源黑体" panose="020B0500000000000000" pitchFamily="34" charset="-122"/>
                <a:ea typeface="思源黑体" panose="020B0500000000000000" pitchFamily="34" charset="-122"/>
                <a:cs typeface="Open Sans" panose="020B0606030504020204" pitchFamily="34" charset="0"/>
              </a:rPr>
              <a:t>主题涵盖</a:t>
            </a:r>
            <a:r>
              <a:rPr lang="en-US" sz="2800" b="1" kern="0" dirty="0">
                <a:solidFill>
                  <a:srgbClr val="002F56"/>
                </a:solidFill>
                <a:latin typeface="思源黑体" panose="020B0500000000000000" pitchFamily="34" charset="-122"/>
                <a:ea typeface="思源黑体" panose="020B0500000000000000" pitchFamily="34" charset="-122"/>
                <a:cs typeface="Open Sans" panose="020B0606030504020204" pitchFamily="34" charset="0"/>
              </a:rPr>
              <a:t> </a:t>
            </a:r>
          </a:p>
        </p:txBody>
      </p:sp>
      <p:sp>
        <p:nvSpPr>
          <p:cNvPr id="6" name="Title 10">
            <a:extLst>
              <a:ext uri="{FF2B5EF4-FFF2-40B4-BE49-F238E27FC236}">
                <a16:creationId xmlns:a16="http://schemas.microsoft.com/office/drawing/2014/main" id="{4CE247D5-98A7-1ED1-2C18-059C685ACA9B}"/>
              </a:ext>
            </a:extLst>
          </p:cNvPr>
          <p:cNvSpPr>
            <a:spLocks noGrp="1"/>
          </p:cNvSpPr>
          <p:nvPr>
            <p:ph type="title"/>
          </p:nvPr>
        </p:nvSpPr>
        <p:spPr>
          <a:xfrm>
            <a:off x="4669198" y="1670929"/>
            <a:ext cx="6885138" cy="3503441"/>
          </a:xfrm>
        </p:spPr>
        <p:txBody>
          <a:bodyPr anchor="t">
            <a:noAutofit/>
          </a:bodyPr>
          <a:lstStyle/>
          <a:p>
            <a:pPr>
              <a:lnSpc>
                <a:spcPct val="150000"/>
              </a:lnSpc>
            </a:pPr>
            <a:r>
              <a:rPr lang="zh-CN" altLang="en-US" sz="2800" dirty="0"/>
              <a:t>面向传播学研究最完整的全文数据库。 它提供数百种顶级传播学期刊、杂志和其他资源，涵盖所有学科，包括</a:t>
            </a:r>
            <a:r>
              <a:rPr lang="zh-CN" altLang="en-US" sz="2800" dirty="0">
                <a:solidFill>
                  <a:schemeClr val="accent2"/>
                </a:solidFill>
              </a:rPr>
              <a:t>媒体研究、语言学、言语病理学、修辞学</a:t>
            </a:r>
            <a:r>
              <a:rPr lang="zh-CN" altLang="en-US" sz="2800" dirty="0"/>
              <a:t>和</a:t>
            </a:r>
            <a:r>
              <a:rPr lang="zh-CN" altLang="en-US" sz="2800" dirty="0">
                <a:solidFill>
                  <a:schemeClr val="accent2"/>
                </a:solidFill>
              </a:rPr>
              <a:t>话语分析</a:t>
            </a:r>
            <a:r>
              <a:rPr lang="zh-CN" altLang="en-US" sz="2800" dirty="0"/>
              <a:t>。</a:t>
            </a:r>
            <a:endParaRPr lang="en-US" sz="2800"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5B749F7C-3ED7-4E25-A368-FEA9A4557674}"/>
              </a:ext>
            </a:extLst>
          </p:cNvPr>
          <p:cNvGrpSpPr/>
          <p:nvPr/>
        </p:nvGrpSpPr>
        <p:grpSpPr>
          <a:xfrm>
            <a:off x="315631" y="4575627"/>
            <a:ext cx="11558015" cy="2006930"/>
            <a:chOff x="315631" y="4575627"/>
            <a:chExt cx="11558015" cy="2006930"/>
          </a:xfrm>
        </p:grpSpPr>
        <p:sp>
          <p:nvSpPr>
            <p:cNvPr id="19" name="Rectangle 18">
              <a:extLst>
                <a:ext uri="{FF2B5EF4-FFF2-40B4-BE49-F238E27FC236}">
                  <a16:creationId xmlns:a16="http://schemas.microsoft.com/office/drawing/2014/main" id="{85FD1D20-C0A6-4B75-97E5-5E72BF582F01}"/>
                </a:ext>
              </a:extLst>
            </p:cNvPr>
            <p:cNvSpPr/>
            <p:nvPr/>
          </p:nvSpPr>
          <p:spPr>
            <a:xfrm rot="16200000">
              <a:off x="5302682" y="-45659"/>
              <a:ext cx="1583918" cy="115580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rial"/>
                <a:ea typeface="+mn-ea"/>
                <a:cs typeface="+mn-cs"/>
              </a:endParaRPr>
            </a:p>
          </p:txBody>
        </p:sp>
        <p:pic>
          <p:nvPicPr>
            <p:cNvPr id="20" name="Picture 19">
              <a:extLst>
                <a:ext uri="{FF2B5EF4-FFF2-40B4-BE49-F238E27FC236}">
                  <a16:creationId xmlns:a16="http://schemas.microsoft.com/office/drawing/2014/main" id="{292F0011-D034-47D5-A3E8-23472BCE448C}"/>
                </a:ext>
              </a:extLst>
            </p:cNvPr>
            <p:cNvPicPr>
              <a:picLocks noChangeAspect="1"/>
            </p:cNvPicPr>
            <p:nvPr/>
          </p:nvPicPr>
          <p:blipFill rotWithShape="1">
            <a:blip r:embed="rId2" cstate="screen">
              <a:alphaModFix amt="20000"/>
              <a:extLst>
                <a:ext uri="{28A0092B-C50C-407E-A947-70E740481C1C}">
                  <a14:useLocalDpi xmlns:a14="http://schemas.microsoft.com/office/drawing/2010/main"/>
                </a:ext>
              </a:extLst>
            </a:blip>
            <a:srcRect/>
            <a:stretch/>
          </p:blipFill>
          <p:spPr>
            <a:xfrm>
              <a:off x="315632" y="4998639"/>
              <a:ext cx="11558011" cy="1583918"/>
            </a:xfrm>
            <a:prstGeom prst="rect">
              <a:avLst/>
            </a:prstGeom>
          </p:spPr>
        </p:pic>
        <p:sp>
          <p:nvSpPr>
            <p:cNvPr id="21" name="Rectangle 20">
              <a:extLst>
                <a:ext uri="{FF2B5EF4-FFF2-40B4-BE49-F238E27FC236}">
                  <a16:creationId xmlns:a16="http://schemas.microsoft.com/office/drawing/2014/main" id="{2E3884D1-F0CA-4774-B338-1B75F4F87D57}"/>
                </a:ext>
              </a:extLst>
            </p:cNvPr>
            <p:cNvSpPr/>
            <p:nvPr/>
          </p:nvSpPr>
          <p:spPr>
            <a:xfrm rot="16200000">
              <a:off x="5911757" y="-1020499"/>
              <a:ext cx="365760" cy="11558011"/>
            </a:xfrm>
            <a:prstGeom prst="rect">
              <a:avLst/>
            </a:prstGeom>
            <a:solidFill>
              <a:srgbClr val="80B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FFFFFF"/>
                </a:solidFill>
                <a:effectLst/>
                <a:uLnTx/>
                <a:uFillTx/>
                <a:latin typeface="Arial"/>
                <a:ea typeface="+mn-ea"/>
                <a:cs typeface="+mn-cs"/>
              </a:endParaRPr>
            </a:p>
          </p:txBody>
        </p:sp>
      </p:grpSp>
      <p:graphicFrame>
        <p:nvGraphicFramePr>
          <p:cNvPr id="14" name="Table 14">
            <a:extLst>
              <a:ext uri="{FF2B5EF4-FFF2-40B4-BE49-F238E27FC236}">
                <a16:creationId xmlns:a16="http://schemas.microsoft.com/office/drawing/2014/main" id="{8DB6C2DC-760D-402D-BC10-AF64644AA3D9}"/>
              </a:ext>
            </a:extLst>
          </p:cNvPr>
          <p:cNvGraphicFramePr>
            <a:graphicFrameLocks noGrp="1"/>
          </p:cNvGraphicFramePr>
          <p:nvPr>
            <p:ph idx="1"/>
            <p:extLst>
              <p:ext uri="{D42A27DB-BD31-4B8C-83A1-F6EECF244321}">
                <p14:modId xmlns:p14="http://schemas.microsoft.com/office/powerpoint/2010/main" val="666615020"/>
              </p:ext>
            </p:extLst>
          </p:nvPr>
        </p:nvGraphicFramePr>
        <p:xfrm>
          <a:off x="2363637" y="1859361"/>
          <a:ext cx="7777387" cy="4300183"/>
        </p:xfrm>
        <a:graphic>
          <a:graphicData uri="http://schemas.openxmlformats.org/drawingml/2006/table">
            <a:tbl>
              <a:tblPr firstRow="1" bandRow="1">
                <a:tableStyleId>{5C22544A-7EE6-4342-B048-85BDC9FD1C3A}</a:tableStyleId>
              </a:tblPr>
              <a:tblGrid>
                <a:gridCol w="4088921">
                  <a:extLst>
                    <a:ext uri="{9D8B030D-6E8A-4147-A177-3AD203B41FA5}">
                      <a16:colId xmlns:a16="http://schemas.microsoft.com/office/drawing/2014/main" val="422206791"/>
                    </a:ext>
                  </a:extLst>
                </a:gridCol>
                <a:gridCol w="1854680">
                  <a:extLst>
                    <a:ext uri="{9D8B030D-6E8A-4147-A177-3AD203B41FA5}">
                      <a16:colId xmlns:a16="http://schemas.microsoft.com/office/drawing/2014/main" val="2408602231"/>
                    </a:ext>
                  </a:extLst>
                </a:gridCol>
                <a:gridCol w="1833786">
                  <a:extLst>
                    <a:ext uri="{9D8B030D-6E8A-4147-A177-3AD203B41FA5}">
                      <a16:colId xmlns:a16="http://schemas.microsoft.com/office/drawing/2014/main" val="3433882409"/>
                    </a:ext>
                  </a:extLst>
                </a:gridCol>
              </a:tblGrid>
              <a:tr h="1228623">
                <a:tc>
                  <a:txBody>
                    <a:bodyPr/>
                    <a:lstStyle/>
                    <a:p>
                      <a:endParaRPr lang="en-US" i="1"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pPr algn="ctr"/>
                      <a:r>
                        <a:rPr lang="en-US" b="0" i="0" dirty="0"/>
                        <a:t>Communication &amp; Mass Media Complete</a:t>
                      </a:r>
                    </a:p>
                  </a:txBody>
                  <a:tcPr anchor="b">
                    <a:lnL w="12700" cmpd="sng">
                      <a:noFill/>
                    </a:lnL>
                    <a:lnR w="12700" cmpd="sng">
                      <a:noFill/>
                    </a:lnR>
                    <a:solidFill>
                      <a:schemeClr val="tx2"/>
                    </a:solidFill>
                  </a:tcPr>
                </a:tc>
                <a:tc>
                  <a:txBody>
                    <a:bodyPr/>
                    <a:lstStyle/>
                    <a:p>
                      <a:pPr algn="ctr"/>
                      <a:r>
                        <a:rPr lang="fr-FR" b="0" i="0" dirty="0"/>
                        <a:t>Communication Source</a:t>
                      </a:r>
                    </a:p>
                    <a:p>
                      <a:pPr algn="ctr"/>
                      <a:endParaRPr lang="fr-FR" b="0" i="0" dirty="0"/>
                    </a:p>
                  </a:txBody>
                  <a:tcPr anchor="b">
                    <a:lnL w="12700" cmpd="sng">
                      <a:noFill/>
                    </a:lnL>
                    <a:solidFill>
                      <a:schemeClr val="tx2"/>
                    </a:solidFill>
                  </a:tcPr>
                </a:tc>
                <a:extLst>
                  <a:ext uri="{0D108BD9-81ED-4DB2-BD59-A6C34878D82A}">
                    <a16:rowId xmlns:a16="http://schemas.microsoft.com/office/drawing/2014/main" val="4141321268"/>
                  </a:ext>
                </a:extLst>
              </a:tr>
              <a:tr h="767890">
                <a:tc>
                  <a:txBody>
                    <a:bodyPr/>
                    <a:lstStyle/>
                    <a:p>
                      <a:pPr marL="0" indent="0">
                        <a:buFont typeface="Arial" panose="020B0604020202020204" pitchFamily="34" charset="0"/>
                        <a:buNone/>
                      </a:pPr>
                      <a:r>
                        <a:rPr lang="zh-CN" altLang="en-US" sz="1800" dirty="0">
                          <a:solidFill>
                            <a:schemeClr val="bg1"/>
                          </a:solidFill>
                        </a:rPr>
                        <a:t>持续收录非开放获取全文期刊与杂志</a:t>
                      </a:r>
                    </a:p>
                  </a:txBody>
                  <a:tcPr anchor="ctr">
                    <a:lnT w="38100" cmpd="sng">
                      <a:noFill/>
                    </a:lnT>
                    <a:solidFill>
                      <a:schemeClr val="accent1"/>
                    </a:solidFill>
                  </a:tcPr>
                </a:tc>
                <a:tc>
                  <a:txBody>
                    <a:bodyPr/>
                    <a:lstStyle/>
                    <a:p>
                      <a:pPr algn="ctr" rtl="0" fontAlgn="ctr"/>
                      <a:r>
                        <a:rPr lang="en-US" sz="2800" b="1" i="0" u="none" strike="noStrike">
                          <a:solidFill>
                            <a:schemeClr val="tx2"/>
                          </a:solidFill>
                          <a:effectLst/>
                          <a:latin typeface="Arial" panose="020B0604020202020204" pitchFamily="34" charset="0"/>
                        </a:rPr>
                        <a:t>275</a:t>
                      </a:r>
                    </a:p>
                  </a:txBody>
                  <a:tcPr marL="7620" marR="7620" marT="7620" marB="0" anchor="ctr">
                    <a:solidFill>
                      <a:schemeClr val="accent6">
                        <a:lumMod val="20000"/>
                        <a:lumOff val="80000"/>
                      </a:schemeClr>
                    </a:solidFill>
                  </a:tcPr>
                </a:tc>
                <a:tc>
                  <a:txBody>
                    <a:bodyPr/>
                    <a:lstStyle/>
                    <a:p>
                      <a:pPr algn="ctr" rtl="0" fontAlgn="ctr"/>
                      <a:r>
                        <a:rPr lang="en-US" sz="2800" b="1" i="0" u="none" strike="noStrike" dirty="0">
                          <a:solidFill>
                            <a:schemeClr val="tx2"/>
                          </a:solidFill>
                          <a:effectLst/>
                          <a:latin typeface="Arial" panose="020B0604020202020204" pitchFamily="34" charset="0"/>
                        </a:rPr>
                        <a:t>654</a:t>
                      </a:r>
                    </a:p>
                  </a:txBody>
                  <a:tcPr marL="7620" marR="7620" marT="7620" marB="0" anchor="ctr">
                    <a:solidFill>
                      <a:schemeClr val="accent6">
                        <a:lumMod val="20000"/>
                        <a:lumOff val="80000"/>
                      </a:schemeClr>
                    </a:solidFill>
                  </a:tcPr>
                </a:tc>
                <a:extLst>
                  <a:ext uri="{0D108BD9-81ED-4DB2-BD59-A6C34878D82A}">
                    <a16:rowId xmlns:a16="http://schemas.microsoft.com/office/drawing/2014/main" val="1282013659"/>
                  </a:ext>
                </a:extLst>
              </a:tr>
              <a:tr h="767890">
                <a:tc>
                  <a:txBody>
                    <a:bodyPr/>
                    <a:lstStyle/>
                    <a:p>
                      <a:pPr marL="0" indent="0">
                        <a:buFont typeface="Arial" panose="020B0604020202020204" pitchFamily="34" charset="0"/>
                        <a:buNone/>
                      </a:pPr>
                      <a:r>
                        <a:rPr lang="zh-CN" altLang="en-US" sz="1800" dirty="0">
                          <a:solidFill>
                            <a:schemeClr val="bg1"/>
                          </a:solidFill>
                        </a:rPr>
                        <a:t>持续收录并经过同行评审的非开放获取全文期刊</a:t>
                      </a:r>
                    </a:p>
                  </a:txBody>
                  <a:tcPr anchor="ctr">
                    <a:solidFill>
                      <a:schemeClr val="accent1"/>
                    </a:solidFill>
                  </a:tcPr>
                </a:tc>
                <a:tc>
                  <a:txBody>
                    <a:bodyPr/>
                    <a:lstStyle/>
                    <a:p>
                      <a:pPr algn="ctr" rtl="0" fontAlgn="ctr"/>
                      <a:r>
                        <a:rPr lang="en-US" sz="2800" b="1" i="0" u="none" strike="noStrike" dirty="0">
                          <a:solidFill>
                            <a:schemeClr val="tx2"/>
                          </a:solidFill>
                          <a:effectLst/>
                          <a:latin typeface="Arial" panose="020B0604020202020204" pitchFamily="34" charset="0"/>
                        </a:rPr>
                        <a:t>262</a:t>
                      </a:r>
                    </a:p>
                  </a:txBody>
                  <a:tcPr marL="7620" marR="7620" marT="7620" marB="0" anchor="ctr">
                    <a:solidFill>
                      <a:schemeClr val="accent6">
                        <a:lumMod val="20000"/>
                        <a:lumOff val="80000"/>
                      </a:schemeClr>
                    </a:solidFill>
                  </a:tcPr>
                </a:tc>
                <a:tc>
                  <a:txBody>
                    <a:bodyPr/>
                    <a:lstStyle/>
                    <a:p>
                      <a:pPr algn="ctr" rtl="0" fontAlgn="ctr"/>
                      <a:r>
                        <a:rPr lang="en-US" sz="2800" b="1" i="0" u="none" strike="noStrike" dirty="0">
                          <a:solidFill>
                            <a:schemeClr val="tx2"/>
                          </a:solidFill>
                          <a:effectLst/>
                          <a:latin typeface="Arial" panose="020B0604020202020204" pitchFamily="34" charset="0"/>
                        </a:rPr>
                        <a:t>634</a:t>
                      </a:r>
                    </a:p>
                  </a:txBody>
                  <a:tcPr marL="7620" marR="7620" marT="7620" marB="0" anchor="ctr">
                    <a:solidFill>
                      <a:schemeClr val="accent6">
                        <a:lumMod val="20000"/>
                        <a:lumOff val="80000"/>
                      </a:schemeClr>
                    </a:solidFill>
                  </a:tcPr>
                </a:tc>
                <a:extLst>
                  <a:ext uri="{0D108BD9-81ED-4DB2-BD59-A6C34878D82A}">
                    <a16:rowId xmlns:a16="http://schemas.microsoft.com/office/drawing/2014/main" val="3064312552"/>
                  </a:ext>
                </a:extLst>
              </a:tr>
              <a:tr h="767890">
                <a:tc>
                  <a:txBody>
                    <a:bodyPr/>
                    <a:lstStyle/>
                    <a:p>
                      <a:pPr marL="0" indent="0">
                        <a:buFont typeface="Arial" panose="020B0604020202020204" pitchFamily="34" charset="0"/>
                        <a:buNone/>
                      </a:pPr>
                      <a:r>
                        <a:rPr lang="zh-CN" altLang="en-US" sz="1800" dirty="0">
                          <a:solidFill>
                            <a:schemeClr val="bg1"/>
                          </a:solidFill>
                        </a:rPr>
                        <a:t>无延迟收录并经过同行评审的非开放获取全文期刊</a:t>
                      </a:r>
                    </a:p>
                  </a:txBody>
                  <a:tcPr anchor="ctr">
                    <a:solidFill>
                      <a:schemeClr val="accent1"/>
                    </a:solidFill>
                  </a:tcPr>
                </a:tc>
                <a:tc>
                  <a:txBody>
                    <a:bodyPr/>
                    <a:lstStyle/>
                    <a:p>
                      <a:pPr algn="ctr" rtl="0" fontAlgn="ctr"/>
                      <a:r>
                        <a:rPr lang="en-US" sz="2800" b="1" i="0" u="none" strike="noStrike" dirty="0">
                          <a:solidFill>
                            <a:schemeClr val="tx2"/>
                          </a:solidFill>
                          <a:effectLst/>
                          <a:latin typeface="Arial" panose="020B0604020202020204" pitchFamily="34" charset="0"/>
                        </a:rPr>
                        <a:t>172</a:t>
                      </a:r>
                    </a:p>
                  </a:txBody>
                  <a:tcPr marL="7620" marR="7620" marT="7620" marB="0" anchor="ctr">
                    <a:solidFill>
                      <a:schemeClr val="accent6">
                        <a:lumMod val="20000"/>
                        <a:lumOff val="80000"/>
                      </a:schemeClr>
                    </a:solidFill>
                  </a:tcPr>
                </a:tc>
                <a:tc>
                  <a:txBody>
                    <a:bodyPr/>
                    <a:lstStyle/>
                    <a:p>
                      <a:pPr algn="ctr" rtl="0" fontAlgn="ctr"/>
                      <a:r>
                        <a:rPr lang="en-US" sz="2800" b="1" i="0" u="none" strike="noStrike" dirty="0">
                          <a:solidFill>
                            <a:schemeClr val="tx2"/>
                          </a:solidFill>
                          <a:effectLst/>
                          <a:latin typeface="Arial" panose="020B0604020202020204" pitchFamily="34" charset="0"/>
                        </a:rPr>
                        <a:t>518</a:t>
                      </a:r>
                    </a:p>
                  </a:txBody>
                  <a:tcPr marL="7620" marR="7620" marT="7620" marB="0" anchor="ctr">
                    <a:solidFill>
                      <a:schemeClr val="accent6">
                        <a:lumMod val="20000"/>
                        <a:lumOff val="80000"/>
                      </a:schemeClr>
                    </a:solidFill>
                  </a:tcPr>
                </a:tc>
                <a:extLst>
                  <a:ext uri="{0D108BD9-81ED-4DB2-BD59-A6C34878D82A}">
                    <a16:rowId xmlns:a16="http://schemas.microsoft.com/office/drawing/2014/main" val="2197034538"/>
                  </a:ext>
                </a:extLst>
              </a:tr>
              <a:tr h="767890">
                <a:tc>
                  <a:txBody>
                    <a:bodyPr/>
                    <a:lstStyle/>
                    <a:p>
                      <a:pPr marL="0" indent="0">
                        <a:buFont typeface="Arial" panose="020B0604020202020204" pitchFamily="34" charset="0"/>
                        <a:buNone/>
                      </a:pPr>
                      <a:r>
                        <a:rPr lang="zh-CN" altLang="en-US" sz="1800" dirty="0">
                          <a:solidFill>
                            <a:schemeClr val="bg1"/>
                          </a:solidFill>
                        </a:rPr>
                        <a:t>持续收录同时被 </a:t>
                      </a:r>
                      <a:r>
                        <a:rPr lang="en-US" sz="1800" dirty="0">
                          <a:solidFill>
                            <a:schemeClr val="bg1"/>
                          </a:solidFill>
                        </a:rPr>
                        <a:t>Web of Science </a:t>
                      </a:r>
                      <a:r>
                        <a:rPr lang="zh-CN" altLang="en-US" sz="1800" dirty="0">
                          <a:solidFill>
                            <a:schemeClr val="bg1"/>
                          </a:solidFill>
                        </a:rPr>
                        <a:t>或 </a:t>
                      </a:r>
                      <a:r>
                        <a:rPr lang="en-US" sz="1800" dirty="0">
                          <a:solidFill>
                            <a:schemeClr val="bg1"/>
                          </a:solidFill>
                        </a:rPr>
                        <a:t>Scopus </a:t>
                      </a:r>
                      <a:r>
                        <a:rPr lang="zh-CN" altLang="en-US" sz="1800" dirty="0">
                          <a:solidFill>
                            <a:schemeClr val="bg1"/>
                          </a:solidFill>
                        </a:rPr>
                        <a:t>索引的非开放获取全文期刊</a:t>
                      </a:r>
                    </a:p>
                  </a:txBody>
                  <a:tcPr anchor="ctr">
                    <a:solidFill>
                      <a:schemeClr val="accent1"/>
                    </a:solidFill>
                  </a:tcPr>
                </a:tc>
                <a:tc>
                  <a:txBody>
                    <a:bodyPr/>
                    <a:lstStyle/>
                    <a:p>
                      <a:pPr algn="ctr" rtl="0" fontAlgn="ctr"/>
                      <a:r>
                        <a:rPr lang="en-US" sz="2800" b="1" i="0" u="none" strike="noStrike" dirty="0">
                          <a:solidFill>
                            <a:schemeClr val="tx2"/>
                          </a:solidFill>
                          <a:effectLst/>
                          <a:latin typeface="Arial" panose="020B0604020202020204" pitchFamily="34" charset="0"/>
                        </a:rPr>
                        <a:t>190</a:t>
                      </a:r>
                    </a:p>
                  </a:txBody>
                  <a:tcPr marL="7620" marR="7620" marT="7620" marB="0" anchor="ctr">
                    <a:solidFill>
                      <a:schemeClr val="accent6">
                        <a:lumMod val="20000"/>
                        <a:lumOff val="80000"/>
                      </a:schemeClr>
                    </a:solidFill>
                  </a:tcPr>
                </a:tc>
                <a:tc>
                  <a:txBody>
                    <a:bodyPr/>
                    <a:lstStyle/>
                    <a:p>
                      <a:pPr algn="ctr" rtl="0" fontAlgn="ctr"/>
                      <a:r>
                        <a:rPr lang="en-US" sz="2800" b="1" i="0" u="none" strike="noStrike" dirty="0">
                          <a:solidFill>
                            <a:schemeClr val="tx2"/>
                          </a:solidFill>
                          <a:effectLst/>
                          <a:latin typeface="Arial" panose="020B0604020202020204" pitchFamily="34" charset="0"/>
                        </a:rPr>
                        <a:t>365</a:t>
                      </a:r>
                    </a:p>
                  </a:txBody>
                  <a:tcPr marL="7620" marR="7620" marT="7620" marB="0" anchor="ctr">
                    <a:solidFill>
                      <a:schemeClr val="accent6">
                        <a:lumMod val="20000"/>
                        <a:lumOff val="80000"/>
                      </a:schemeClr>
                    </a:solidFill>
                  </a:tcPr>
                </a:tc>
                <a:extLst>
                  <a:ext uri="{0D108BD9-81ED-4DB2-BD59-A6C34878D82A}">
                    <a16:rowId xmlns:a16="http://schemas.microsoft.com/office/drawing/2014/main" val="205853165"/>
                  </a:ext>
                </a:extLst>
              </a:tr>
            </a:tbl>
          </a:graphicData>
        </a:graphic>
      </p:graphicFrame>
      <p:sp>
        <p:nvSpPr>
          <p:cNvPr id="10" name="TextBox 9">
            <a:extLst>
              <a:ext uri="{FF2B5EF4-FFF2-40B4-BE49-F238E27FC236}">
                <a16:creationId xmlns:a16="http://schemas.microsoft.com/office/drawing/2014/main" id="{CBD1E329-D55E-447A-A22F-E2A4EC4EBF78}"/>
              </a:ext>
            </a:extLst>
          </p:cNvPr>
          <p:cNvSpPr txBox="1"/>
          <p:nvPr/>
        </p:nvSpPr>
        <p:spPr>
          <a:xfrm>
            <a:off x="5432323" y="6563217"/>
            <a:ext cx="1327355" cy="276999"/>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lumMod val="50000"/>
                  </a:prstClr>
                </a:solidFill>
                <a:effectLst/>
                <a:uLnTx/>
                <a:uFillTx/>
                <a:latin typeface="Arial"/>
                <a:ea typeface="+mn-ea"/>
                <a:cs typeface="+mn-cs"/>
              </a:rPr>
              <a:t>October 2023</a:t>
            </a:r>
          </a:p>
        </p:txBody>
      </p:sp>
      <p:sp>
        <p:nvSpPr>
          <p:cNvPr id="3" name="Title 2">
            <a:extLst>
              <a:ext uri="{FF2B5EF4-FFF2-40B4-BE49-F238E27FC236}">
                <a16:creationId xmlns:a16="http://schemas.microsoft.com/office/drawing/2014/main" id="{AC5EC246-BF76-E75F-33B7-FA027ECAB833}"/>
              </a:ext>
            </a:extLst>
          </p:cNvPr>
          <p:cNvSpPr>
            <a:spLocks noGrp="1"/>
          </p:cNvSpPr>
          <p:nvPr>
            <p:ph type="title"/>
          </p:nvPr>
        </p:nvSpPr>
        <p:spPr/>
        <p:txBody>
          <a:bodyPr/>
          <a:lstStyle/>
          <a:p>
            <a:r>
              <a:rPr lang="en-US" dirty="0"/>
              <a:t>Communication &amp; Mass Media Complete</a:t>
            </a:r>
            <a:br>
              <a:rPr lang="en-US" dirty="0"/>
            </a:br>
            <a:r>
              <a:rPr lang="en-US" sz="2400" dirty="0">
                <a:solidFill>
                  <a:schemeClr val="accent2"/>
                </a:solidFill>
              </a:rPr>
              <a:t>Active full-text journals and magazines</a:t>
            </a:r>
            <a:endParaRPr lang="en-US" dirty="0">
              <a:solidFill>
                <a:schemeClr val="accent2"/>
              </a:solidFill>
            </a:endParaRPr>
          </a:p>
        </p:txBody>
      </p:sp>
    </p:spTree>
    <p:extLst>
      <p:ext uri="{BB962C8B-B14F-4D97-AF65-F5344CB8AC3E}">
        <p14:creationId xmlns:p14="http://schemas.microsoft.com/office/powerpoint/2010/main" val="4068741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E57FCD34-3E0B-48F8-90AF-5E05F637B8FA}"/>
              </a:ext>
            </a:extLst>
          </p:cNvPr>
          <p:cNvSpPr/>
          <p:nvPr/>
        </p:nvSpPr>
        <p:spPr>
          <a:xfrm>
            <a:off x="7264807" y="312220"/>
            <a:ext cx="4611562" cy="621360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FFFFFF"/>
              </a:solidFill>
              <a:effectLst/>
              <a:uLnTx/>
              <a:uFillTx/>
              <a:latin typeface="Arial"/>
              <a:ea typeface="+mn-ea"/>
              <a:cs typeface="+mn-cs"/>
            </a:endParaRPr>
          </a:p>
        </p:txBody>
      </p:sp>
      <p:sp>
        <p:nvSpPr>
          <p:cNvPr id="11" name="Title 10">
            <a:extLst>
              <a:ext uri="{FF2B5EF4-FFF2-40B4-BE49-F238E27FC236}">
                <a16:creationId xmlns:a16="http://schemas.microsoft.com/office/drawing/2014/main" id="{9AA65EED-508E-144D-BBF6-43433FF1BA21}"/>
              </a:ext>
            </a:extLst>
          </p:cNvPr>
          <p:cNvSpPr>
            <a:spLocks noGrp="1"/>
          </p:cNvSpPr>
          <p:nvPr>
            <p:ph type="title"/>
          </p:nvPr>
        </p:nvSpPr>
        <p:spPr>
          <a:xfrm>
            <a:off x="570571" y="473336"/>
            <a:ext cx="6336656" cy="1023710"/>
          </a:xfrm>
        </p:spPr>
        <p:txBody>
          <a:bodyPr anchor="t">
            <a:noAutofit/>
          </a:bodyPr>
          <a:lstStyle/>
          <a:p>
            <a:pPr>
              <a:lnSpc>
                <a:spcPct val="100000"/>
              </a:lnSpc>
            </a:pPr>
            <a:r>
              <a:rPr lang="en-US" dirty="0"/>
              <a:t>Communication &amp; Mass Media Complete strengthens exposure to open access journals</a:t>
            </a:r>
          </a:p>
        </p:txBody>
      </p:sp>
      <p:sp>
        <p:nvSpPr>
          <p:cNvPr id="6" name="Content Placeholder 5">
            <a:extLst>
              <a:ext uri="{FF2B5EF4-FFF2-40B4-BE49-F238E27FC236}">
                <a16:creationId xmlns:a16="http://schemas.microsoft.com/office/drawing/2014/main" id="{B1BBA2E9-5860-054D-A445-23E787058A99}"/>
              </a:ext>
            </a:extLst>
          </p:cNvPr>
          <p:cNvSpPr>
            <a:spLocks noGrp="1"/>
          </p:cNvSpPr>
          <p:nvPr>
            <p:ph idx="1"/>
          </p:nvPr>
        </p:nvSpPr>
        <p:spPr>
          <a:xfrm>
            <a:off x="570570" y="2164702"/>
            <a:ext cx="6336657" cy="4361126"/>
          </a:xfrm>
        </p:spPr>
        <p:txBody>
          <a:bodyPr>
            <a:noAutofit/>
          </a:bodyPr>
          <a:lstStyle/>
          <a:p>
            <a:pPr>
              <a:lnSpc>
                <a:spcPct val="100000"/>
              </a:lnSpc>
              <a:spcBef>
                <a:spcPts val="600"/>
              </a:spcBef>
            </a:pPr>
            <a:r>
              <a:rPr lang="en-US" altLang="zh-CN" sz="2200" dirty="0"/>
              <a:t>Communication &amp; Mass Media Complete</a:t>
            </a:r>
            <a:r>
              <a:rPr lang="zh-CN" altLang="en-US" sz="2200" dirty="0"/>
              <a:t>对开放获取 </a:t>
            </a:r>
            <a:r>
              <a:rPr lang="en-US" altLang="zh-CN" sz="2200" dirty="0"/>
              <a:t>(OA) </a:t>
            </a:r>
            <a:r>
              <a:rPr lang="zh-CN" altLang="en-US" sz="2200" dirty="0"/>
              <a:t>期刊具有严格整理和索引要求，使得</a:t>
            </a:r>
            <a:r>
              <a:rPr lang="en-US" altLang="zh-CN" sz="2200" b="1" dirty="0">
                <a:solidFill>
                  <a:schemeClr val="accent2"/>
                </a:solidFill>
              </a:rPr>
              <a:t>387 </a:t>
            </a:r>
            <a:r>
              <a:rPr lang="zh-CN" altLang="en-US" sz="2200" b="1" dirty="0">
                <a:solidFill>
                  <a:schemeClr val="accent2"/>
                </a:solidFill>
              </a:rPr>
              <a:t>种持续全球 </a:t>
            </a:r>
            <a:r>
              <a:rPr lang="en-US" altLang="zh-CN" sz="2200" b="1" dirty="0">
                <a:solidFill>
                  <a:schemeClr val="accent2"/>
                </a:solidFill>
              </a:rPr>
              <a:t>OA </a:t>
            </a:r>
            <a:r>
              <a:rPr lang="zh-CN" altLang="en-US" sz="2200" b="1" dirty="0">
                <a:solidFill>
                  <a:schemeClr val="accent2"/>
                </a:solidFill>
              </a:rPr>
              <a:t>期刊</a:t>
            </a:r>
            <a:r>
              <a:rPr lang="zh-CN" altLang="en-US" sz="2200" dirty="0"/>
              <a:t>不断增加。</a:t>
            </a:r>
            <a:endParaRPr lang="en-US" altLang="zh-CN" sz="2200" dirty="0"/>
          </a:p>
          <a:p>
            <a:pPr marL="0" indent="0">
              <a:lnSpc>
                <a:spcPct val="100000"/>
              </a:lnSpc>
              <a:spcBef>
                <a:spcPts val="600"/>
              </a:spcBef>
              <a:buNone/>
            </a:pPr>
            <a:endParaRPr lang="en-US" altLang="zh-CN" sz="2200" b="1" dirty="0">
              <a:solidFill>
                <a:schemeClr val="accent2"/>
              </a:solidFill>
            </a:endParaRPr>
          </a:p>
          <a:p>
            <a:pPr>
              <a:lnSpc>
                <a:spcPct val="100000"/>
              </a:lnSpc>
              <a:spcBef>
                <a:spcPts val="600"/>
              </a:spcBef>
            </a:pPr>
            <a:r>
              <a:rPr lang="zh-CN" altLang="en-US" sz="2200" dirty="0"/>
              <a:t>这些</a:t>
            </a:r>
            <a:r>
              <a:rPr lang="en-US" altLang="zh-CN" sz="2200" dirty="0"/>
              <a:t>OA</a:t>
            </a:r>
            <a:r>
              <a:rPr lang="zh-CN" altLang="en-US" sz="2200" dirty="0"/>
              <a:t>期刊一旦通过确认和认证，就会进行高质量的主题索引和成熟精确的全文链接处理。</a:t>
            </a:r>
            <a:endParaRPr lang="en-US" altLang="zh-CN" sz="2200" dirty="0"/>
          </a:p>
          <a:p>
            <a:pPr marL="0" indent="0">
              <a:lnSpc>
                <a:spcPct val="100000"/>
              </a:lnSpc>
              <a:spcBef>
                <a:spcPts val="600"/>
              </a:spcBef>
              <a:buNone/>
            </a:pPr>
            <a:endParaRPr lang="en-US" sz="2200" dirty="0"/>
          </a:p>
          <a:p>
            <a:pPr>
              <a:lnSpc>
                <a:spcPct val="100000"/>
              </a:lnSpc>
              <a:spcBef>
                <a:spcPts val="600"/>
              </a:spcBef>
            </a:pPr>
            <a:r>
              <a:rPr lang="en-US" sz="2200" dirty="0"/>
              <a:t>EBSCOhost</a:t>
            </a:r>
            <a:r>
              <a:rPr lang="zh-CN" altLang="en-US" sz="2200" dirty="0"/>
              <a:t>数据库和</a:t>
            </a:r>
            <a:r>
              <a:rPr lang="en-US" sz="2200" dirty="0"/>
              <a:t>EBSCO</a:t>
            </a:r>
            <a:r>
              <a:rPr lang="zh-CN" altLang="en-US" sz="2200" dirty="0"/>
              <a:t>发现服务，为</a:t>
            </a:r>
            <a:r>
              <a:rPr lang="en-US" sz="2200" dirty="0"/>
              <a:t>DOAJ</a:t>
            </a:r>
            <a:r>
              <a:rPr lang="zh-CN" altLang="en-US" sz="2200" dirty="0"/>
              <a:t>提供了最多的在线平台推荐量。</a:t>
            </a:r>
            <a:endParaRPr lang="en-US" sz="2200" dirty="0"/>
          </a:p>
          <a:p>
            <a:pPr>
              <a:lnSpc>
                <a:spcPct val="100000"/>
              </a:lnSpc>
              <a:spcBef>
                <a:spcPts val="1800"/>
              </a:spcBef>
            </a:pPr>
            <a:endParaRPr lang="en-US" sz="2000" dirty="0"/>
          </a:p>
        </p:txBody>
      </p:sp>
      <p:sp>
        <p:nvSpPr>
          <p:cNvPr id="12" name="Title 1">
            <a:extLst>
              <a:ext uri="{FF2B5EF4-FFF2-40B4-BE49-F238E27FC236}">
                <a16:creationId xmlns:a16="http://schemas.microsoft.com/office/drawing/2014/main" id="{01A87364-6D35-0049-8CC9-E6D97855169F}"/>
              </a:ext>
            </a:extLst>
          </p:cNvPr>
          <p:cNvSpPr txBox="1">
            <a:spLocks/>
          </p:cNvSpPr>
          <p:nvPr/>
        </p:nvSpPr>
        <p:spPr>
          <a:xfrm>
            <a:off x="838200" y="473336"/>
            <a:ext cx="8001000" cy="1023710"/>
          </a:xfrm>
          <a:prstGeom prst="rect">
            <a:avLst/>
          </a:prstGeom>
        </p:spPr>
        <p:txBody>
          <a:bodyPr vert="horz" lIns="91440" tIns="45720" rIns="91440" bIns="45720" rtlCol="0" anchor="t">
            <a:noAutofit/>
          </a:bodyPr>
          <a:lstStyle>
            <a:lvl1pPr algn="l" defTabSz="914400" rtl="0" eaLnBrk="1" latinLnBrk="0" hangingPunct="1">
              <a:lnSpc>
                <a:spcPct val="110000"/>
              </a:lnSpc>
              <a:spcBef>
                <a:spcPct val="0"/>
              </a:spcBef>
              <a:buNone/>
              <a:defRPr sz="3200" b="0" kern="1200">
                <a:solidFill>
                  <a:schemeClr val="accent1"/>
                </a:solidFill>
                <a:latin typeface="+mj-lt"/>
                <a:ea typeface="+mj-ea"/>
                <a:cs typeface="+mj-cs"/>
              </a:defRPr>
            </a:lvl1pPr>
          </a:lstStyle>
          <a:p>
            <a:pPr marL="0" marR="0" lvl="0" indent="0" algn="l" defTabSz="914400" rtl="0" eaLnBrk="1" fontAlgn="auto" latinLnBrk="0" hangingPunct="1">
              <a:lnSpc>
                <a:spcPct val="110000"/>
              </a:lnSpc>
              <a:spcBef>
                <a:spcPct val="0"/>
              </a:spcBef>
              <a:spcAft>
                <a:spcPts val="0"/>
              </a:spcAft>
              <a:buClrTx/>
              <a:buSzTx/>
              <a:buFontTx/>
              <a:buNone/>
              <a:tabLst/>
              <a:defRPr/>
            </a:pPr>
            <a:endParaRPr kumimoji="0" lang="en-US" sz="2800" b="0" i="0" u="none" strike="noStrike" kern="1200" cap="none" spc="0" normalizeH="0" baseline="0" noProof="0" dirty="0">
              <a:ln>
                <a:noFill/>
              </a:ln>
              <a:solidFill>
                <a:srgbClr val="002F56"/>
              </a:solidFill>
              <a:effectLst/>
              <a:uLnTx/>
              <a:uFillTx/>
              <a:latin typeface="Arial"/>
              <a:ea typeface="+mj-ea"/>
              <a:cs typeface="+mj-cs"/>
            </a:endParaRPr>
          </a:p>
        </p:txBody>
      </p:sp>
      <p:pic>
        <p:nvPicPr>
          <p:cNvPr id="17" name="Picture 16" descr="A picture containing window, large, people, street&#10;&#10;Description automatically generated">
            <a:extLst>
              <a:ext uri="{FF2B5EF4-FFF2-40B4-BE49-F238E27FC236}">
                <a16:creationId xmlns:a16="http://schemas.microsoft.com/office/drawing/2014/main" id="{5FE70704-0416-AE4F-BDBF-7F08A50208A1}"/>
              </a:ext>
            </a:extLst>
          </p:cNvPr>
          <p:cNvPicPr>
            <a:picLocks noChangeAspect="1"/>
          </p:cNvPicPr>
          <p:nvPr/>
        </p:nvPicPr>
        <p:blipFill rotWithShape="1">
          <a:blip r:embed="rId3" cstate="screen">
            <a:alphaModFix amt="5000"/>
            <a:extLst>
              <a:ext uri="{28A0092B-C50C-407E-A947-70E740481C1C}">
                <a14:useLocalDpi xmlns:a14="http://schemas.microsoft.com/office/drawing/2010/main"/>
              </a:ext>
            </a:extLst>
          </a:blip>
          <a:srcRect l="58241"/>
          <a:stretch/>
        </p:blipFill>
        <p:spPr>
          <a:xfrm>
            <a:off x="7264808" y="3662081"/>
            <a:ext cx="4673678" cy="1583918"/>
          </a:xfrm>
          <a:prstGeom prst="rect">
            <a:avLst/>
          </a:prstGeom>
        </p:spPr>
      </p:pic>
      <p:pic>
        <p:nvPicPr>
          <p:cNvPr id="18" name="Picture 17" descr="A picture containing window, large, people, street&#10;&#10;Description automatically generated">
            <a:extLst>
              <a:ext uri="{FF2B5EF4-FFF2-40B4-BE49-F238E27FC236}">
                <a16:creationId xmlns:a16="http://schemas.microsoft.com/office/drawing/2014/main" id="{9EB7BB81-56A7-BA4F-AD86-43F6517C85FC}"/>
              </a:ext>
            </a:extLst>
          </p:cNvPr>
          <p:cNvPicPr>
            <a:picLocks noChangeAspect="1"/>
          </p:cNvPicPr>
          <p:nvPr/>
        </p:nvPicPr>
        <p:blipFill rotWithShape="1">
          <a:blip r:embed="rId3" cstate="screen">
            <a:alphaModFix amt="5000"/>
            <a:extLst>
              <a:ext uri="{28A0092B-C50C-407E-A947-70E740481C1C}">
                <a14:useLocalDpi xmlns:a14="http://schemas.microsoft.com/office/drawing/2010/main"/>
              </a:ext>
            </a:extLst>
          </a:blip>
          <a:srcRect l="58241"/>
          <a:stretch/>
        </p:blipFill>
        <p:spPr>
          <a:xfrm>
            <a:off x="7264808" y="426183"/>
            <a:ext cx="4673678" cy="1583918"/>
          </a:xfrm>
          <a:prstGeom prst="rect">
            <a:avLst/>
          </a:prstGeom>
        </p:spPr>
      </p:pic>
      <p:pic>
        <p:nvPicPr>
          <p:cNvPr id="19" name="Picture 18" descr="A picture containing window, large, people, street&#10;&#10;Description automatically generated">
            <a:extLst>
              <a:ext uri="{FF2B5EF4-FFF2-40B4-BE49-F238E27FC236}">
                <a16:creationId xmlns:a16="http://schemas.microsoft.com/office/drawing/2014/main" id="{F8A596AF-19BB-644C-A157-16D1C8B8CBA5}"/>
              </a:ext>
            </a:extLst>
          </p:cNvPr>
          <p:cNvPicPr>
            <a:picLocks noChangeAspect="1"/>
          </p:cNvPicPr>
          <p:nvPr/>
        </p:nvPicPr>
        <p:blipFill rotWithShape="1">
          <a:blip r:embed="rId3" cstate="screen">
            <a:alphaModFix amt="5000"/>
            <a:extLst>
              <a:ext uri="{28A0092B-C50C-407E-A947-70E740481C1C}">
                <a14:useLocalDpi xmlns:a14="http://schemas.microsoft.com/office/drawing/2010/main"/>
              </a:ext>
            </a:extLst>
          </a:blip>
          <a:srcRect l="58241"/>
          <a:stretch/>
        </p:blipFill>
        <p:spPr>
          <a:xfrm>
            <a:off x="7264808" y="2020521"/>
            <a:ext cx="4673678" cy="1583918"/>
          </a:xfrm>
          <a:prstGeom prst="rect">
            <a:avLst/>
          </a:prstGeom>
        </p:spPr>
      </p:pic>
      <p:pic>
        <p:nvPicPr>
          <p:cNvPr id="20" name="Picture 19" descr="A picture containing window, large, people, street&#10;&#10;Description automatically generated">
            <a:extLst>
              <a:ext uri="{FF2B5EF4-FFF2-40B4-BE49-F238E27FC236}">
                <a16:creationId xmlns:a16="http://schemas.microsoft.com/office/drawing/2014/main" id="{B9D651EB-EA5E-6C47-A429-E4954C18DFA1}"/>
              </a:ext>
            </a:extLst>
          </p:cNvPr>
          <p:cNvPicPr>
            <a:picLocks noChangeAspect="1"/>
          </p:cNvPicPr>
          <p:nvPr/>
        </p:nvPicPr>
        <p:blipFill rotWithShape="1">
          <a:blip r:embed="rId3" cstate="screen">
            <a:alphaModFix amt="5000"/>
            <a:extLst>
              <a:ext uri="{28A0092B-C50C-407E-A947-70E740481C1C}">
                <a14:useLocalDpi xmlns:a14="http://schemas.microsoft.com/office/drawing/2010/main"/>
              </a:ext>
            </a:extLst>
          </a:blip>
          <a:srcRect l="58241" b="33950"/>
          <a:stretch/>
        </p:blipFill>
        <p:spPr>
          <a:xfrm>
            <a:off x="7264808" y="5255778"/>
            <a:ext cx="4673678" cy="1046183"/>
          </a:xfrm>
          <a:prstGeom prst="rect">
            <a:avLst/>
          </a:prstGeom>
        </p:spPr>
      </p:pic>
      <p:sp>
        <p:nvSpPr>
          <p:cNvPr id="21" name="TextBox 20">
            <a:extLst>
              <a:ext uri="{FF2B5EF4-FFF2-40B4-BE49-F238E27FC236}">
                <a16:creationId xmlns:a16="http://schemas.microsoft.com/office/drawing/2014/main" id="{D0620A3A-A424-5B47-955C-0799B7CE2BB7}"/>
              </a:ext>
            </a:extLst>
          </p:cNvPr>
          <p:cNvSpPr txBox="1"/>
          <p:nvPr/>
        </p:nvSpPr>
        <p:spPr>
          <a:xfrm>
            <a:off x="7798987" y="678015"/>
            <a:ext cx="3822443" cy="4401205"/>
          </a:xfrm>
          <a:prstGeom prst="rect">
            <a:avLst/>
          </a:prstGeom>
          <a:noFill/>
        </p:spPr>
        <p:txBody>
          <a:bodyPr wrap="square" rtlCol="0">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a:t>
            </a:r>
            <a:r>
              <a:rPr kumimoji="0" lang="en-US" sz="20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Not only does EBSCO support [the Directory of Open Access Journals] with a generous financial donation every year, their </a:t>
            </a:r>
            <a:r>
              <a:rPr kumimoji="0" lang="en-US" sz="2000" b="1" i="0" u="sng" strike="noStrike" kern="1200" cap="none" spc="0" normalizeH="0" baseline="0" noProof="0" dirty="0">
                <a:ln>
                  <a:noFill/>
                </a:ln>
                <a:solidFill>
                  <a:srgbClr val="FFFFFF"/>
                </a:solidFill>
                <a:effectLst/>
                <a:uLnTx/>
                <a:uFillTx/>
                <a:latin typeface="Arial" panose="020B0604020202020204" pitchFamily="34" charset="0"/>
                <a:ea typeface="+mn-ea"/>
                <a:cs typeface="+mn-cs"/>
              </a:rPr>
              <a:t>EBSCO Discovery Service and EBSCO</a:t>
            </a:r>
            <a:r>
              <a:rPr kumimoji="0" lang="en-US" sz="2000" b="1" i="1" u="sng" strike="noStrike" kern="1200" cap="none" spc="0" normalizeH="0" baseline="0" noProof="0" dirty="0">
                <a:ln>
                  <a:noFill/>
                </a:ln>
                <a:solidFill>
                  <a:srgbClr val="FFFFFF"/>
                </a:solidFill>
                <a:effectLst/>
                <a:uLnTx/>
                <a:uFillTx/>
                <a:latin typeface="Arial" panose="020B0604020202020204" pitchFamily="34" charset="0"/>
                <a:ea typeface="+mn-ea"/>
                <a:cs typeface="+mn-cs"/>
              </a:rPr>
              <a:t>host</a:t>
            </a:r>
            <a:r>
              <a:rPr kumimoji="0" lang="en-US" sz="2000" b="1" i="0" u="sng" strike="noStrike" kern="1200" cap="none" spc="0" normalizeH="0" baseline="0" noProof="0" dirty="0">
                <a:ln>
                  <a:noFill/>
                </a:ln>
                <a:solidFill>
                  <a:srgbClr val="FFFFFF"/>
                </a:solidFill>
                <a:effectLst/>
                <a:uLnTx/>
                <a:uFillTx/>
                <a:latin typeface="Arial" panose="020B0604020202020204" pitchFamily="34" charset="0"/>
                <a:ea typeface="+mn-ea"/>
                <a:cs typeface="+mn-cs"/>
              </a:rPr>
              <a:t> platforms generate a lot more referrals to DOAJ than any other online platform</a:t>
            </a:r>
            <a:r>
              <a:rPr kumimoji="0" lang="en-US" sz="20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 EBSCO’s strong support of both open access and open source make them unique among library vendors worldwide.” </a:t>
            </a: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Segoe UI" panose="020B0502040204020203" pitchFamily="34" charset="0"/>
              <a:ea typeface="+mn-ea"/>
              <a:cs typeface="+mn-cs"/>
            </a:endParaRPr>
          </a:p>
        </p:txBody>
      </p:sp>
      <p:sp>
        <p:nvSpPr>
          <p:cNvPr id="22" name="TextBox 21">
            <a:extLst>
              <a:ext uri="{FF2B5EF4-FFF2-40B4-BE49-F238E27FC236}">
                <a16:creationId xmlns:a16="http://schemas.microsoft.com/office/drawing/2014/main" id="{803E18C1-CC51-1345-B0FD-659BC952EF62}"/>
              </a:ext>
            </a:extLst>
          </p:cNvPr>
          <p:cNvSpPr txBox="1"/>
          <p:nvPr/>
        </p:nvSpPr>
        <p:spPr>
          <a:xfrm>
            <a:off x="7909848" y="4947250"/>
            <a:ext cx="3600720"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  Lars </a:t>
            </a:r>
            <a:r>
              <a:rPr kumimoji="0" lang="en-US" sz="1800" b="1" i="0" u="none" strike="noStrike" kern="1200" cap="none" spc="0" normalizeH="0" baseline="0" noProof="0" dirty="0" err="1">
                <a:ln>
                  <a:noFill/>
                </a:ln>
                <a:solidFill>
                  <a:srgbClr val="FFFFFF"/>
                </a:solidFill>
                <a:effectLst/>
                <a:uLnTx/>
                <a:uFillTx/>
                <a:latin typeface="Arial" panose="020B0604020202020204" pitchFamily="34" charset="0"/>
                <a:ea typeface="+mn-ea"/>
                <a:cs typeface="+mn-cs"/>
              </a:rPr>
              <a:t>Bjørnshauge</a:t>
            </a:r>
            <a:r>
              <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 </a:t>
            </a:r>
            <a:r>
              <a:rPr kumimoji="0" lang="en-US" sz="1800" b="0" i="1" u="none" strike="noStrike" kern="1200" cap="none" spc="0" normalizeH="0" baseline="0" noProof="0" dirty="0">
                <a:ln>
                  <a:noFill/>
                </a:ln>
                <a:solidFill>
                  <a:srgbClr val="FFFFFF"/>
                </a:solidFill>
                <a:effectLst/>
                <a:uLnTx/>
                <a:uFillTx/>
                <a:latin typeface="Arial" panose="020B0604020202020204" pitchFamily="34" charset="0"/>
                <a:ea typeface="+mn-ea"/>
                <a:cs typeface="+mn-cs"/>
              </a:rPr>
              <a:t>Managing Director, </a:t>
            </a:r>
            <a:r>
              <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DOAJ (Directory of Open Access Journals)</a:t>
            </a:r>
            <a:endParaRPr kumimoji="0" lang="en-US" sz="1800" b="0" i="0" u="none" strike="noStrike" kern="1200" cap="none" spc="0" normalizeH="0" baseline="0" noProof="0" dirty="0">
              <a:ln>
                <a:noFill/>
              </a:ln>
              <a:solidFill>
                <a:srgbClr val="FFFFFF"/>
              </a:solidFill>
              <a:effectLst/>
              <a:uLnTx/>
              <a:uFillTx/>
              <a:latin typeface="Segoe UI" panose="020B05020402040202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23" name="Rectangle 22">
            <a:extLst>
              <a:ext uri="{FF2B5EF4-FFF2-40B4-BE49-F238E27FC236}">
                <a16:creationId xmlns:a16="http://schemas.microsoft.com/office/drawing/2014/main" id="{BDA10149-2AAE-954E-BC17-F1700175B737}"/>
              </a:ext>
            </a:extLst>
          </p:cNvPr>
          <p:cNvSpPr/>
          <p:nvPr/>
        </p:nvSpPr>
        <p:spPr>
          <a:xfrm>
            <a:off x="7264807" y="312220"/>
            <a:ext cx="365760" cy="6213608"/>
          </a:xfrm>
          <a:prstGeom prst="rect">
            <a:avLst/>
          </a:prstGeom>
          <a:solidFill>
            <a:srgbClr val="80B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2257245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2DBAC08-E884-1723-04DC-E9825B18273F}"/>
              </a:ext>
            </a:extLst>
          </p:cNvPr>
          <p:cNvSpPr/>
          <p:nvPr/>
        </p:nvSpPr>
        <p:spPr>
          <a:xfrm>
            <a:off x="323850" y="323850"/>
            <a:ext cx="11544300" cy="62103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endParaRPr lang="en-US" sz="1800" b="1" dirty="0">
              <a:solidFill>
                <a:prstClr val="white"/>
              </a:solidFill>
              <a:latin typeface="宋体" panose="02010600030101010101" pitchFamily="2" charset="-122"/>
              <a:ea typeface="思源黑体 CN" panose="020B0500000000000000"/>
            </a:endParaRPr>
          </a:p>
        </p:txBody>
      </p:sp>
      <p:sp>
        <p:nvSpPr>
          <p:cNvPr id="53251" name="Title 4">
            <a:extLst>
              <a:ext uri="{FF2B5EF4-FFF2-40B4-BE49-F238E27FC236}">
                <a16:creationId xmlns:a16="http://schemas.microsoft.com/office/drawing/2014/main" id="{EC65E646-1902-D90D-286A-3760C972A101}"/>
              </a:ext>
            </a:extLst>
          </p:cNvPr>
          <p:cNvSpPr>
            <a:spLocks noGrp="1" noChangeArrowheads="1"/>
          </p:cNvSpPr>
          <p:nvPr>
            <p:ph type="title"/>
          </p:nvPr>
        </p:nvSpPr>
        <p:spPr>
          <a:xfrm>
            <a:off x="831850" y="2582863"/>
            <a:ext cx="10515600" cy="1997075"/>
          </a:xfrm>
        </p:spPr>
        <p:txBody>
          <a:bodyPr/>
          <a:lstStyle/>
          <a:p>
            <a:pPr eaLnBrk="1" hangingPunct="1"/>
            <a:r>
              <a:rPr lang="en-US" altLang="zh-CN" b="1">
                <a:solidFill>
                  <a:schemeClr val="bg1"/>
                </a:solidFill>
                <a:latin typeface="宋体" panose="02010600030101010101" pitchFamily="2" charset="-122"/>
                <a:ea typeface="思源黑体 CN"/>
                <a:cs typeface="思源黑体 CN"/>
              </a:rPr>
              <a:t>80</a:t>
            </a:r>
            <a:r>
              <a:rPr lang="zh-CN" altLang="en-US" b="1">
                <a:solidFill>
                  <a:schemeClr val="bg1"/>
                </a:solidFill>
                <a:latin typeface="宋体" panose="02010600030101010101" pitchFamily="2" charset="-122"/>
                <a:ea typeface="思源黑体 CN"/>
                <a:cs typeface="思源黑体 CN"/>
              </a:rPr>
              <a:t>年</a:t>
            </a:r>
            <a:r>
              <a:rPr lang="en-US" altLang="en-US" b="1">
                <a:solidFill>
                  <a:schemeClr val="bg1"/>
                </a:solidFill>
                <a:latin typeface="宋体" panose="02010600030101010101" pitchFamily="2" charset="-122"/>
                <a:ea typeface="思源黑体 CN"/>
                <a:cs typeface="思源黑体 CN"/>
              </a:rPr>
              <a:t> </a:t>
            </a:r>
            <a:br>
              <a:rPr lang="en-US" altLang="en-US" sz="2800" b="1">
                <a:solidFill>
                  <a:schemeClr val="bg1"/>
                </a:solidFill>
                <a:latin typeface="宋体" panose="02010600030101010101" pitchFamily="2" charset="-122"/>
                <a:ea typeface="思源黑体 CN"/>
                <a:cs typeface="思源黑体 CN"/>
              </a:rPr>
            </a:br>
            <a:r>
              <a:rPr lang="zh-CN" altLang="en-US" sz="2800" b="1">
                <a:solidFill>
                  <a:schemeClr val="bg1"/>
                </a:solidFill>
                <a:latin typeface="宋体" panose="02010600030101010101" pitchFamily="2" charset="-122"/>
                <a:ea typeface="思源黑体 CN"/>
                <a:cs typeface="思源黑体 CN"/>
              </a:rPr>
              <a:t>服务全球机构和组织的信息需求</a:t>
            </a:r>
            <a:endParaRPr lang="en-US" altLang="en-US" sz="2800" b="1">
              <a:solidFill>
                <a:schemeClr val="bg1"/>
              </a:solidFill>
              <a:latin typeface="宋体" panose="02010600030101010101" pitchFamily="2" charset="-122"/>
              <a:ea typeface="思源黑体 CN"/>
              <a:cs typeface="思源黑体 CN"/>
            </a:endParaRPr>
          </a:p>
        </p:txBody>
      </p:sp>
      <p:pic>
        <p:nvPicPr>
          <p:cNvPr id="53252" name="Picture 3">
            <a:extLst>
              <a:ext uri="{FF2B5EF4-FFF2-40B4-BE49-F238E27FC236}">
                <a16:creationId xmlns:a16="http://schemas.microsoft.com/office/drawing/2014/main" id="{BA7A55BD-248B-5E8D-E17F-601C8F6831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57438" y="1322388"/>
            <a:ext cx="7615237"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2AA39016-2B98-439D-993C-BA32B1EB98EA}"/>
              </a:ext>
            </a:extLst>
          </p:cNvPr>
          <p:cNvGrpSpPr/>
          <p:nvPr/>
        </p:nvGrpSpPr>
        <p:grpSpPr>
          <a:xfrm>
            <a:off x="0" y="4575627"/>
            <a:ext cx="12191999" cy="2006930"/>
            <a:chOff x="315631" y="4575627"/>
            <a:chExt cx="11558015" cy="2006930"/>
          </a:xfrm>
        </p:grpSpPr>
        <p:sp>
          <p:nvSpPr>
            <p:cNvPr id="14" name="Rectangle 13">
              <a:extLst>
                <a:ext uri="{FF2B5EF4-FFF2-40B4-BE49-F238E27FC236}">
                  <a16:creationId xmlns:a16="http://schemas.microsoft.com/office/drawing/2014/main" id="{F52404C7-CD36-495B-B581-6048AFD489B6}"/>
                </a:ext>
              </a:extLst>
            </p:cNvPr>
            <p:cNvSpPr/>
            <p:nvPr/>
          </p:nvSpPr>
          <p:spPr>
            <a:xfrm rot="16200000">
              <a:off x="5302682" y="-45659"/>
              <a:ext cx="1583918" cy="115580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rial"/>
                <a:ea typeface="+mn-ea"/>
                <a:cs typeface="+mn-cs"/>
              </a:endParaRPr>
            </a:p>
          </p:txBody>
        </p:sp>
        <p:pic>
          <p:nvPicPr>
            <p:cNvPr id="16" name="Picture 15">
              <a:extLst>
                <a:ext uri="{FF2B5EF4-FFF2-40B4-BE49-F238E27FC236}">
                  <a16:creationId xmlns:a16="http://schemas.microsoft.com/office/drawing/2014/main" id="{55561360-DCC2-4961-9EBD-543B602885CC}"/>
                </a:ext>
              </a:extLst>
            </p:cNvPr>
            <p:cNvPicPr>
              <a:picLocks noChangeAspect="1"/>
            </p:cNvPicPr>
            <p:nvPr/>
          </p:nvPicPr>
          <p:blipFill rotWithShape="1">
            <a:blip r:embed="rId2" cstate="screen">
              <a:alphaModFix amt="5000"/>
              <a:extLst>
                <a:ext uri="{28A0092B-C50C-407E-A947-70E740481C1C}">
                  <a14:useLocalDpi xmlns:a14="http://schemas.microsoft.com/office/drawing/2010/main"/>
                </a:ext>
              </a:extLst>
            </a:blip>
            <a:srcRect/>
            <a:stretch/>
          </p:blipFill>
          <p:spPr>
            <a:xfrm>
              <a:off x="315632" y="4998639"/>
              <a:ext cx="11558011" cy="1583918"/>
            </a:xfrm>
            <a:prstGeom prst="rect">
              <a:avLst/>
            </a:prstGeom>
          </p:spPr>
        </p:pic>
        <p:sp>
          <p:nvSpPr>
            <p:cNvPr id="17" name="Rectangle 16">
              <a:extLst>
                <a:ext uri="{FF2B5EF4-FFF2-40B4-BE49-F238E27FC236}">
                  <a16:creationId xmlns:a16="http://schemas.microsoft.com/office/drawing/2014/main" id="{C9536F8E-75B5-44DC-ABCF-131B3B270B7A}"/>
                </a:ext>
              </a:extLst>
            </p:cNvPr>
            <p:cNvSpPr/>
            <p:nvPr/>
          </p:nvSpPr>
          <p:spPr>
            <a:xfrm rot="16200000">
              <a:off x="5911757" y="-1020499"/>
              <a:ext cx="365760" cy="11558011"/>
            </a:xfrm>
            <a:prstGeom prst="rect">
              <a:avLst/>
            </a:prstGeom>
            <a:solidFill>
              <a:srgbClr val="80B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FFFFFF"/>
                </a:solidFill>
                <a:effectLst/>
                <a:uLnTx/>
                <a:uFillTx/>
                <a:latin typeface="Arial"/>
                <a:ea typeface="+mn-ea"/>
                <a:cs typeface="+mn-cs"/>
              </a:endParaRPr>
            </a:p>
          </p:txBody>
        </p:sp>
      </p:grpSp>
      <p:sp>
        <p:nvSpPr>
          <p:cNvPr id="18" name="Title 2">
            <a:extLst>
              <a:ext uri="{FF2B5EF4-FFF2-40B4-BE49-F238E27FC236}">
                <a16:creationId xmlns:a16="http://schemas.microsoft.com/office/drawing/2014/main" id="{AA968807-C8FF-D127-65EF-B10A96E4C4A4}"/>
              </a:ext>
            </a:extLst>
          </p:cNvPr>
          <p:cNvSpPr>
            <a:spLocks noGrp="1"/>
          </p:cNvSpPr>
          <p:nvPr>
            <p:ph type="title"/>
          </p:nvPr>
        </p:nvSpPr>
        <p:spPr>
          <a:xfrm>
            <a:off x="838200" y="473336"/>
            <a:ext cx="10330543" cy="1023710"/>
          </a:xfrm>
        </p:spPr>
        <p:txBody>
          <a:bodyPr/>
          <a:lstStyle/>
          <a:p>
            <a:r>
              <a:rPr lang="en-US" dirty="0"/>
              <a:t>Communication &amp; Mass Media Complete</a:t>
            </a:r>
            <a:r>
              <a:rPr lang="zh-CN" altLang="en-US" dirty="0"/>
              <a:t>提供以下顶级期刊的持续收录无延迟全文</a:t>
            </a:r>
            <a:endParaRPr lang="en-US" dirty="0">
              <a:solidFill>
                <a:schemeClr val="accent2"/>
              </a:solidFill>
            </a:endParaRPr>
          </a:p>
        </p:txBody>
      </p:sp>
      <p:sp>
        <p:nvSpPr>
          <p:cNvPr id="19" name="Title 6">
            <a:extLst>
              <a:ext uri="{FF2B5EF4-FFF2-40B4-BE49-F238E27FC236}">
                <a16:creationId xmlns:a16="http://schemas.microsoft.com/office/drawing/2014/main" id="{0263495D-296A-42CF-9C72-A997CACA8158}"/>
              </a:ext>
            </a:extLst>
          </p:cNvPr>
          <p:cNvSpPr txBox="1">
            <a:spLocks/>
          </p:cNvSpPr>
          <p:nvPr/>
        </p:nvSpPr>
        <p:spPr>
          <a:xfrm>
            <a:off x="875004" y="5464725"/>
            <a:ext cx="2103120" cy="840833"/>
          </a:xfrm>
          <a:prstGeom prst="rect">
            <a:avLst/>
          </a:prstGeom>
        </p:spPr>
        <p:txBody>
          <a:bodyPr vert="horz" lIns="91440" tIns="45720" rIns="91440" bIns="45720" rtlCol="0" anchor="t">
            <a:noAutofit/>
          </a:bodyPr>
          <a:lstStyle>
            <a:lvl1pPr algn="l" defTabSz="914400" rtl="0" eaLnBrk="1" latinLnBrk="0" hangingPunct="1">
              <a:lnSpc>
                <a:spcPct val="110000"/>
              </a:lnSpc>
              <a:spcBef>
                <a:spcPct val="0"/>
              </a:spcBef>
              <a:buNone/>
              <a:defRPr sz="3200" b="0" kern="1200">
                <a:solidFill>
                  <a:schemeClr val="accent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800" b="0" i="1" u="none" strike="noStrike" kern="1200" cap="none" spc="0" normalizeH="0" baseline="0" noProof="0" dirty="0">
                <a:ln>
                  <a:noFill/>
                </a:ln>
                <a:solidFill>
                  <a:prstClr val="white"/>
                </a:solidFill>
                <a:effectLst/>
                <a:uLnTx/>
                <a:uFillTx/>
                <a:latin typeface="Arial"/>
                <a:ea typeface="+mj-ea"/>
                <a:cs typeface="+mj-cs"/>
              </a:rPr>
              <a:t>Interaction Studies</a:t>
            </a:r>
          </a:p>
        </p:txBody>
      </p:sp>
      <p:sp>
        <p:nvSpPr>
          <p:cNvPr id="20" name="Title 6">
            <a:extLst>
              <a:ext uri="{FF2B5EF4-FFF2-40B4-BE49-F238E27FC236}">
                <a16:creationId xmlns:a16="http://schemas.microsoft.com/office/drawing/2014/main" id="{918D408F-A33B-452B-95FF-AC927E6B9F78}"/>
              </a:ext>
            </a:extLst>
          </p:cNvPr>
          <p:cNvSpPr txBox="1">
            <a:spLocks/>
          </p:cNvSpPr>
          <p:nvPr/>
        </p:nvSpPr>
        <p:spPr>
          <a:xfrm>
            <a:off x="3593668" y="5464724"/>
            <a:ext cx="2194560" cy="840833"/>
          </a:xfrm>
          <a:prstGeom prst="rect">
            <a:avLst/>
          </a:prstGeom>
        </p:spPr>
        <p:txBody>
          <a:bodyPr vert="horz" lIns="91440" tIns="45720" rIns="91440" bIns="45720" rtlCol="0" anchor="t">
            <a:noAutofit/>
          </a:bodyPr>
          <a:lstStyle>
            <a:lvl1pPr algn="l" defTabSz="914400" rtl="0" eaLnBrk="1" latinLnBrk="0" hangingPunct="1">
              <a:lnSpc>
                <a:spcPct val="110000"/>
              </a:lnSpc>
              <a:spcBef>
                <a:spcPct val="0"/>
              </a:spcBef>
              <a:buNone/>
              <a:defRPr sz="3200" b="0" kern="1200">
                <a:solidFill>
                  <a:schemeClr val="accent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800" b="0" i="1" u="none" strike="noStrike" kern="1200" cap="none" spc="0" normalizeH="0" baseline="0" noProof="0" dirty="0">
                <a:ln>
                  <a:noFill/>
                </a:ln>
                <a:solidFill>
                  <a:prstClr val="white"/>
                </a:solidFill>
                <a:effectLst/>
                <a:uLnTx/>
                <a:uFillTx/>
                <a:latin typeface="Arial"/>
                <a:ea typeface="+mj-ea"/>
                <a:cs typeface="+mj-cs"/>
              </a:rPr>
              <a:t>The International Journal of Listening</a:t>
            </a:r>
          </a:p>
        </p:txBody>
      </p:sp>
      <p:sp>
        <p:nvSpPr>
          <p:cNvPr id="21" name="Title 6">
            <a:extLst>
              <a:ext uri="{FF2B5EF4-FFF2-40B4-BE49-F238E27FC236}">
                <a16:creationId xmlns:a16="http://schemas.microsoft.com/office/drawing/2014/main" id="{8D31F67C-2D40-4FE4-9034-5D7814BC755E}"/>
              </a:ext>
            </a:extLst>
          </p:cNvPr>
          <p:cNvSpPr txBox="1">
            <a:spLocks/>
          </p:cNvSpPr>
          <p:nvPr/>
        </p:nvSpPr>
        <p:spPr>
          <a:xfrm>
            <a:off x="6403772" y="5460475"/>
            <a:ext cx="2103120" cy="840833"/>
          </a:xfrm>
          <a:prstGeom prst="rect">
            <a:avLst/>
          </a:prstGeom>
        </p:spPr>
        <p:txBody>
          <a:bodyPr vert="horz" lIns="91440" tIns="45720" rIns="91440" bIns="45720" rtlCol="0" anchor="t">
            <a:noAutofit/>
          </a:bodyPr>
          <a:lstStyle>
            <a:lvl1pPr algn="l" defTabSz="914400" rtl="0" eaLnBrk="1" latinLnBrk="0" hangingPunct="1">
              <a:lnSpc>
                <a:spcPct val="110000"/>
              </a:lnSpc>
              <a:spcBef>
                <a:spcPct val="0"/>
              </a:spcBef>
              <a:buNone/>
              <a:defRPr sz="3200" b="0" kern="1200">
                <a:solidFill>
                  <a:schemeClr val="accent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800" b="0" i="1" u="none" strike="noStrike" kern="1200" cap="none" spc="0" normalizeH="0" baseline="0" noProof="0" dirty="0">
                <a:ln>
                  <a:noFill/>
                </a:ln>
                <a:solidFill>
                  <a:prstClr val="white"/>
                </a:solidFill>
                <a:effectLst/>
                <a:uLnTx/>
                <a:uFillTx/>
                <a:latin typeface="Arial"/>
                <a:ea typeface="+mj-ea"/>
                <a:cs typeface="+mj-cs"/>
              </a:rPr>
              <a:t>Journal of Broadcasting &amp; Electronic Media</a:t>
            </a:r>
          </a:p>
        </p:txBody>
      </p:sp>
      <p:sp>
        <p:nvSpPr>
          <p:cNvPr id="22" name="Title 6">
            <a:extLst>
              <a:ext uri="{FF2B5EF4-FFF2-40B4-BE49-F238E27FC236}">
                <a16:creationId xmlns:a16="http://schemas.microsoft.com/office/drawing/2014/main" id="{BE14B50F-D49C-4619-8061-E085033AAC6B}"/>
              </a:ext>
            </a:extLst>
          </p:cNvPr>
          <p:cNvSpPr txBox="1">
            <a:spLocks/>
          </p:cNvSpPr>
          <p:nvPr/>
        </p:nvSpPr>
        <p:spPr>
          <a:xfrm>
            <a:off x="9122436" y="5460476"/>
            <a:ext cx="2103120" cy="840833"/>
          </a:xfrm>
          <a:prstGeom prst="rect">
            <a:avLst/>
          </a:prstGeom>
        </p:spPr>
        <p:txBody>
          <a:bodyPr vert="horz" lIns="91440" tIns="45720" rIns="91440" bIns="45720" rtlCol="0" anchor="t">
            <a:noAutofit/>
          </a:bodyPr>
          <a:lstStyle>
            <a:lvl1pPr algn="l" defTabSz="914400" rtl="0" eaLnBrk="1" latinLnBrk="0" hangingPunct="1">
              <a:lnSpc>
                <a:spcPct val="110000"/>
              </a:lnSpc>
              <a:spcBef>
                <a:spcPct val="0"/>
              </a:spcBef>
              <a:buNone/>
              <a:defRPr sz="3200" b="0" kern="1200">
                <a:solidFill>
                  <a:schemeClr val="accent1"/>
                </a:solidFill>
                <a:latin typeface="+mj-lt"/>
                <a:ea typeface="+mj-ea"/>
                <a:cs typeface="+mj-cs"/>
              </a:defRPr>
            </a:lvl1pPr>
          </a:lstStyle>
          <a:p>
            <a:pPr marL="0" marR="0" lvl="0" indent="0" algn="ctr" defTabSz="914400" rtl="0" eaLnBrk="1" fontAlgn="auto" latinLnBrk="0" hangingPunct="1">
              <a:lnSpc>
                <a:spcPct val="110000"/>
              </a:lnSpc>
              <a:spcBef>
                <a:spcPct val="0"/>
              </a:spcBef>
              <a:spcAft>
                <a:spcPts val="0"/>
              </a:spcAft>
              <a:buClrTx/>
              <a:buSzTx/>
              <a:buFontTx/>
              <a:buNone/>
              <a:tabLst/>
              <a:defRPr/>
            </a:pPr>
            <a:r>
              <a:rPr kumimoji="0" lang="en-US" sz="1800" b="0" i="1" u="none" strike="noStrike" kern="1200" cap="none" spc="0" normalizeH="0" baseline="0" noProof="0" dirty="0">
                <a:ln>
                  <a:noFill/>
                </a:ln>
                <a:solidFill>
                  <a:prstClr val="white"/>
                </a:solidFill>
                <a:effectLst/>
                <a:uLnTx/>
                <a:uFillTx/>
                <a:latin typeface="Arial"/>
                <a:ea typeface="+mj-ea"/>
                <a:cs typeface="+mj-cs"/>
              </a:rPr>
              <a:t>Journal of Communication in Healthcare</a:t>
            </a:r>
          </a:p>
        </p:txBody>
      </p:sp>
      <p:pic>
        <p:nvPicPr>
          <p:cNvPr id="2052" name="Picture 4" descr="LISTENING: MODELS AND PROCEDURES: by R. D. Halley, Electronic publication  available through Apple Bookstore, 2019, 140 pp., $8.99: International  Journal of Listening: Vol 34, No 3">
            <a:extLst>
              <a:ext uri="{FF2B5EF4-FFF2-40B4-BE49-F238E27FC236}">
                <a16:creationId xmlns:a16="http://schemas.microsoft.com/office/drawing/2014/main" id="{2BDED250-93B4-8F7A-82DF-402DFA8D92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93668" y="2423160"/>
            <a:ext cx="2194560" cy="2834640"/>
          </a:xfrm>
          <a:prstGeom prst="rect">
            <a:avLst/>
          </a:prstGeom>
          <a:noFill/>
          <a:ln>
            <a:solidFill>
              <a:schemeClr val="bg1">
                <a:lumMod val="75000"/>
              </a:schemeClr>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058" name="Picture 10" descr="Interaction Studies. Social Behaviour and Communication in Biological and  Artificial Systems">
            <a:extLst>
              <a:ext uri="{FF2B5EF4-FFF2-40B4-BE49-F238E27FC236}">
                <a16:creationId xmlns:a16="http://schemas.microsoft.com/office/drawing/2014/main" id="{D513D99D-3BB9-91C3-842B-99917BAFF28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893" t="4968" r="17929" b="7290"/>
          <a:stretch/>
        </p:blipFill>
        <p:spPr bwMode="auto">
          <a:xfrm>
            <a:off x="875004" y="2423160"/>
            <a:ext cx="2103120" cy="2834640"/>
          </a:xfrm>
          <a:prstGeom prst="rect">
            <a:avLst/>
          </a:prstGeom>
          <a:noFill/>
          <a:ln>
            <a:solidFill>
              <a:schemeClr val="bg1">
                <a:lumMod val="75000"/>
              </a:schemeClr>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060" name="Picture 12" descr="The Sirens of Wartime Radio and How the American Print Media Presented  Them: The Stories, the Intrigue, and the Evolving Coverage of Their  Legacies: by S. A. Morton, Lanham, Lexington Books, 2020,">
            <a:extLst>
              <a:ext uri="{FF2B5EF4-FFF2-40B4-BE49-F238E27FC236}">
                <a16:creationId xmlns:a16="http://schemas.microsoft.com/office/drawing/2014/main" id="{3E02AFDE-83FE-F9E9-7640-E83D462E235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03772" y="2423160"/>
            <a:ext cx="2103120" cy="2834640"/>
          </a:xfrm>
          <a:prstGeom prst="rect">
            <a:avLst/>
          </a:prstGeom>
          <a:noFill/>
          <a:ln>
            <a:solidFill>
              <a:schemeClr val="bg1">
                <a:lumMod val="75000"/>
              </a:schemeClr>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062" name="Picture 14" descr="The undervalued role of communication in healthcare improvement and its  critical contribution to engaging staff and saving lives: Journal of  Communication in Healthcare: Vol 14, No 1">
            <a:extLst>
              <a:ext uri="{FF2B5EF4-FFF2-40B4-BE49-F238E27FC236}">
                <a16:creationId xmlns:a16="http://schemas.microsoft.com/office/drawing/2014/main" id="{8FF512F4-EEDA-12A3-80FC-2FB567D977F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22436" y="2423160"/>
            <a:ext cx="2103120" cy="2834640"/>
          </a:xfrm>
          <a:prstGeom prst="rect">
            <a:avLst/>
          </a:prstGeom>
          <a:noFill/>
          <a:ln>
            <a:solidFill>
              <a:schemeClr val="bg1">
                <a:lumMod val="75000"/>
              </a:schemeClr>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067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2AA39016-2B98-439D-993C-BA32B1EB98EA}"/>
              </a:ext>
            </a:extLst>
          </p:cNvPr>
          <p:cNvGrpSpPr/>
          <p:nvPr/>
        </p:nvGrpSpPr>
        <p:grpSpPr>
          <a:xfrm>
            <a:off x="0" y="4575627"/>
            <a:ext cx="12191999" cy="2006930"/>
            <a:chOff x="315631" y="4575627"/>
            <a:chExt cx="11558015" cy="2006930"/>
          </a:xfrm>
        </p:grpSpPr>
        <p:sp>
          <p:nvSpPr>
            <p:cNvPr id="14" name="Rectangle 13">
              <a:extLst>
                <a:ext uri="{FF2B5EF4-FFF2-40B4-BE49-F238E27FC236}">
                  <a16:creationId xmlns:a16="http://schemas.microsoft.com/office/drawing/2014/main" id="{F52404C7-CD36-495B-B581-6048AFD489B6}"/>
                </a:ext>
              </a:extLst>
            </p:cNvPr>
            <p:cNvSpPr/>
            <p:nvPr/>
          </p:nvSpPr>
          <p:spPr>
            <a:xfrm rot="16200000">
              <a:off x="5302682" y="-45659"/>
              <a:ext cx="1583918" cy="115580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rial"/>
                <a:ea typeface="+mn-ea"/>
                <a:cs typeface="+mn-cs"/>
              </a:endParaRPr>
            </a:p>
          </p:txBody>
        </p:sp>
        <p:pic>
          <p:nvPicPr>
            <p:cNvPr id="16" name="Picture 15">
              <a:extLst>
                <a:ext uri="{FF2B5EF4-FFF2-40B4-BE49-F238E27FC236}">
                  <a16:creationId xmlns:a16="http://schemas.microsoft.com/office/drawing/2014/main" id="{55561360-DCC2-4961-9EBD-543B602885CC}"/>
                </a:ext>
              </a:extLst>
            </p:cNvPr>
            <p:cNvPicPr>
              <a:picLocks noChangeAspect="1"/>
            </p:cNvPicPr>
            <p:nvPr/>
          </p:nvPicPr>
          <p:blipFill rotWithShape="1">
            <a:blip r:embed="rId2" cstate="screen">
              <a:alphaModFix amt="5000"/>
              <a:extLst>
                <a:ext uri="{28A0092B-C50C-407E-A947-70E740481C1C}">
                  <a14:useLocalDpi xmlns:a14="http://schemas.microsoft.com/office/drawing/2010/main"/>
                </a:ext>
              </a:extLst>
            </a:blip>
            <a:srcRect/>
            <a:stretch/>
          </p:blipFill>
          <p:spPr>
            <a:xfrm>
              <a:off x="315632" y="4998639"/>
              <a:ext cx="11558011" cy="1583918"/>
            </a:xfrm>
            <a:prstGeom prst="rect">
              <a:avLst/>
            </a:prstGeom>
          </p:spPr>
        </p:pic>
        <p:sp>
          <p:nvSpPr>
            <p:cNvPr id="17" name="Rectangle 16">
              <a:extLst>
                <a:ext uri="{FF2B5EF4-FFF2-40B4-BE49-F238E27FC236}">
                  <a16:creationId xmlns:a16="http://schemas.microsoft.com/office/drawing/2014/main" id="{C9536F8E-75B5-44DC-ABCF-131B3B270B7A}"/>
                </a:ext>
              </a:extLst>
            </p:cNvPr>
            <p:cNvSpPr/>
            <p:nvPr/>
          </p:nvSpPr>
          <p:spPr>
            <a:xfrm rot="16200000">
              <a:off x="5911757" y="-1020499"/>
              <a:ext cx="365760" cy="11558011"/>
            </a:xfrm>
            <a:prstGeom prst="rect">
              <a:avLst/>
            </a:prstGeom>
            <a:solidFill>
              <a:srgbClr val="80B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FFFFFF"/>
                </a:solidFill>
                <a:effectLst/>
                <a:uLnTx/>
                <a:uFillTx/>
                <a:latin typeface="Arial"/>
                <a:ea typeface="+mn-ea"/>
                <a:cs typeface="+mn-cs"/>
              </a:endParaRPr>
            </a:p>
          </p:txBody>
        </p:sp>
      </p:grpSp>
      <p:sp>
        <p:nvSpPr>
          <p:cNvPr id="18" name="Title 2">
            <a:extLst>
              <a:ext uri="{FF2B5EF4-FFF2-40B4-BE49-F238E27FC236}">
                <a16:creationId xmlns:a16="http://schemas.microsoft.com/office/drawing/2014/main" id="{AA968807-C8FF-D127-65EF-B10A96E4C4A4}"/>
              </a:ext>
            </a:extLst>
          </p:cNvPr>
          <p:cNvSpPr>
            <a:spLocks noGrp="1"/>
          </p:cNvSpPr>
          <p:nvPr>
            <p:ph type="title"/>
          </p:nvPr>
        </p:nvSpPr>
        <p:spPr>
          <a:xfrm>
            <a:off x="838200" y="473336"/>
            <a:ext cx="10330543" cy="1023710"/>
          </a:xfrm>
        </p:spPr>
        <p:txBody>
          <a:bodyPr/>
          <a:lstStyle/>
          <a:p>
            <a:r>
              <a:rPr lang="en-US" dirty="0"/>
              <a:t>Communication &amp; Mass Media Complete</a:t>
            </a:r>
            <a:r>
              <a:rPr lang="zh-CN" altLang="en-US" dirty="0"/>
              <a:t>提供以下顶级期刊的持续收录无延迟全文</a:t>
            </a:r>
            <a:endParaRPr lang="en-US" dirty="0">
              <a:solidFill>
                <a:schemeClr val="accent2"/>
              </a:solidFill>
            </a:endParaRPr>
          </a:p>
        </p:txBody>
      </p:sp>
      <p:sp>
        <p:nvSpPr>
          <p:cNvPr id="19" name="Title 6">
            <a:extLst>
              <a:ext uri="{FF2B5EF4-FFF2-40B4-BE49-F238E27FC236}">
                <a16:creationId xmlns:a16="http://schemas.microsoft.com/office/drawing/2014/main" id="{0263495D-296A-42CF-9C72-A997CACA8158}"/>
              </a:ext>
            </a:extLst>
          </p:cNvPr>
          <p:cNvSpPr txBox="1">
            <a:spLocks/>
          </p:cNvSpPr>
          <p:nvPr/>
        </p:nvSpPr>
        <p:spPr>
          <a:xfrm>
            <a:off x="875004" y="5464725"/>
            <a:ext cx="2103120" cy="840833"/>
          </a:xfrm>
          <a:prstGeom prst="rect">
            <a:avLst/>
          </a:prstGeom>
        </p:spPr>
        <p:txBody>
          <a:bodyPr vert="horz" lIns="91440" tIns="45720" rIns="91440" bIns="45720" rtlCol="0" anchor="t">
            <a:noAutofit/>
          </a:bodyPr>
          <a:lstStyle>
            <a:lvl1pPr algn="l" defTabSz="914400" rtl="0" eaLnBrk="1" latinLnBrk="0" hangingPunct="1">
              <a:lnSpc>
                <a:spcPct val="110000"/>
              </a:lnSpc>
              <a:spcBef>
                <a:spcPct val="0"/>
              </a:spcBef>
              <a:buNone/>
              <a:defRPr sz="3200" b="0" kern="1200">
                <a:solidFill>
                  <a:schemeClr val="accent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800" b="0" i="1" u="none" strike="noStrike" kern="1200" cap="none" spc="0" normalizeH="0" baseline="0" noProof="0" dirty="0">
                <a:ln>
                  <a:noFill/>
                </a:ln>
                <a:solidFill>
                  <a:prstClr val="white"/>
                </a:solidFill>
                <a:effectLst/>
                <a:uLnTx/>
                <a:uFillTx/>
                <a:latin typeface="Arial"/>
                <a:ea typeface="+mj-ea"/>
                <a:cs typeface="+mj-cs"/>
              </a:rPr>
              <a:t>Journal of Radio &amp; Audio Media</a:t>
            </a:r>
          </a:p>
        </p:txBody>
      </p:sp>
      <p:sp>
        <p:nvSpPr>
          <p:cNvPr id="20" name="Title 6">
            <a:extLst>
              <a:ext uri="{FF2B5EF4-FFF2-40B4-BE49-F238E27FC236}">
                <a16:creationId xmlns:a16="http://schemas.microsoft.com/office/drawing/2014/main" id="{918D408F-A33B-452B-95FF-AC927E6B9F78}"/>
              </a:ext>
            </a:extLst>
          </p:cNvPr>
          <p:cNvSpPr txBox="1">
            <a:spLocks/>
          </p:cNvSpPr>
          <p:nvPr/>
        </p:nvSpPr>
        <p:spPr>
          <a:xfrm>
            <a:off x="3593668" y="5464724"/>
            <a:ext cx="2194560" cy="840833"/>
          </a:xfrm>
          <a:prstGeom prst="rect">
            <a:avLst/>
          </a:prstGeom>
        </p:spPr>
        <p:txBody>
          <a:bodyPr vert="horz" lIns="91440" tIns="45720" rIns="91440" bIns="45720" rtlCol="0" anchor="t">
            <a:noAutofit/>
          </a:bodyPr>
          <a:lstStyle>
            <a:lvl1pPr algn="l" defTabSz="914400" rtl="0" eaLnBrk="1" latinLnBrk="0" hangingPunct="1">
              <a:lnSpc>
                <a:spcPct val="110000"/>
              </a:lnSpc>
              <a:spcBef>
                <a:spcPct val="0"/>
              </a:spcBef>
              <a:buNone/>
              <a:defRPr sz="3200" b="0" kern="1200">
                <a:solidFill>
                  <a:schemeClr val="accent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800" b="0" i="1" u="none" strike="noStrike" kern="1200" cap="none" spc="0" normalizeH="0" baseline="0" noProof="0" dirty="0">
                <a:ln>
                  <a:noFill/>
                </a:ln>
                <a:solidFill>
                  <a:prstClr val="white"/>
                </a:solidFill>
                <a:effectLst/>
                <a:uLnTx/>
                <a:uFillTx/>
                <a:latin typeface="Arial"/>
                <a:ea typeface="+mj-ea"/>
                <a:cs typeface="+mj-cs"/>
              </a:rPr>
              <a:t>Linguistic Approaches to Bilingualism</a:t>
            </a:r>
          </a:p>
        </p:txBody>
      </p:sp>
      <p:sp>
        <p:nvSpPr>
          <p:cNvPr id="21" name="Title 6">
            <a:extLst>
              <a:ext uri="{FF2B5EF4-FFF2-40B4-BE49-F238E27FC236}">
                <a16:creationId xmlns:a16="http://schemas.microsoft.com/office/drawing/2014/main" id="{8D31F67C-2D40-4FE4-9034-5D7814BC755E}"/>
              </a:ext>
            </a:extLst>
          </p:cNvPr>
          <p:cNvSpPr txBox="1">
            <a:spLocks/>
          </p:cNvSpPr>
          <p:nvPr/>
        </p:nvSpPr>
        <p:spPr>
          <a:xfrm>
            <a:off x="6403772" y="5460475"/>
            <a:ext cx="2103120" cy="840833"/>
          </a:xfrm>
          <a:prstGeom prst="rect">
            <a:avLst/>
          </a:prstGeom>
        </p:spPr>
        <p:txBody>
          <a:bodyPr vert="horz" lIns="91440" tIns="45720" rIns="91440" bIns="45720" rtlCol="0" anchor="t">
            <a:noAutofit/>
          </a:bodyPr>
          <a:lstStyle>
            <a:lvl1pPr algn="l" defTabSz="914400" rtl="0" eaLnBrk="1" latinLnBrk="0" hangingPunct="1">
              <a:lnSpc>
                <a:spcPct val="110000"/>
              </a:lnSpc>
              <a:spcBef>
                <a:spcPct val="0"/>
              </a:spcBef>
              <a:buNone/>
              <a:defRPr sz="3200" b="0" kern="1200">
                <a:solidFill>
                  <a:schemeClr val="accent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800" b="0" i="1" u="none" strike="noStrike" kern="1200" cap="none" spc="0" normalizeH="0" baseline="0" noProof="0" dirty="0">
                <a:ln>
                  <a:noFill/>
                </a:ln>
                <a:solidFill>
                  <a:prstClr val="white"/>
                </a:solidFill>
                <a:effectLst/>
                <a:uLnTx/>
                <a:uFillTx/>
                <a:latin typeface="Arial"/>
                <a:ea typeface="+mj-ea"/>
                <a:cs typeface="+mj-cs"/>
              </a:rPr>
              <a:t>The Review of Communication</a:t>
            </a:r>
          </a:p>
        </p:txBody>
      </p:sp>
      <p:sp>
        <p:nvSpPr>
          <p:cNvPr id="22" name="Title 6">
            <a:extLst>
              <a:ext uri="{FF2B5EF4-FFF2-40B4-BE49-F238E27FC236}">
                <a16:creationId xmlns:a16="http://schemas.microsoft.com/office/drawing/2014/main" id="{BE14B50F-D49C-4619-8061-E085033AAC6B}"/>
              </a:ext>
            </a:extLst>
          </p:cNvPr>
          <p:cNvSpPr txBox="1">
            <a:spLocks/>
          </p:cNvSpPr>
          <p:nvPr/>
        </p:nvSpPr>
        <p:spPr>
          <a:xfrm>
            <a:off x="9122436" y="5460476"/>
            <a:ext cx="2103120" cy="840833"/>
          </a:xfrm>
          <a:prstGeom prst="rect">
            <a:avLst/>
          </a:prstGeom>
        </p:spPr>
        <p:txBody>
          <a:bodyPr vert="horz" lIns="91440" tIns="45720" rIns="91440" bIns="45720" rtlCol="0" anchor="t">
            <a:noAutofit/>
          </a:bodyPr>
          <a:lstStyle>
            <a:lvl1pPr algn="l" defTabSz="914400" rtl="0" eaLnBrk="1" latinLnBrk="0" hangingPunct="1">
              <a:lnSpc>
                <a:spcPct val="110000"/>
              </a:lnSpc>
              <a:spcBef>
                <a:spcPct val="0"/>
              </a:spcBef>
              <a:buNone/>
              <a:defRPr sz="3200" b="0" kern="1200">
                <a:solidFill>
                  <a:schemeClr val="accent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800" b="0" i="1" u="none" strike="noStrike" kern="1200" cap="none" spc="0" normalizeH="0" baseline="0" noProof="0" dirty="0">
                <a:ln>
                  <a:noFill/>
                </a:ln>
                <a:solidFill>
                  <a:prstClr val="white"/>
                </a:solidFill>
                <a:effectLst/>
                <a:uLnTx/>
                <a:uFillTx/>
                <a:latin typeface="Arial"/>
                <a:ea typeface="+mj-ea"/>
                <a:cs typeface="+mj-cs"/>
              </a:rPr>
              <a:t>Women’s Studies in Communication</a:t>
            </a:r>
          </a:p>
        </p:txBody>
      </p:sp>
      <p:pic>
        <p:nvPicPr>
          <p:cNvPr id="15" name="Picture 6" descr="Journal of Radio &amp; Audio Media: Vol 24, No 2">
            <a:extLst>
              <a:ext uri="{FF2B5EF4-FFF2-40B4-BE49-F238E27FC236}">
                <a16:creationId xmlns:a16="http://schemas.microsoft.com/office/drawing/2014/main" id="{28B603BB-A29A-A681-DB25-D9B308CA7F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5004" y="2423160"/>
            <a:ext cx="2103120" cy="2834640"/>
          </a:xfrm>
          <a:prstGeom prst="rect">
            <a:avLst/>
          </a:prstGeom>
          <a:noFill/>
          <a:ln>
            <a:solidFill>
              <a:schemeClr val="bg1">
                <a:lumMod val="75000"/>
              </a:schemeClr>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3" name="Picture 4" descr="Linguistic Approaches to Bilingualism: Online-First Articles">
            <a:extLst>
              <a:ext uri="{FF2B5EF4-FFF2-40B4-BE49-F238E27FC236}">
                <a16:creationId xmlns:a16="http://schemas.microsoft.com/office/drawing/2014/main" id="{9ED968D7-3B01-7BA8-148F-516F22C70A6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39388" y="2423160"/>
            <a:ext cx="2103120" cy="2834640"/>
          </a:xfrm>
          <a:prstGeom prst="rect">
            <a:avLst/>
          </a:prstGeom>
          <a:noFill/>
          <a:ln>
            <a:solidFill>
              <a:schemeClr val="bg1">
                <a:lumMod val="75000"/>
              </a:schemeClr>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4" name="Picture 8" descr="Beyond the hammer: a critical turn for interpersonal and family  communication studies: Review of Communication: Vol 21, No 3">
            <a:extLst>
              <a:ext uri="{FF2B5EF4-FFF2-40B4-BE49-F238E27FC236}">
                <a16:creationId xmlns:a16="http://schemas.microsoft.com/office/drawing/2014/main" id="{4F3AFE58-FFCE-265B-8529-0DCD0A5292C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03772" y="2423160"/>
            <a:ext cx="2103120" cy="2834640"/>
          </a:xfrm>
          <a:prstGeom prst="rect">
            <a:avLst/>
          </a:prstGeom>
          <a:noFill/>
          <a:ln>
            <a:solidFill>
              <a:schemeClr val="bg1">
                <a:lumMod val="75000"/>
              </a:schemeClr>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5" name="Picture 10" descr="Outrage Epistemology: Affective Excess as a Way of Knowing in Feminist  Scholarship: Women's Studies in Communication: Vol 45, No 2">
            <a:extLst>
              <a:ext uri="{FF2B5EF4-FFF2-40B4-BE49-F238E27FC236}">
                <a16:creationId xmlns:a16="http://schemas.microsoft.com/office/drawing/2014/main" id="{3E73A229-25C8-2B68-C060-583CD515541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22436" y="2423160"/>
            <a:ext cx="2103120" cy="2834640"/>
          </a:xfrm>
          <a:prstGeom prst="rect">
            <a:avLst/>
          </a:prstGeom>
          <a:noFill/>
          <a:ln>
            <a:solidFill>
              <a:schemeClr val="bg1">
                <a:lumMod val="75000"/>
              </a:schemeClr>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7576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a:extLst>
              <a:ext uri="{FF2B5EF4-FFF2-40B4-BE49-F238E27FC236}">
                <a16:creationId xmlns:a16="http://schemas.microsoft.com/office/drawing/2014/main" id="{7E4C8A1E-57A7-6297-007A-599A51B6EEF7}"/>
              </a:ext>
            </a:extLst>
          </p:cNvPr>
          <p:cNvSpPr>
            <a:spLocks noGrp="1"/>
          </p:cNvSpPr>
          <p:nvPr>
            <p:ph type="title"/>
          </p:nvPr>
        </p:nvSpPr>
        <p:spPr>
          <a:xfrm>
            <a:off x="1673225" y="669925"/>
            <a:ext cx="9207500" cy="522288"/>
          </a:xfrm>
        </p:spPr>
        <p:txBody>
          <a:bodyPr/>
          <a:lstStyle/>
          <a:p>
            <a:pPr algn="l"/>
            <a:r>
              <a:rPr lang="en-US" altLang="en-US" sz="2400" b="1">
                <a:solidFill>
                  <a:schemeClr val="tx2"/>
                </a:solidFill>
                <a:latin typeface="Microsoft YaHei UI" panose="020B0503020204020204" pitchFamily="34" charset="-122"/>
                <a:ea typeface="Microsoft YaHei UI" panose="020B0503020204020204" pitchFamily="34" charset="-122"/>
              </a:rPr>
              <a:t>Communication Methods and Measures</a:t>
            </a:r>
            <a:r>
              <a:rPr lang="zh-CN" altLang="en-US" sz="2400" b="1">
                <a:solidFill>
                  <a:schemeClr val="tx2"/>
                </a:solidFill>
                <a:latin typeface="Microsoft YaHei UI" panose="020B0503020204020204" pitchFamily="34" charset="-122"/>
                <a:ea typeface="Microsoft YaHei UI" panose="020B0503020204020204" pitchFamily="34" charset="-122"/>
              </a:rPr>
              <a:t>（传播方法与策略）</a:t>
            </a:r>
            <a:endParaRPr lang="en-US" altLang="en-US" sz="1400" b="1">
              <a:solidFill>
                <a:srgbClr val="F0BF0A"/>
              </a:solidFill>
              <a:latin typeface="Microsoft YaHei UI" panose="020B0503020204020204" pitchFamily="34" charset="-122"/>
              <a:ea typeface="Microsoft YaHei UI" panose="020B0503020204020204" pitchFamily="34" charset="-122"/>
            </a:endParaRPr>
          </a:p>
        </p:txBody>
      </p:sp>
      <p:sp>
        <p:nvSpPr>
          <p:cNvPr id="16387" name="AutoShape 6" descr="Image">
            <a:extLst>
              <a:ext uri="{FF2B5EF4-FFF2-40B4-BE49-F238E27FC236}">
                <a16:creationId xmlns:a16="http://schemas.microsoft.com/office/drawing/2014/main" id="{66E2E1F7-F340-9863-E1EE-3B97FEC1A7E6}"/>
              </a:ext>
            </a:extLst>
          </p:cNvPr>
          <p:cNvSpPr>
            <a:spLocks noChangeAspect="1" noChangeArrowheads="1"/>
          </p:cNvSpPr>
          <p:nvPr/>
        </p:nvSpPr>
        <p:spPr bwMode="auto">
          <a:xfrm>
            <a:off x="5910263" y="369887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600">
                <a:solidFill>
                  <a:schemeClr val="tx1"/>
                </a:solidFill>
                <a:latin typeface="Arial" panose="020B0604020202020204" pitchFamily="34" charset="0"/>
              </a:defRPr>
            </a:lvl1pPr>
            <a:lvl2pPr marL="742950" indent="-285750">
              <a:defRPr sz="2600">
                <a:solidFill>
                  <a:schemeClr val="tx1"/>
                </a:solidFill>
                <a:latin typeface="Arial" panose="020B0604020202020204" pitchFamily="34" charset="0"/>
              </a:defRPr>
            </a:lvl2pPr>
            <a:lvl3pPr marL="1143000" indent="-228600">
              <a:defRPr sz="2600">
                <a:solidFill>
                  <a:schemeClr val="tx1"/>
                </a:solidFill>
                <a:latin typeface="Arial" panose="020B0604020202020204" pitchFamily="34" charset="0"/>
              </a:defRPr>
            </a:lvl3pPr>
            <a:lvl4pPr marL="1600200" indent="-228600">
              <a:defRPr sz="2600">
                <a:solidFill>
                  <a:schemeClr val="tx1"/>
                </a:solidFill>
                <a:latin typeface="Arial" panose="020B0604020202020204" pitchFamily="34" charset="0"/>
              </a:defRPr>
            </a:lvl4pPr>
            <a:lvl5pPr marL="2057400" indent="-228600">
              <a:defRPr sz="2600">
                <a:solidFill>
                  <a:schemeClr val="tx1"/>
                </a:solidFill>
                <a:latin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Arial" panose="020B0604020202020204" pitchFamily="34" charset="0"/>
              </a:defRPr>
            </a:lvl9pPr>
          </a:lstStyle>
          <a:p>
            <a:pPr defTabSz="914400"/>
            <a:endParaRPr lang="en-US" altLang="en-US">
              <a:solidFill>
                <a:srgbClr val="000000"/>
              </a:solidFill>
              <a:ea typeface="+mn-ea"/>
            </a:endParaRPr>
          </a:p>
        </p:txBody>
      </p:sp>
      <p:pic>
        <p:nvPicPr>
          <p:cNvPr id="44040" name="Picture 8">
            <a:extLst>
              <a:ext uri="{FF2B5EF4-FFF2-40B4-BE49-F238E27FC236}">
                <a16:creationId xmlns:a16="http://schemas.microsoft.com/office/drawing/2014/main" id="{427420EE-A618-EBEF-87FE-F2E4219D9821}"/>
              </a:ext>
            </a:extLst>
          </p:cNvPr>
          <p:cNvPicPr>
            <a:picLocks noChangeAspect="1" noChangeArrowheads="1"/>
          </p:cNvPicPr>
          <p:nvPr/>
        </p:nvPicPr>
        <p:blipFill>
          <a:blip r:embed="rId2"/>
          <a:srcRect/>
          <a:stretch/>
        </p:blipFill>
        <p:spPr bwMode="auto">
          <a:xfrm>
            <a:off x="1863725" y="1833563"/>
            <a:ext cx="2027238" cy="2728912"/>
          </a:xfrm>
          <a:prstGeom prst="rect">
            <a:avLst/>
          </a:prstGeom>
          <a:ln>
            <a:noFill/>
          </a:ln>
          <a:effectLst>
            <a:outerShdw blurRad="292100" dist="139700" dir="2700000" algn="tl" rotWithShape="0">
              <a:srgbClr val="333333">
                <a:alpha val="65000"/>
              </a:srgbClr>
            </a:outerShdw>
          </a:effectLst>
        </p:spPr>
      </p:pic>
      <p:sp>
        <p:nvSpPr>
          <p:cNvPr id="16389" name="TextBox 3">
            <a:extLst>
              <a:ext uri="{FF2B5EF4-FFF2-40B4-BE49-F238E27FC236}">
                <a16:creationId xmlns:a16="http://schemas.microsoft.com/office/drawing/2014/main" id="{F0CF5B63-7BBA-6C6A-AF94-4FA327B10778}"/>
              </a:ext>
            </a:extLst>
          </p:cNvPr>
          <p:cNvSpPr txBox="1">
            <a:spLocks noChangeArrowheads="1"/>
          </p:cNvSpPr>
          <p:nvPr/>
        </p:nvSpPr>
        <p:spPr bwMode="auto">
          <a:xfrm>
            <a:off x="1751014" y="4994275"/>
            <a:ext cx="86899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600">
                <a:solidFill>
                  <a:schemeClr val="tx1"/>
                </a:solidFill>
                <a:latin typeface="Arial" panose="020B0604020202020204" pitchFamily="34" charset="0"/>
              </a:defRPr>
            </a:lvl1pPr>
            <a:lvl2pPr marL="742950" indent="-285750">
              <a:defRPr sz="2600">
                <a:solidFill>
                  <a:schemeClr val="tx1"/>
                </a:solidFill>
                <a:latin typeface="Arial" panose="020B0604020202020204" pitchFamily="34" charset="0"/>
              </a:defRPr>
            </a:lvl2pPr>
            <a:lvl3pPr marL="1143000" indent="-228600">
              <a:defRPr sz="2600">
                <a:solidFill>
                  <a:schemeClr val="tx1"/>
                </a:solidFill>
                <a:latin typeface="Arial" panose="020B0604020202020204" pitchFamily="34" charset="0"/>
              </a:defRPr>
            </a:lvl3pPr>
            <a:lvl4pPr marL="1600200" indent="-228600">
              <a:defRPr sz="2600">
                <a:solidFill>
                  <a:schemeClr val="tx1"/>
                </a:solidFill>
                <a:latin typeface="Arial" panose="020B0604020202020204" pitchFamily="34" charset="0"/>
              </a:defRPr>
            </a:lvl4pPr>
            <a:lvl5pPr marL="2057400" indent="-228600">
              <a:defRPr sz="2600">
                <a:solidFill>
                  <a:schemeClr val="tx1"/>
                </a:solidFill>
                <a:latin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Arial" panose="020B0604020202020204" pitchFamily="34" charset="0"/>
              </a:defRPr>
            </a:lvl9pPr>
          </a:lstStyle>
          <a:p>
            <a:pPr algn="just" defTabSz="914400"/>
            <a:r>
              <a:rPr lang="en-US" altLang="zh-CN" sz="1800" dirty="0">
                <a:solidFill>
                  <a:srgbClr val="000000"/>
                </a:solidFill>
                <a:latin typeface="思源黑体" panose="020B0500000000000000" pitchFamily="34" charset="-122"/>
                <a:ea typeface="思源黑体" panose="020B0500000000000000" pitchFamily="34" charset="-122"/>
                <a:cs typeface="Arial" panose="020B0604020202020204" pitchFamily="34" charset="0"/>
              </a:rPr>
              <a:t>《</a:t>
            </a:r>
            <a:r>
              <a:rPr lang="zh-CN" altLang="en-US" sz="1800" dirty="0">
                <a:solidFill>
                  <a:srgbClr val="000000"/>
                </a:solidFill>
                <a:latin typeface="思源黑体" panose="020B0500000000000000" pitchFamily="34" charset="-122"/>
                <a:ea typeface="思源黑体" panose="020B0500000000000000" pitchFamily="34" charset="-122"/>
                <a:cs typeface="Arial" panose="020B0604020202020204" pitchFamily="34" charset="0"/>
              </a:rPr>
              <a:t>传播方法与策略</a:t>
            </a:r>
            <a:r>
              <a:rPr lang="en-US" altLang="zh-CN" sz="1800" dirty="0">
                <a:solidFill>
                  <a:srgbClr val="000000"/>
                </a:solidFill>
                <a:latin typeface="思源黑体" panose="020B0500000000000000" pitchFamily="34" charset="-122"/>
                <a:ea typeface="思源黑体" panose="020B0500000000000000" pitchFamily="34" charset="-122"/>
                <a:cs typeface="Arial" panose="020B0604020202020204" pitchFamily="34" charset="0"/>
              </a:rPr>
              <a:t>》</a:t>
            </a:r>
            <a:r>
              <a:rPr lang="zh-CN" altLang="en-US" sz="1800" dirty="0">
                <a:solidFill>
                  <a:srgbClr val="000000"/>
                </a:solidFill>
                <a:latin typeface="思源黑体" panose="020B0500000000000000" pitchFamily="34" charset="-122"/>
                <a:ea typeface="思源黑体" panose="020B0500000000000000" pitchFamily="34" charset="-122"/>
                <a:cs typeface="Arial" panose="020B0604020202020204" pitchFamily="34" charset="0"/>
              </a:rPr>
              <a:t>关注定性和定量研究方法的发展动态，为研究人员提供讨论和实践前沿研究方法的平台，引入新的方法体系改进现有的研究方法，帮助研究者完善研究设计。该刊鼓励发表</a:t>
            </a:r>
            <a:r>
              <a:rPr lang="zh-CN" altLang="en-US" sz="1800" b="1" dirty="0">
                <a:solidFill>
                  <a:srgbClr val="1F497D"/>
                </a:solidFill>
                <a:latin typeface="思源黑体" panose="020B0500000000000000" pitchFamily="34" charset="-122"/>
                <a:ea typeface="思源黑体" panose="020B0500000000000000" pitchFamily="34" charset="-122"/>
                <a:cs typeface="Arial" panose="020B0604020202020204" pitchFamily="34" charset="0"/>
              </a:rPr>
              <a:t>与传播研究方法的认识论有关的文章</a:t>
            </a:r>
            <a:r>
              <a:rPr lang="zh-CN" altLang="en-US" sz="1800" dirty="0">
                <a:solidFill>
                  <a:srgbClr val="000000"/>
                </a:solidFill>
                <a:latin typeface="思源黑体" panose="020B0500000000000000" pitchFamily="34" charset="-122"/>
                <a:ea typeface="思源黑体" panose="020B0500000000000000" pitchFamily="34" charset="-122"/>
                <a:cs typeface="Arial" panose="020B0604020202020204" pitchFamily="34" charset="0"/>
              </a:rPr>
              <a:t>，以及对定量或定性研究方法的设计和理论体系有所创新的研究。 </a:t>
            </a:r>
          </a:p>
        </p:txBody>
      </p:sp>
      <p:sp>
        <p:nvSpPr>
          <p:cNvPr id="8" name="TextBox 7">
            <a:extLst>
              <a:ext uri="{FF2B5EF4-FFF2-40B4-BE49-F238E27FC236}">
                <a16:creationId xmlns:a16="http://schemas.microsoft.com/office/drawing/2014/main" id="{6D7FE895-0A48-2482-18BC-2EB3485A32A7}"/>
              </a:ext>
            </a:extLst>
          </p:cNvPr>
          <p:cNvSpPr txBox="1"/>
          <p:nvPr/>
        </p:nvSpPr>
        <p:spPr>
          <a:xfrm>
            <a:off x="4160127" y="1944430"/>
            <a:ext cx="6594136" cy="2554545"/>
          </a:xfrm>
          <a:prstGeom prst="rect">
            <a:avLst/>
          </a:prstGeom>
          <a:noFill/>
        </p:spPr>
        <p:txBody>
          <a:bodyPr>
            <a:spAutoFit/>
          </a:bodyPr>
          <a:lstStyle/>
          <a:p>
            <a:pPr algn="just" defTabSz="914400">
              <a:defRPr/>
            </a:pPr>
            <a:r>
              <a:rPr lang="en-US" sz="1800" b="1" dirty="0">
                <a:solidFill>
                  <a:srgbClr val="000000"/>
                </a:solidFill>
                <a:highlight>
                  <a:srgbClr val="FFFFFF"/>
                </a:highlight>
                <a:latin typeface="宋体" panose="02010600030101010101" pitchFamily="2" charset="-122"/>
                <a:ea typeface="宋体" panose="02010600030101010101" pitchFamily="2" charset="-122"/>
              </a:rPr>
              <a:t>ISSN: </a:t>
            </a:r>
            <a:r>
              <a:rPr lang="en-US" sz="1800" dirty="0">
                <a:solidFill>
                  <a:srgbClr val="000000"/>
                </a:solidFill>
                <a:highlight>
                  <a:srgbClr val="FFFFFF"/>
                </a:highlight>
                <a:latin typeface="宋体" panose="02010600030101010101" pitchFamily="2" charset="-122"/>
                <a:ea typeface="宋体" panose="02010600030101010101" pitchFamily="2" charset="-122"/>
              </a:rPr>
              <a:t>1931-2458</a:t>
            </a:r>
          </a:p>
          <a:p>
            <a:pPr algn="just" defTabSz="914400">
              <a:defRPr/>
            </a:pPr>
            <a:r>
              <a:rPr lang="zh-CN" altLang="en-US" sz="1600" b="1" dirty="0">
                <a:solidFill>
                  <a:srgbClr val="000000"/>
                </a:solidFill>
                <a:highlight>
                  <a:srgbClr val="FFFFFF"/>
                </a:highlight>
                <a:latin typeface="宋体" panose="02010600030101010101" pitchFamily="2" charset="-122"/>
                <a:ea typeface="宋体" panose="02010600030101010101" pitchFamily="2" charset="-122"/>
              </a:rPr>
              <a:t>数据库收录全文</a:t>
            </a:r>
            <a:r>
              <a:rPr lang="en-US" altLang="zh-CN" sz="1800" b="1" dirty="0">
                <a:solidFill>
                  <a:srgbClr val="000000"/>
                </a:solidFill>
                <a:highlight>
                  <a:srgbClr val="FFFFFF"/>
                </a:highlight>
                <a:latin typeface="宋体" panose="02010600030101010101" pitchFamily="2" charset="-122"/>
                <a:ea typeface="宋体" panose="02010600030101010101" pitchFamily="2" charset="-122"/>
              </a:rPr>
              <a:t>:</a:t>
            </a:r>
            <a:r>
              <a:rPr lang="zh-CN" altLang="en-US" sz="1800" b="1" dirty="0">
                <a:solidFill>
                  <a:srgbClr val="000000"/>
                </a:solidFill>
                <a:highlight>
                  <a:srgbClr val="FFFFFF"/>
                </a:highlight>
                <a:latin typeface="宋体" panose="02010600030101010101" pitchFamily="2" charset="-122"/>
                <a:ea typeface="宋体" panose="02010600030101010101" pitchFamily="2" charset="-122"/>
              </a:rPr>
              <a:t> </a:t>
            </a:r>
            <a:r>
              <a:rPr lang="en-US" altLang="zh-CN" sz="1800" dirty="0">
                <a:solidFill>
                  <a:srgbClr val="000000"/>
                </a:solidFill>
                <a:highlight>
                  <a:srgbClr val="FFFFFF"/>
                </a:highlight>
                <a:latin typeface="宋体" panose="02010600030101010101" pitchFamily="2" charset="-122"/>
                <a:ea typeface="宋体" panose="02010600030101010101" pitchFamily="2" charset="-122"/>
              </a:rPr>
              <a:t>2007</a:t>
            </a:r>
            <a:r>
              <a:rPr lang="zh-CN" altLang="en-US" sz="1600" dirty="0">
                <a:solidFill>
                  <a:srgbClr val="000000"/>
                </a:solidFill>
                <a:highlight>
                  <a:srgbClr val="FFFFFF"/>
                </a:highlight>
                <a:latin typeface="宋体" panose="02010600030101010101" pitchFamily="2" charset="-122"/>
                <a:ea typeface="宋体" panose="02010600030101010101" pitchFamily="2" charset="-122"/>
              </a:rPr>
              <a:t>年至今（有</a:t>
            </a:r>
            <a:r>
              <a:rPr lang="en-US" altLang="zh-CN" sz="1600" dirty="0">
                <a:solidFill>
                  <a:srgbClr val="000000"/>
                </a:solidFill>
                <a:highlight>
                  <a:srgbClr val="FFFFFF"/>
                </a:highlight>
                <a:latin typeface="宋体" panose="02010600030101010101" pitchFamily="2" charset="-122"/>
                <a:ea typeface="宋体" panose="02010600030101010101" pitchFamily="2" charset="-122"/>
              </a:rPr>
              <a:t>12</a:t>
            </a:r>
            <a:r>
              <a:rPr lang="zh-CN" altLang="en-US" sz="1600" dirty="0">
                <a:solidFill>
                  <a:srgbClr val="000000"/>
                </a:solidFill>
                <a:highlight>
                  <a:srgbClr val="FFFFFF"/>
                </a:highlight>
                <a:latin typeface="宋体" panose="02010600030101010101" pitchFamily="2" charset="-122"/>
                <a:ea typeface="宋体" panose="02010600030101010101" pitchFamily="2" charset="-122"/>
              </a:rPr>
              <a:t>个月延迟）</a:t>
            </a:r>
            <a:endParaRPr lang="en-US" sz="1600" dirty="0">
              <a:solidFill>
                <a:srgbClr val="000000"/>
              </a:solidFill>
              <a:highlight>
                <a:srgbClr val="FFFFFF"/>
              </a:highlight>
              <a:latin typeface="宋体" panose="02010600030101010101" pitchFamily="2" charset="-122"/>
              <a:ea typeface="宋体" panose="02010600030101010101" pitchFamily="2" charset="-122"/>
            </a:endParaRPr>
          </a:p>
          <a:p>
            <a:pPr algn="just" defTabSz="914400">
              <a:defRPr/>
            </a:pPr>
            <a:r>
              <a:rPr lang="zh-CN" altLang="en-US" sz="1600" b="1" dirty="0">
                <a:solidFill>
                  <a:srgbClr val="000000"/>
                </a:solidFill>
                <a:highlight>
                  <a:srgbClr val="FFFFFF"/>
                </a:highlight>
                <a:latin typeface="宋体" panose="02010600030101010101" pitchFamily="2" charset="-122"/>
                <a:ea typeface="宋体" panose="02010600030101010101" pitchFamily="2" charset="-122"/>
              </a:rPr>
              <a:t>出版商</a:t>
            </a:r>
            <a:r>
              <a:rPr lang="en-US" sz="1800" b="1" dirty="0">
                <a:solidFill>
                  <a:srgbClr val="000000"/>
                </a:solidFill>
                <a:highlight>
                  <a:srgbClr val="FFFFFF"/>
                </a:highlight>
                <a:latin typeface="宋体" panose="02010600030101010101" pitchFamily="2" charset="-122"/>
                <a:ea typeface="宋体" panose="02010600030101010101" pitchFamily="2" charset="-122"/>
              </a:rPr>
              <a:t>: </a:t>
            </a:r>
            <a:r>
              <a:rPr lang="en-US" sz="1800" dirty="0">
                <a:solidFill>
                  <a:srgbClr val="000000"/>
                </a:solidFill>
                <a:highlight>
                  <a:srgbClr val="FFFFFF"/>
                </a:highlight>
                <a:latin typeface="宋体" panose="02010600030101010101" pitchFamily="2" charset="-122"/>
                <a:ea typeface="宋体" panose="02010600030101010101" pitchFamily="2" charset="-122"/>
              </a:rPr>
              <a:t>Routledge</a:t>
            </a:r>
          </a:p>
          <a:p>
            <a:pPr algn="just" defTabSz="914400">
              <a:defRPr/>
            </a:pPr>
            <a:r>
              <a:rPr lang="zh-CN" altLang="en-US" sz="1600" b="1" dirty="0">
                <a:solidFill>
                  <a:srgbClr val="000000"/>
                </a:solidFill>
                <a:highlight>
                  <a:srgbClr val="FFFFFF"/>
                </a:highlight>
                <a:latin typeface="宋体" panose="02010600030101010101" pitchFamily="2" charset="-122"/>
                <a:ea typeface="宋体" panose="02010600030101010101" pitchFamily="2" charset="-122"/>
              </a:rPr>
              <a:t>出版国家</a:t>
            </a:r>
            <a:r>
              <a:rPr lang="en-US" altLang="zh-CN" sz="1600" b="1" dirty="0">
                <a:solidFill>
                  <a:srgbClr val="000000"/>
                </a:solidFill>
                <a:highlight>
                  <a:srgbClr val="FFFFFF"/>
                </a:highlight>
                <a:latin typeface="宋体" panose="02010600030101010101" pitchFamily="2" charset="-122"/>
                <a:ea typeface="宋体" panose="02010600030101010101" pitchFamily="2" charset="-122"/>
              </a:rPr>
              <a:t>: </a:t>
            </a:r>
            <a:r>
              <a:rPr lang="zh-CN" altLang="en-US" sz="1600" dirty="0">
                <a:solidFill>
                  <a:srgbClr val="000000"/>
                </a:solidFill>
                <a:highlight>
                  <a:srgbClr val="FFFFFF"/>
                </a:highlight>
                <a:latin typeface="宋体" panose="02010600030101010101" pitchFamily="2" charset="-122"/>
                <a:ea typeface="宋体" panose="02010600030101010101" pitchFamily="2" charset="-122"/>
              </a:rPr>
              <a:t>英国</a:t>
            </a:r>
            <a:endParaRPr lang="en-US" sz="1600" dirty="0">
              <a:solidFill>
                <a:srgbClr val="000000"/>
              </a:solidFill>
              <a:highlight>
                <a:srgbClr val="FFFFFF"/>
              </a:highlight>
              <a:latin typeface="宋体" panose="02010600030101010101" pitchFamily="2" charset="-122"/>
              <a:ea typeface="宋体" panose="02010600030101010101" pitchFamily="2" charset="-122"/>
            </a:endParaRPr>
          </a:p>
          <a:p>
            <a:pPr algn="just" defTabSz="914400">
              <a:defRPr/>
            </a:pPr>
            <a:r>
              <a:rPr lang="zh-CN" altLang="en-US" sz="1600" b="1" dirty="0">
                <a:solidFill>
                  <a:srgbClr val="000000"/>
                </a:solidFill>
                <a:highlight>
                  <a:srgbClr val="FFFFFF"/>
                </a:highlight>
                <a:latin typeface="宋体" panose="02010600030101010101" pitchFamily="2" charset="-122"/>
                <a:ea typeface="宋体" panose="02010600030101010101" pitchFamily="2" charset="-122"/>
              </a:rPr>
              <a:t>出版频率</a:t>
            </a:r>
            <a:r>
              <a:rPr lang="en-US" sz="1800" b="1" dirty="0">
                <a:solidFill>
                  <a:srgbClr val="000000"/>
                </a:solidFill>
                <a:highlight>
                  <a:srgbClr val="FFFFFF"/>
                </a:highlight>
                <a:latin typeface="宋体" panose="02010600030101010101" pitchFamily="2" charset="-122"/>
                <a:ea typeface="宋体" panose="02010600030101010101" pitchFamily="2" charset="-122"/>
              </a:rPr>
              <a:t>: </a:t>
            </a:r>
            <a:r>
              <a:rPr lang="zh-CN" altLang="en-US" sz="1600" dirty="0">
                <a:solidFill>
                  <a:srgbClr val="000000"/>
                </a:solidFill>
                <a:highlight>
                  <a:srgbClr val="FFFFFF"/>
                </a:highlight>
                <a:latin typeface="宋体" panose="02010600030101010101" pitchFamily="2" charset="-122"/>
                <a:ea typeface="宋体" panose="02010600030101010101" pitchFamily="2" charset="-122"/>
              </a:rPr>
              <a:t>一年</a:t>
            </a:r>
            <a:r>
              <a:rPr lang="en-US" altLang="zh-CN" sz="1600" dirty="0">
                <a:solidFill>
                  <a:srgbClr val="000000"/>
                </a:solidFill>
                <a:highlight>
                  <a:srgbClr val="FFFFFF"/>
                </a:highlight>
                <a:latin typeface="宋体" panose="02010600030101010101" pitchFamily="2" charset="-122"/>
                <a:ea typeface="宋体" panose="02010600030101010101" pitchFamily="2" charset="-122"/>
              </a:rPr>
              <a:t>4</a:t>
            </a:r>
            <a:r>
              <a:rPr lang="zh-CN" altLang="en-US" sz="1600" dirty="0">
                <a:solidFill>
                  <a:srgbClr val="000000"/>
                </a:solidFill>
                <a:highlight>
                  <a:srgbClr val="FFFFFF"/>
                </a:highlight>
                <a:latin typeface="宋体" panose="02010600030101010101" pitchFamily="2" charset="-122"/>
                <a:ea typeface="宋体" panose="02010600030101010101" pitchFamily="2" charset="-122"/>
              </a:rPr>
              <a:t>次</a:t>
            </a:r>
            <a:endParaRPr lang="en-US" altLang="zh-CN" sz="1600" dirty="0">
              <a:solidFill>
                <a:srgbClr val="000000"/>
              </a:solidFill>
              <a:highlight>
                <a:srgbClr val="FFFFFF"/>
              </a:highlight>
              <a:latin typeface="宋体" panose="02010600030101010101" pitchFamily="2" charset="-122"/>
              <a:ea typeface="宋体" panose="02010600030101010101" pitchFamily="2" charset="-122"/>
            </a:endParaRPr>
          </a:p>
          <a:p>
            <a:pPr algn="just" defTabSz="914400">
              <a:defRPr/>
            </a:pPr>
            <a:r>
              <a:rPr lang="zh-CN" altLang="en-US" sz="1600" b="1" dirty="0">
                <a:solidFill>
                  <a:srgbClr val="000000"/>
                </a:solidFill>
                <a:highlight>
                  <a:srgbClr val="FFFFFF"/>
                </a:highlight>
                <a:latin typeface="宋体" panose="02010600030101010101" pitchFamily="2" charset="-122"/>
                <a:ea typeface="宋体" panose="02010600030101010101" pitchFamily="2" charset="-122"/>
              </a:rPr>
              <a:t>影响因子</a:t>
            </a:r>
            <a:r>
              <a:rPr lang="en-US" sz="1800" b="1" dirty="0">
                <a:solidFill>
                  <a:srgbClr val="000000"/>
                </a:solidFill>
                <a:highlight>
                  <a:srgbClr val="FFFFFF"/>
                </a:highlight>
                <a:latin typeface="宋体" panose="02010600030101010101" pitchFamily="2" charset="-122"/>
                <a:ea typeface="宋体" panose="02010600030101010101" pitchFamily="2" charset="-122"/>
              </a:rPr>
              <a:t>: </a:t>
            </a:r>
            <a:r>
              <a:rPr lang="en-US" sz="1800" dirty="0">
                <a:solidFill>
                  <a:srgbClr val="000000"/>
                </a:solidFill>
                <a:highlight>
                  <a:srgbClr val="FFFFFF"/>
                </a:highlight>
                <a:latin typeface="宋体" panose="02010600030101010101" pitchFamily="2" charset="-122"/>
                <a:ea typeface="宋体" panose="02010600030101010101" pitchFamily="2" charset="-122"/>
              </a:rPr>
              <a:t>11.4    </a:t>
            </a:r>
            <a:r>
              <a:rPr lang="en-US" sz="1600" b="1" dirty="0">
                <a:solidFill>
                  <a:srgbClr val="000000"/>
                </a:solidFill>
                <a:highlight>
                  <a:srgbClr val="FFFFFF"/>
                </a:highlight>
                <a:latin typeface="宋体" panose="02010600030101010101" pitchFamily="2" charset="-122"/>
                <a:ea typeface="宋体" panose="02010600030101010101" pitchFamily="2" charset="-122"/>
              </a:rPr>
              <a:t>5</a:t>
            </a:r>
            <a:r>
              <a:rPr lang="zh-CN" altLang="en-US" sz="1600" b="1" dirty="0">
                <a:solidFill>
                  <a:srgbClr val="000000"/>
                </a:solidFill>
                <a:highlight>
                  <a:srgbClr val="FFFFFF"/>
                </a:highlight>
                <a:latin typeface="宋体" panose="02010600030101010101" pitchFamily="2" charset="-122"/>
                <a:ea typeface="宋体" panose="02010600030101010101" pitchFamily="2" charset="-122"/>
              </a:rPr>
              <a:t>年影响因子</a:t>
            </a:r>
            <a:r>
              <a:rPr lang="en-US" altLang="zh-CN" sz="1800" b="1" dirty="0">
                <a:solidFill>
                  <a:srgbClr val="000000"/>
                </a:solidFill>
                <a:highlight>
                  <a:srgbClr val="FFFFFF"/>
                </a:highlight>
                <a:latin typeface="宋体" panose="02010600030101010101" pitchFamily="2" charset="-122"/>
                <a:ea typeface="宋体" panose="02010600030101010101" pitchFamily="2" charset="-122"/>
              </a:rPr>
              <a:t>:</a:t>
            </a:r>
            <a:r>
              <a:rPr lang="en-US" altLang="zh-CN" sz="1800" dirty="0">
                <a:solidFill>
                  <a:srgbClr val="000000"/>
                </a:solidFill>
                <a:highlight>
                  <a:srgbClr val="FFFFFF"/>
                </a:highlight>
                <a:latin typeface="宋体" panose="02010600030101010101" pitchFamily="2" charset="-122"/>
                <a:ea typeface="宋体" panose="02010600030101010101" pitchFamily="2" charset="-122"/>
              </a:rPr>
              <a:t>10.5</a:t>
            </a:r>
            <a:endParaRPr lang="en-US" sz="1600" dirty="0">
              <a:solidFill>
                <a:srgbClr val="000000"/>
              </a:solidFill>
              <a:highlight>
                <a:srgbClr val="FFFFFF"/>
              </a:highlight>
              <a:latin typeface="宋体" panose="02010600030101010101" pitchFamily="2" charset="-122"/>
              <a:ea typeface="宋体" panose="02010600030101010101" pitchFamily="2" charset="-122"/>
            </a:endParaRPr>
          </a:p>
          <a:p>
            <a:pPr algn="just" defTabSz="914400">
              <a:defRPr/>
            </a:pPr>
            <a:r>
              <a:rPr lang="en-US" altLang="zh-CN" sz="1800" b="1" dirty="0">
                <a:solidFill>
                  <a:srgbClr val="000000"/>
                </a:solidFill>
                <a:highlight>
                  <a:srgbClr val="FFFFFF"/>
                </a:highlight>
                <a:latin typeface="宋体" panose="02010600030101010101" pitchFamily="2" charset="-122"/>
                <a:ea typeface="宋体" panose="02010600030101010101" pitchFamily="2" charset="-122"/>
              </a:rPr>
              <a:t>JIF(SSCI)</a:t>
            </a:r>
            <a:r>
              <a:rPr lang="zh-CN" altLang="en-US" sz="1600" b="1" dirty="0">
                <a:solidFill>
                  <a:srgbClr val="000000"/>
                </a:solidFill>
                <a:highlight>
                  <a:srgbClr val="FFFFFF"/>
                </a:highlight>
                <a:latin typeface="宋体" panose="02010600030101010101" pitchFamily="2" charset="-122"/>
                <a:ea typeface="宋体" panose="02010600030101010101" pitchFamily="2" charset="-122"/>
              </a:rPr>
              <a:t>排名：</a:t>
            </a:r>
            <a:r>
              <a:rPr lang="en-US" sz="1800" b="1" dirty="0">
                <a:solidFill>
                  <a:srgbClr val="000000"/>
                </a:solidFill>
                <a:highlight>
                  <a:srgbClr val="FFFFFF"/>
                </a:highlight>
                <a:latin typeface="宋体" panose="02010600030101010101" pitchFamily="2" charset="-122"/>
                <a:ea typeface="宋体" panose="02010600030101010101" pitchFamily="2" charset="-122"/>
              </a:rPr>
              <a:t> COMMUNICATION: </a:t>
            </a:r>
            <a:r>
              <a:rPr lang="en-US" sz="1800" dirty="0">
                <a:solidFill>
                  <a:srgbClr val="000000"/>
                </a:solidFill>
                <a:highlight>
                  <a:srgbClr val="FFFFFF"/>
                </a:highlight>
                <a:latin typeface="宋体" panose="02010600030101010101" pitchFamily="2" charset="-122"/>
                <a:ea typeface="宋体" panose="02010600030101010101" pitchFamily="2" charset="-122"/>
              </a:rPr>
              <a:t>1 /96</a:t>
            </a:r>
          </a:p>
          <a:p>
            <a:pPr algn="just" defTabSz="914400">
              <a:defRPr/>
            </a:pPr>
            <a:r>
              <a:rPr lang="zh-CN" altLang="en-US" sz="1600" b="1" dirty="0">
                <a:solidFill>
                  <a:srgbClr val="000000"/>
                </a:solidFill>
                <a:highlight>
                  <a:srgbClr val="FFFFFF"/>
                </a:highlight>
                <a:latin typeface="宋体" panose="02010600030101010101" pitchFamily="2" charset="-122"/>
                <a:ea typeface="宋体" panose="02010600030101010101" pitchFamily="2" charset="-122"/>
              </a:rPr>
              <a:t>同行评议期刊</a:t>
            </a:r>
            <a:r>
              <a:rPr lang="en-US" altLang="zh-CN" sz="1600" b="1" dirty="0">
                <a:solidFill>
                  <a:srgbClr val="000000"/>
                </a:solidFill>
                <a:highlight>
                  <a:srgbClr val="FFFFFF"/>
                </a:highlight>
                <a:latin typeface="宋体" panose="02010600030101010101" pitchFamily="2" charset="-122"/>
                <a:ea typeface="宋体" panose="02010600030101010101" pitchFamily="2" charset="-122"/>
              </a:rPr>
              <a:t>: </a:t>
            </a:r>
            <a:r>
              <a:rPr lang="zh-CN" altLang="en-US" sz="1600" dirty="0">
                <a:solidFill>
                  <a:srgbClr val="000000"/>
                </a:solidFill>
                <a:highlight>
                  <a:srgbClr val="FFFFFF"/>
                </a:highlight>
                <a:latin typeface="宋体" panose="02010600030101010101" pitchFamily="2" charset="-122"/>
                <a:ea typeface="宋体" panose="02010600030101010101" pitchFamily="2" charset="-122"/>
              </a:rPr>
              <a:t>是</a:t>
            </a:r>
            <a:endParaRPr lang="en-US" altLang="zh-CN" sz="1600" dirty="0">
              <a:solidFill>
                <a:srgbClr val="000000"/>
              </a:solidFill>
              <a:highlight>
                <a:srgbClr val="FFFFFF"/>
              </a:highlight>
              <a:latin typeface="宋体" panose="02010600030101010101" pitchFamily="2" charset="-122"/>
              <a:ea typeface="宋体" panose="02010600030101010101" pitchFamily="2" charset="-122"/>
            </a:endParaRPr>
          </a:p>
          <a:p>
            <a:pPr algn="just" defTabSz="914400">
              <a:defRPr/>
            </a:pPr>
            <a:r>
              <a:rPr lang="zh-CN" altLang="en-US" sz="1600" b="1" dirty="0">
                <a:solidFill>
                  <a:srgbClr val="000000"/>
                </a:solidFill>
                <a:highlight>
                  <a:srgbClr val="FFFFFF"/>
                </a:highlight>
                <a:latin typeface="宋体" panose="02010600030101010101" pitchFamily="2" charset="-122"/>
                <a:ea typeface="宋体" panose="02010600030101010101" pitchFamily="2" charset="-122"/>
              </a:rPr>
              <a:t>期刊链接</a:t>
            </a:r>
            <a:r>
              <a:rPr lang="en-US" sz="1800" b="1" dirty="0">
                <a:solidFill>
                  <a:srgbClr val="000000"/>
                </a:solidFill>
                <a:highlight>
                  <a:srgbClr val="FFFFFF"/>
                </a:highlight>
                <a:latin typeface="宋体" panose="02010600030101010101" pitchFamily="2" charset="-122"/>
                <a:ea typeface="宋体" panose="02010600030101010101" pitchFamily="2" charset="-122"/>
              </a:rPr>
              <a:t>:</a:t>
            </a:r>
            <a:r>
              <a:rPr lang="zh-CN" altLang="en-US" sz="1800" b="1" dirty="0">
                <a:solidFill>
                  <a:srgbClr val="000000"/>
                </a:solidFill>
                <a:highlight>
                  <a:srgbClr val="FFFFFF"/>
                </a:highlight>
                <a:latin typeface="宋体" panose="02010600030101010101" pitchFamily="2" charset="-122"/>
                <a:ea typeface="宋体" panose="02010600030101010101" pitchFamily="2" charset="-122"/>
              </a:rPr>
              <a:t> </a:t>
            </a:r>
            <a:r>
              <a:rPr lang="en-US" sz="1800" dirty="0">
                <a:solidFill>
                  <a:srgbClr val="000000"/>
                </a:solidFill>
                <a:highlight>
                  <a:srgbClr val="FFFFFF"/>
                </a:highlight>
                <a:latin typeface="宋体" panose="02010600030101010101" pitchFamily="2" charset="-122"/>
                <a:ea typeface="宋体" panose="02010600030101010101" pitchFamily="2" charset="-122"/>
              </a:rPr>
              <a:t>http://www.tandfonline.com/</a:t>
            </a:r>
          </a:p>
        </p:txBody>
      </p:sp>
      <p:sp>
        <p:nvSpPr>
          <p:cNvPr id="14" name="TextBox 13">
            <a:extLst>
              <a:ext uri="{FF2B5EF4-FFF2-40B4-BE49-F238E27FC236}">
                <a16:creationId xmlns:a16="http://schemas.microsoft.com/office/drawing/2014/main" id="{BC3348FC-83A1-C10A-B9EF-AB740289999D}"/>
              </a:ext>
            </a:extLst>
          </p:cNvPr>
          <p:cNvSpPr txBox="1"/>
          <p:nvPr/>
        </p:nvSpPr>
        <p:spPr>
          <a:xfrm>
            <a:off x="1524000" y="1323975"/>
            <a:ext cx="5824538" cy="369888"/>
          </a:xfrm>
          <a:prstGeom prst="rect">
            <a:avLst/>
          </a:prstGeom>
          <a:noFill/>
        </p:spPr>
        <p:txBody>
          <a:bodyPr>
            <a:spAutoFit/>
          </a:bodyPr>
          <a:lstStyle>
            <a:lvl1pPr>
              <a:defRPr sz="2600">
                <a:solidFill>
                  <a:schemeClr val="tx1"/>
                </a:solidFill>
                <a:latin typeface="Arial" panose="020B0604020202020204" pitchFamily="34" charset="0"/>
              </a:defRPr>
            </a:lvl1pPr>
            <a:lvl2pPr marL="742950" indent="-285750">
              <a:defRPr sz="2600">
                <a:solidFill>
                  <a:schemeClr val="tx1"/>
                </a:solidFill>
                <a:latin typeface="Arial" panose="020B0604020202020204" pitchFamily="34" charset="0"/>
              </a:defRPr>
            </a:lvl2pPr>
            <a:lvl3pPr marL="1143000" indent="-228600">
              <a:defRPr sz="2600">
                <a:solidFill>
                  <a:schemeClr val="tx1"/>
                </a:solidFill>
                <a:latin typeface="Arial" panose="020B0604020202020204" pitchFamily="34" charset="0"/>
              </a:defRPr>
            </a:lvl3pPr>
            <a:lvl4pPr marL="1600200" indent="-228600">
              <a:defRPr sz="2600">
                <a:solidFill>
                  <a:schemeClr val="tx1"/>
                </a:solidFill>
                <a:latin typeface="Arial" panose="020B0604020202020204" pitchFamily="34" charset="0"/>
              </a:defRPr>
            </a:lvl4pPr>
            <a:lvl5pPr marL="2057400" indent="-228600">
              <a:defRPr sz="2600">
                <a:solidFill>
                  <a:schemeClr val="tx1"/>
                </a:solidFill>
                <a:latin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Arial" panose="020B0604020202020204" pitchFamily="34" charset="0"/>
              </a:defRPr>
            </a:lvl9pPr>
          </a:lstStyle>
          <a:p>
            <a:pPr defTabSz="914400"/>
            <a:r>
              <a:rPr lang="zh-CN" altLang="en-US" sz="1800" b="1">
                <a:solidFill>
                  <a:srgbClr val="F0BF0A"/>
                </a:solidFill>
                <a:latin typeface="Microsoft YaHei UI" panose="020B0503020204020204" pitchFamily="34" charset="-122"/>
                <a:ea typeface="Microsoft YaHei UI" panose="020B0503020204020204" pitchFamily="34" charset="-122"/>
              </a:rPr>
              <a:t>（</a:t>
            </a:r>
            <a:r>
              <a:rPr lang="en-US" altLang="zh-CN" sz="1800" b="1">
                <a:solidFill>
                  <a:srgbClr val="F0BF0A"/>
                </a:solidFill>
                <a:latin typeface="Microsoft YaHei UI" panose="020B0503020204020204" pitchFamily="34" charset="-122"/>
                <a:ea typeface="Microsoft YaHei UI" panose="020B0503020204020204" pitchFamily="34" charset="-122"/>
              </a:rPr>
              <a:t>JIF2022: </a:t>
            </a:r>
            <a:r>
              <a:rPr lang="en-US" altLang="zh-CN" sz="1800" b="1">
                <a:solidFill>
                  <a:srgbClr val="00B0F0"/>
                </a:solidFill>
                <a:latin typeface="等线" panose="02010600030101010101" pitchFamily="2" charset="-122"/>
                <a:ea typeface="等线" panose="02010600030101010101" pitchFamily="2" charset="-122"/>
                <a:cs typeface="Times New Roman" panose="02020603050405020304" pitchFamily="18" charset="0"/>
              </a:rPr>
              <a:t>11</a:t>
            </a:r>
            <a:r>
              <a:rPr lang="en-US" altLang="en-US" sz="1800" b="1">
                <a:solidFill>
                  <a:srgbClr val="00B0F0"/>
                </a:solidFill>
                <a:latin typeface="等线" panose="02010600030101010101" pitchFamily="2" charset="-122"/>
                <a:ea typeface="等线" panose="02010600030101010101" pitchFamily="2" charset="-122"/>
                <a:cs typeface="Times New Roman" panose="02020603050405020304" pitchFamily="18" charset="0"/>
              </a:rPr>
              <a:t>.4 </a:t>
            </a:r>
            <a:r>
              <a:rPr lang="en-US" altLang="en-US" sz="1800" b="1">
                <a:solidFill>
                  <a:srgbClr val="FF0000"/>
                </a:solidFill>
                <a:latin typeface="等线" panose="02010600030101010101" pitchFamily="2" charset="-122"/>
                <a:ea typeface="等线" panose="02010600030101010101" pitchFamily="2" charset="-122"/>
                <a:cs typeface="Times New Roman" panose="02020603050405020304" pitchFamily="18" charset="0"/>
              </a:rPr>
              <a:t>↑ </a:t>
            </a:r>
            <a:r>
              <a:rPr lang="en-US" altLang="en-US" sz="1800" b="1" baseline="30000">
                <a:solidFill>
                  <a:srgbClr val="FF0000"/>
                </a:solidFill>
                <a:latin typeface="等线" panose="02010600030101010101" pitchFamily="2" charset="-122"/>
                <a:ea typeface="等线" panose="02010600030101010101" pitchFamily="2" charset="-122"/>
                <a:cs typeface="Times New Roman" panose="02020603050405020304" pitchFamily="18" charset="0"/>
              </a:rPr>
              <a:t>3.356 </a:t>
            </a:r>
            <a:r>
              <a:rPr lang="zh-CN" altLang="en-US" sz="1800" b="1">
                <a:solidFill>
                  <a:srgbClr val="F0BF0A"/>
                </a:solidFill>
                <a:latin typeface="Microsoft YaHei UI" panose="020B0503020204020204" pitchFamily="34" charset="-122"/>
                <a:ea typeface="Microsoft YaHei UI" panose="020B0503020204020204" pitchFamily="34" charset="-122"/>
              </a:rPr>
              <a:t>； </a:t>
            </a:r>
            <a:r>
              <a:rPr lang="en-US" altLang="zh-CN" sz="1800" b="1">
                <a:solidFill>
                  <a:srgbClr val="F0BF0A"/>
                </a:solidFill>
                <a:latin typeface="Microsoft YaHei UI" panose="020B0503020204020204" pitchFamily="34" charset="-122"/>
                <a:ea typeface="Microsoft YaHei UI" panose="020B0503020204020204" pitchFamily="34" charset="-122"/>
              </a:rPr>
              <a:t>JCR Q1 </a:t>
            </a:r>
            <a:r>
              <a:rPr lang="zh-CN" altLang="en-US" sz="1800" b="1">
                <a:solidFill>
                  <a:srgbClr val="F0BF0A"/>
                </a:solidFill>
                <a:latin typeface="Microsoft YaHei UI" panose="020B0503020204020204" pitchFamily="34" charset="-122"/>
                <a:ea typeface="Microsoft YaHei UI" panose="020B0503020204020204" pitchFamily="34" charset="-122"/>
              </a:rPr>
              <a:t>；</a:t>
            </a:r>
            <a:r>
              <a:rPr lang="en-US" altLang="zh-CN" sz="1800" b="1">
                <a:solidFill>
                  <a:srgbClr val="F0BF0A"/>
                </a:solidFill>
                <a:latin typeface="Microsoft YaHei UI" panose="020B0503020204020204" pitchFamily="34" charset="-122"/>
                <a:ea typeface="Microsoft YaHei UI" panose="020B0503020204020204" pitchFamily="34" charset="-122"/>
              </a:rPr>
              <a:t>SCI Q1</a:t>
            </a:r>
            <a:r>
              <a:rPr lang="zh-CN" altLang="en-US" sz="1800" b="1">
                <a:solidFill>
                  <a:srgbClr val="F0BF0A"/>
                </a:solidFill>
                <a:latin typeface="Microsoft YaHei UI" panose="020B0503020204020204" pitchFamily="34" charset="-122"/>
                <a:ea typeface="Microsoft YaHei UI" panose="020B0503020204020204" pitchFamily="34" charset="-122"/>
              </a:rPr>
              <a:t>）</a:t>
            </a:r>
            <a:endParaRPr lang="en-US" altLang="en-US" sz="1800" b="1">
              <a:solidFill>
                <a:srgbClr val="000000"/>
              </a:solidFill>
              <a:ea typeface="+mn-ea"/>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a:extLst>
              <a:ext uri="{FF2B5EF4-FFF2-40B4-BE49-F238E27FC236}">
                <a16:creationId xmlns:a16="http://schemas.microsoft.com/office/drawing/2014/main" id="{68CB523E-3F97-097B-3266-99089E8217AB}"/>
              </a:ext>
            </a:extLst>
          </p:cNvPr>
          <p:cNvSpPr>
            <a:spLocks noGrp="1"/>
          </p:cNvSpPr>
          <p:nvPr>
            <p:ph type="title"/>
          </p:nvPr>
        </p:nvSpPr>
        <p:spPr>
          <a:xfrm>
            <a:off x="1673225" y="669925"/>
            <a:ext cx="9207500" cy="522288"/>
          </a:xfrm>
        </p:spPr>
        <p:txBody>
          <a:bodyPr/>
          <a:lstStyle/>
          <a:p>
            <a:pPr algn="l"/>
            <a:r>
              <a:rPr lang="en-US" altLang="en-US" sz="2400" b="1">
                <a:solidFill>
                  <a:schemeClr val="tx2"/>
                </a:solidFill>
                <a:latin typeface="Microsoft YaHei UI" panose="020B0503020204020204" pitchFamily="34" charset="-122"/>
                <a:ea typeface="Microsoft YaHei UI" panose="020B0503020204020204" pitchFamily="34" charset="-122"/>
              </a:rPr>
              <a:t>Journal </a:t>
            </a:r>
            <a:r>
              <a:rPr lang="en-US" altLang="zh-CN" sz="2400" b="1">
                <a:solidFill>
                  <a:schemeClr val="tx2"/>
                </a:solidFill>
                <a:latin typeface="Microsoft YaHei UI" panose="020B0503020204020204" pitchFamily="34" charset="-122"/>
                <a:ea typeface="Microsoft YaHei UI" panose="020B0503020204020204" pitchFamily="34" charset="-122"/>
              </a:rPr>
              <a:t>o</a:t>
            </a:r>
            <a:r>
              <a:rPr lang="en-US" altLang="en-US" sz="2400" b="1">
                <a:solidFill>
                  <a:schemeClr val="tx2"/>
                </a:solidFill>
                <a:latin typeface="Microsoft YaHei UI" panose="020B0503020204020204" pitchFamily="34" charset="-122"/>
                <a:ea typeface="Microsoft YaHei UI" panose="020B0503020204020204" pitchFamily="34" charset="-122"/>
              </a:rPr>
              <a:t>f Communication</a:t>
            </a:r>
            <a:r>
              <a:rPr lang="zh-CN" altLang="en-US" sz="2400" b="1">
                <a:solidFill>
                  <a:schemeClr val="tx2"/>
                </a:solidFill>
                <a:latin typeface="Microsoft YaHei UI" panose="020B0503020204020204" pitchFamily="34" charset="-122"/>
                <a:ea typeface="Microsoft YaHei UI" panose="020B0503020204020204" pitchFamily="34" charset="-122"/>
              </a:rPr>
              <a:t>（传播学刊）</a:t>
            </a:r>
            <a:endParaRPr lang="en-US" altLang="en-US" sz="1400" b="1">
              <a:solidFill>
                <a:srgbClr val="F0BF0A"/>
              </a:solidFill>
              <a:latin typeface="Microsoft YaHei UI" panose="020B0503020204020204" pitchFamily="34" charset="-122"/>
              <a:ea typeface="Microsoft YaHei UI" panose="020B0503020204020204" pitchFamily="34" charset="-122"/>
            </a:endParaRPr>
          </a:p>
        </p:txBody>
      </p:sp>
      <p:sp>
        <p:nvSpPr>
          <p:cNvPr id="17411" name="AutoShape 6" descr="Image">
            <a:extLst>
              <a:ext uri="{FF2B5EF4-FFF2-40B4-BE49-F238E27FC236}">
                <a16:creationId xmlns:a16="http://schemas.microsoft.com/office/drawing/2014/main" id="{BFA6AEB6-54D5-44F7-2B90-A410A720BC8B}"/>
              </a:ext>
            </a:extLst>
          </p:cNvPr>
          <p:cNvSpPr>
            <a:spLocks noChangeAspect="1" noChangeArrowheads="1"/>
          </p:cNvSpPr>
          <p:nvPr/>
        </p:nvSpPr>
        <p:spPr bwMode="auto">
          <a:xfrm>
            <a:off x="5910263" y="369887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600">
                <a:solidFill>
                  <a:schemeClr val="tx1"/>
                </a:solidFill>
                <a:latin typeface="Arial" panose="020B0604020202020204" pitchFamily="34" charset="0"/>
              </a:defRPr>
            </a:lvl1pPr>
            <a:lvl2pPr marL="742950" indent="-285750">
              <a:defRPr sz="2600">
                <a:solidFill>
                  <a:schemeClr val="tx1"/>
                </a:solidFill>
                <a:latin typeface="Arial" panose="020B0604020202020204" pitchFamily="34" charset="0"/>
              </a:defRPr>
            </a:lvl2pPr>
            <a:lvl3pPr marL="1143000" indent="-228600">
              <a:defRPr sz="2600">
                <a:solidFill>
                  <a:schemeClr val="tx1"/>
                </a:solidFill>
                <a:latin typeface="Arial" panose="020B0604020202020204" pitchFamily="34" charset="0"/>
              </a:defRPr>
            </a:lvl3pPr>
            <a:lvl4pPr marL="1600200" indent="-228600">
              <a:defRPr sz="2600">
                <a:solidFill>
                  <a:schemeClr val="tx1"/>
                </a:solidFill>
                <a:latin typeface="Arial" panose="020B0604020202020204" pitchFamily="34" charset="0"/>
              </a:defRPr>
            </a:lvl4pPr>
            <a:lvl5pPr marL="2057400" indent="-228600">
              <a:defRPr sz="2600">
                <a:solidFill>
                  <a:schemeClr val="tx1"/>
                </a:solidFill>
                <a:latin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Arial" panose="020B0604020202020204" pitchFamily="34" charset="0"/>
              </a:defRPr>
            </a:lvl9pPr>
          </a:lstStyle>
          <a:p>
            <a:pPr defTabSz="914400"/>
            <a:endParaRPr lang="en-US" altLang="en-US">
              <a:solidFill>
                <a:srgbClr val="000000"/>
              </a:solidFill>
              <a:ea typeface="+mn-ea"/>
            </a:endParaRPr>
          </a:p>
        </p:txBody>
      </p:sp>
      <p:pic>
        <p:nvPicPr>
          <p:cNvPr id="44040" name="Picture 8">
            <a:extLst>
              <a:ext uri="{FF2B5EF4-FFF2-40B4-BE49-F238E27FC236}">
                <a16:creationId xmlns:a16="http://schemas.microsoft.com/office/drawing/2014/main" id="{C325CCF5-700D-CC8E-19BE-CAEB150769DF}"/>
              </a:ext>
            </a:extLst>
          </p:cNvPr>
          <p:cNvPicPr>
            <a:picLocks noChangeAspect="1" noChangeArrowheads="1"/>
          </p:cNvPicPr>
          <p:nvPr/>
        </p:nvPicPr>
        <p:blipFill>
          <a:blip r:embed="rId2"/>
          <a:srcRect/>
          <a:stretch/>
        </p:blipFill>
        <p:spPr bwMode="auto">
          <a:xfrm>
            <a:off x="1863725" y="1843088"/>
            <a:ext cx="2014538" cy="2709862"/>
          </a:xfrm>
          <a:prstGeom prst="rect">
            <a:avLst/>
          </a:prstGeom>
          <a:ln>
            <a:noFill/>
          </a:ln>
          <a:effectLst>
            <a:outerShdw blurRad="292100" dist="139700" dir="2700000" algn="tl" rotWithShape="0">
              <a:srgbClr val="333333">
                <a:alpha val="65000"/>
              </a:srgbClr>
            </a:outerShdw>
          </a:effectLst>
        </p:spPr>
      </p:pic>
      <p:sp>
        <p:nvSpPr>
          <p:cNvPr id="17413" name="TextBox 3">
            <a:extLst>
              <a:ext uri="{FF2B5EF4-FFF2-40B4-BE49-F238E27FC236}">
                <a16:creationId xmlns:a16="http://schemas.microsoft.com/office/drawing/2014/main" id="{96B4AD3F-A1D9-5548-F5A1-548CAD02CB5F}"/>
              </a:ext>
            </a:extLst>
          </p:cNvPr>
          <p:cNvSpPr txBox="1">
            <a:spLocks noChangeArrowheads="1"/>
          </p:cNvSpPr>
          <p:nvPr/>
        </p:nvSpPr>
        <p:spPr bwMode="auto">
          <a:xfrm>
            <a:off x="1751014" y="4795839"/>
            <a:ext cx="8689975"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600">
                <a:solidFill>
                  <a:schemeClr val="tx1"/>
                </a:solidFill>
                <a:latin typeface="Arial" panose="020B0604020202020204" pitchFamily="34" charset="0"/>
              </a:defRPr>
            </a:lvl1pPr>
            <a:lvl2pPr marL="742950" indent="-285750">
              <a:defRPr sz="2600">
                <a:solidFill>
                  <a:schemeClr val="tx1"/>
                </a:solidFill>
                <a:latin typeface="Arial" panose="020B0604020202020204" pitchFamily="34" charset="0"/>
              </a:defRPr>
            </a:lvl2pPr>
            <a:lvl3pPr marL="1143000" indent="-228600">
              <a:defRPr sz="2600">
                <a:solidFill>
                  <a:schemeClr val="tx1"/>
                </a:solidFill>
                <a:latin typeface="Arial" panose="020B0604020202020204" pitchFamily="34" charset="0"/>
              </a:defRPr>
            </a:lvl3pPr>
            <a:lvl4pPr marL="1600200" indent="-228600">
              <a:defRPr sz="2600">
                <a:solidFill>
                  <a:schemeClr val="tx1"/>
                </a:solidFill>
                <a:latin typeface="Arial" panose="020B0604020202020204" pitchFamily="34" charset="0"/>
              </a:defRPr>
            </a:lvl4pPr>
            <a:lvl5pPr marL="2057400" indent="-228600">
              <a:defRPr sz="2600">
                <a:solidFill>
                  <a:schemeClr val="tx1"/>
                </a:solidFill>
                <a:latin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Arial" panose="020B0604020202020204" pitchFamily="34" charset="0"/>
              </a:defRPr>
            </a:lvl9pPr>
          </a:lstStyle>
          <a:p>
            <a:pPr algn="just" defTabSz="914400"/>
            <a:r>
              <a:rPr lang="en-US" altLang="zh-CN" sz="1800" dirty="0">
                <a:solidFill>
                  <a:srgbClr val="000000"/>
                </a:solidFill>
                <a:latin typeface="思源黑体" panose="020B0500000000000000" pitchFamily="34" charset="-122"/>
                <a:ea typeface="思源黑体" panose="020B0500000000000000" pitchFamily="34" charset="-122"/>
                <a:cs typeface="Arial" panose="020B0604020202020204" pitchFamily="34" charset="0"/>
              </a:rPr>
              <a:t>《</a:t>
            </a:r>
            <a:r>
              <a:rPr lang="zh-CN" altLang="en-US" sz="1800" dirty="0">
                <a:solidFill>
                  <a:srgbClr val="000000"/>
                </a:solidFill>
                <a:latin typeface="思源黑体" panose="020B0500000000000000" pitchFamily="34" charset="-122"/>
                <a:ea typeface="思源黑体" panose="020B0500000000000000" pitchFamily="34" charset="-122"/>
                <a:cs typeface="Arial" panose="020B0604020202020204" pitchFamily="34" charset="0"/>
              </a:rPr>
              <a:t>传播学刊</a:t>
            </a:r>
            <a:r>
              <a:rPr lang="en-US" altLang="zh-CN" sz="1800" dirty="0">
                <a:solidFill>
                  <a:srgbClr val="000000"/>
                </a:solidFill>
                <a:latin typeface="思源黑体" panose="020B0500000000000000" pitchFamily="34" charset="-122"/>
                <a:ea typeface="思源黑体" panose="020B0500000000000000" pitchFamily="34" charset="-122"/>
                <a:cs typeface="Arial" panose="020B0604020202020204" pitchFamily="34" charset="0"/>
              </a:rPr>
              <a:t>》(JOC)</a:t>
            </a:r>
            <a:r>
              <a:rPr lang="zh-CN" altLang="en-US" sz="1800" dirty="0">
                <a:solidFill>
                  <a:srgbClr val="000000"/>
                </a:solidFill>
                <a:latin typeface="思源黑体" panose="020B0500000000000000" pitchFamily="34" charset="-122"/>
                <a:ea typeface="思源黑体" panose="020B0500000000000000" pitchFamily="34" charset="-122"/>
                <a:cs typeface="Arial" panose="020B0604020202020204" pitchFamily="34" charset="0"/>
              </a:rPr>
              <a:t>是国际传播协会（</a:t>
            </a:r>
            <a:r>
              <a:rPr lang="en-US" altLang="zh-CN" sz="1800" dirty="0">
                <a:solidFill>
                  <a:srgbClr val="000000"/>
                </a:solidFill>
                <a:latin typeface="思源黑体" panose="020B0500000000000000" pitchFamily="34" charset="-122"/>
                <a:ea typeface="思源黑体" panose="020B0500000000000000" pitchFamily="34" charset="-122"/>
                <a:cs typeface="Arial" panose="020B0604020202020204" pitchFamily="34" charset="0"/>
              </a:rPr>
              <a:t>ICA</a:t>
            </a:r>
            <a:r>
              <a:rPr lang="zh-CN" altLang="en-US" sz="1800" dirty="0">
                <a:solidFill>
                  <a:srgbClr val="000000"/>
                </a:solidFill>
                <a:latin typeface="思源黑体" panose="020B0500000000000000" pitchFamily="34" charset="-122"/>
                <a:ea typeface="思源黑体" panose="020B0500000000000000" pitchFamily="34" charset="-122"/>
                <a:cs typeface="Arial" panose="020B0604020202020204" pitchFamily="34" charset="0"/>
              </a:rPr>
              <a:t>）的旗舰刊物，是传播学专家和政策制定者的必看刊物。该刊致力于</a:t>
            </a:r>
            <a:r>
              <a:rPr lang="zh-CN" altLang="en-US" sz="1800" b="1" dirty="0">
                <a:solidFill>
                  <a:srgbClr val="1F497D"/>
                </a:solidFill>
                <a:latin typeface="思源黑体" panose="020B0500000000000000" pitchFamily="34" charset="-122"/>
                <a:ea typeface="思源黑体" panose="020B0500000000000000" pitchFamily="34" charset="-122"/>
                <a:cs typeface="Arial" panose="020B0604020202020204" pitchFamily="34" charset="0"/>
              </a:rPr>
              <a:t>传播学相关的实践、政策和理论研究</a:t>
            </a:r>
            <a:r>
              <a:rPr lang="zh-CN" altLang="en-US" sz="1800" dirty="0">
                <a:solidFill>
                  <a:srgbClr val="000000"/>
                </a:solidFill>
                <a:latin typeface="思源黑体" panose="020B0500000000000000" pitchFamily="34" charset="-122"/>
                <a:ea typeface="思源黑体" panose="020B0500000000000000" pitchFamily="34" charset="-122"/>
                <a:cs typeface="Arial" panose="020B0604020202020204" pitchFamily="34" charset="0"/>
              </a:rPr>
              <a:t>，为读者带来传播研究理论最前沿、最具有推广性和最重要的发现。期刊设有书评专栏，以及关于当前热点问题的精选研究专题讨论。该刊力图成为传播学领域的综合性论坛，因而对跨学科和传播学的各个子领域的研究尤为关注。 </a:t>
            </a:r>
          </a:p>
        </p:txBody>
      </p:sp>
      <p:sp>
        <p:nvSpPr>
          <p:cNvPr id="8" name="TextBox 7">
            <a:extLst>
              <a:ext uri="{FF2B5EF4-FFF2-40B4-BE49-F238E27FC236}">
                <a16:creationId xmlns:a16="http://schemas.microsoft.com/office/drawing/2014/main" id="{32123AB0-C26F-D9FB-681A-581B2D420C46}"/>
              </a:ext>
            </a:extLst>
          </p:cNvPr>
          <p:cNvSpPr txBox="1"/>
          <p:nvPr/>
        </p:nvSpPr>
        <p:spPr>
          <a:xfrm>
            <a:off x="4051470" y="1920746"/>
            <a:ext cx="6594136" cy="2554545"/>
          </a:xfrm>
          <a:prstGeom prst="rect">
            <a:avLst/>
          </a:prstGeom>
          <a:noFill/>
        </p:spPr>
        <p:txBody>
          <a:bodyPr>
            <a:spAutoFit/>
          </a:bodyPr>
          <a:lstStyle/>
          <a:p>
            <a:pPr algn="just" defTabSz="914400">
              <a:defRPr/>
            </a:pPr>
            <a:r>
              <a:rPr lang="en-US" sz="1800" b="1" dirty="0">
                <a:solidFill>
                  <a:srgbClr val="000000"/>
                </a:solidFill>
                <a:highlight>
                  <a:srgbClr val="FFFFFF"/>
                </a:highlight>
                <a:latin typeface="宋体" panose="02010600030101010101" pitchFamily="2" charset="-122"/>
                <a:ea typeface="宋体" panose="02010600030101010101" pitchFamily="2" charset="-122"/>
              </a:rPr>
              <a:t>ISSN: </a:t>
            </a:r>
            <a:r>
              <a:rPr lang="en-US" sz="1800" dirty="0">
                <a:solidFill>
                  <a:srgbClr val="000000"/>
                </a:solidFill>
                <a:highlight>
                  <a:srgbClr val="FFFFFF"/>
                </a:highlight>
                <a:latin typeface="宋体" panose="02010600030101010101" pitchFamily="2" charset="-122"/>
                <a:ea typeface="宋体" panose="02010600030101010101" pitchFamily="2" charset="-122"/>
              </a:rPr>
              <a:t>0021-9916</a:t>
            </a:r>
          </a:p>
          <a:p>
            <a:pPr algn="just" defTabSz="914400">
              <a:defRPr/>
            </a:pPr>
            <a:r>
              <a:rPr lang="zh-CN" altLang="en-US" sz="1600" b="1" dirty="0">
                <a:solidFill>
                  <a:srgbClr val="000000"/>
                </a:solidFill>
                <a:highlight>
                  <a:srgbClr val="FFFFFF"/>
                </a:highlight>
                <a:latin typeface="宋体" panose="02010600030101010101" pitchFamily="2" charset="-122"/>
                <a:ea typeface="宋体" panose="02010600030101010101" pitchFamily="2" charset="-122"/>
              </a:rPr>
              <a:t>数据库收录全文</a:t>
            </a:r>
            <a:r>
              <a:rPr lang="en-US" altLang="zh-CN" sz="1800" b="1" dirty="0">
                <a:solidFill>
                  <a:srgbClr val="000000"/>
                </a:solidFill>
                <a:highlight>
                  <a:srgbClr val="FFFFFF"/>
                </a:highlight>
                <a:latin typeface="宋体" panose="02010600030101010101" pitchFamily="2" charset="-122"/>
                <a:ea typeface="宋体" panose="02010600030101010101" pitchFamily="2" charset="-122"/>
              </a:rPr>
              <a:t>:</a:t>
            </a:r>
            <a:r>
              <a:rPr lang="zh-CN" altLang="en-US" sz="1800" b="1" dirty="0">
                <a:solidFill>
                  <a:srgbClr val="000000"/>
                </a:solidFill>
                <a:highlight>
                  <a:srgbClr val="FFFFFF"/>
                </a:highlight>
                <a:latin typeface="宋体" panose="02010600030101010101" pitchFamily="2" charset="-122"/>
                <a:ea typeface="宋体" panose="02010600030101010101" pitchFamily="2" charset="-122"/>
              </a:rPr>
              <a:t> </a:t>
            </a:r>
            <a:r>
              <a:rPr lang="en-US" altLang="zh-CN" sz="1800" dirty="0">
                <a:solidFill>
                  <a:srgbClr val="000000"/>
                </a:solidFill>
                <a:highlight>
                  <a:srgbClr val="FFFFFF"/>
                </a:highlight>
                <a:latin typeface="宋体" panose="02010600030101010101" pitchFamily="2" charset="-122"/>
                <a:ea typeface="宋体" panose="02010600030101010101" pitchFamily="2" charset="-122"/>
              </a:rPr>
              <a:t>2006</a:t>
            </a:r>
            <a:r>
              <a:rPr lang="zh-CN" altLang="en-US" sz="1600" dirty="0">
                <a:solidFill>
                  <a:srgbClr val="000000"/>
                </a:solidFill>
                <a:highlight>
                  <a:srgbClr val="FFFFFF"/>
                </a:highlight>
                <a:latin typeface="宋体" panose="02010600030101010101" pitchFamily="2" charset="-122"/>
                <a:ea typeface="宋体" panose="02010600030101010101" pitchFamily="2" charset="-122"/>
              </a:rPr>
              <a:t>年至今（有</a:t>
            </a:r>
            <a:r>
              <a:rPr lang="en-US" altLang="zh-CN" sz="1600" dirty="0">
                <a:solidFill>
                  <a:srgbClr val="000000"/>
                </a:solidFill>
                <a:highlight>
                  <a:srgbClr val="FFFFFF"/>
                </a:highlight>
                <a:latin typeface="宋体" panose="02010600030101010101" pitchFamily="2" charset="-122"/>
                <a:ea typeface="宋体" panose="02010600030101010101" pitchFamily="2" charset="-122"/>
              </a:rPr>
              <a:t>12</a:t>
            </a:r>
            <a:r>
              <a:rPr lang="zh-CN" altLang="en-US" sz="1600" dirty="0">
                <a:solidFill>
                  <a:srgbClr val="000000"/>
                </a:solidFill>
                <a:highlight>
                  <a:srgbClr val="FFFFFF"/>
                </a:highlight>
                <a:latin typeface="宋体" panose="02010600030101010101" pitchFamily="2" charset="-122"/>
                <a:ea typeface="宋体" panose="02010600030101010101" pitchFamily="2" charset="-122"/>
              </a:rPr>
              <a:t>个月延迟）</a:t>
            </a:r>
            <a:endParaRPr lang="en-US" sz="1600" dirty="0">
              <a:solidFill>
                <a:srgbClr val="000000"/>
              </a:solidFill>
              <a:highlight>
                <a:srgbClr val="FFFFFF"/>
              </a:highlight>
              <a:latin typeface="宋体" panose="02010600030101010101" pitchFamily="2" charset="-122"/>
              <a:ea typeface="宋体" panose="02010600030101010101" pitchFamily="2" charset="-122"/>
            </a:endParaRPr>
          </a:p>
          <a:p>
            <a:pPr algn="just" defTabSz="914400">
              <a:defRPr/>
            </a:pPr>
            <a:r>
              <a:rPr lang="zh-CN" altLang="en-US" sz="1600" b="1" dirty="0">
                <a:solidFill>
                  <a:srgbClr val="000000"/>
                </a:solidFill>
                <a:highlight>
                  <a:srgbClr val="FFFFFF"/>
                </a:highlight>
                <a:latin typeface="宋体" panose="02010600030101010101" pitchFamily="2" charset="-122"/>
                <a:ea typeface="宋体" panose="02010600030101010101" pitchFamily="2" charset="-122"/>
              </a:rPr>
              <a:t>出版商</a:t>
            </a:r>
            <a:r>
              <a:rPr lang="en-US" sz="1800" b="1" dirty="0">
                <a:solidFill>
                  <a:srgbClr val="000000"/>
                </a:solidFill>
                <a:highlight>
                  <a:srgbClr val="FFFFFF"/>
                </a:highlight>
                <a:latin typeface="宋体" panose="02010600030101010101" pitchFamily="2" charset="-122"/>
                <a:ea typeface="宋体" panose="02010600030101010101" pitchFamily="2" charset="-122"/>
              </a:rPr>
              <a:t>: </a:t>
            </a:r>
            <a:r>
              <a:rPr lang="en-US" sz="1800" dirty="0">
                <a:solidFill>
                  <a:srgbClr val="000000"/>
                </a:solidFill>
                <a:highlight>
                  <a:srgbClr val="FFFFFF"/>
                </a:highlight>
                <a:latin typeface="宋体" panose="02010600030101010101" pitchFamily="2" charset="-122"/>
                <a:ea typeface="宋体" panose="02010600030101010101" pitchFamily="2" charset="-122"/>
              </a:rPr>
              <a:t>Oxford University Press</a:t>
            </a:r>
          </a:p>
          <a:p>
            <a:pPr algn="just" defTabSz="914400">
              <a:defRPr/>
            </a:pPr>
            <a:r>
              <a:rPr lang="zh-CN" altLang="en-US" sz="1600" b="1" dirty="0">
                <a:solidFill>
                  <a:srgbClr val="000000"/>
                </a:solidFill>
                <a:highlight>
                  <a:srgbClr val="FFFFFF"/>
                </a:highlight>
                <a:latin typeface="宋体" panose="02010600030101010101" pitchFamily="2" charset="-122"/>
                <a:ea typeface="宋体" panose="02010600030101010101" pitchFamily="2" charset="-122"/>
              </a:rPr>
              <a:t>出版国家</a:t>
            </a:r>
            <a:r>
              <a:rPr lang="en-US" altLang="zh-CN" sz="1600" b="1" dirty="0">
                <a:solidFill>
                  <a:srgbClr val="000000"/>
                </a:solidFill>
                <a:highlight>
                  <a:srgbClr val="FFFFFF"/>
                </a:highlight>
                <a:latin typeface="宋体" panose="02010600030101010101" pitchFamily="2" charset="-122"/>
                <a:ea typeface="宋体" panose="02010600030101010101" pitchFamily="2" charset="-122"/>
              </a:rPr>
              <a:t>: </a:t>
            </a:r>
            <a:r>
              <a:rPr lang="zh-CN" altLang="en-US" sz="1600" dirty="0">
                <a:solidFill>
                  <a:srgbClr val="000000"/>
                </a:solidFill>
                <a:highlight>
                  <a:srgbClr val="FFFFFF"/>
                </a:highlight>
                <a:latin typeface="宋体" panose="02010600030101010101" pitchFamily="2" charset="-122"/>
                <a:ea typeface="宋体" panose="02010600030101010101" pitchFamily="2" charset="-122"/>
              </a:rPr>
              <a:t>英国</a:t>
            </a:r>
            <a:endParaRPr lang="en-US" sz="1600" dirty="0">
              <a:solidFill>
                <a:srgbClr val="000000"/>
              </a:solidFill>
              <a:highlight>
                <a:srgbClr val="FFFFFF"/>
              </a:highlight>
              <a:latin typeface="宋体" panose="02010600030101010101" pitchFamily="2" charset="-122"/>
              <a:ea typeface="宋体" panose="02010600030101010101" pitchFamily="2" charset="-122"/>
            </a:endParaRPr>
          </a:p>
          <a:p>
            <a:pPr algn="just" defTabSz="914400">
              <a:defRPr/>
            </a:pPr>
            <a:r>
              <a:rPr lang="zh-CN" altLang="en-US" sz="1600" b="1" dirty="0">
                <a:solidFill>
                  <a:srgbClr val="000000"/>
                </a:solidFill>
                <a:highlight>
                  <a:srgbClr val="FFFFFF"/>
                </a:highlight>
                <a:latin typeface="宋体" panose="02010600030101010101" pitchFamily="2" charset="-122"/>
                <a:ea typeface="宋体" panose="02010600030101010101" pitchFamily="2" charset="-122"/>
              </a:rPr>
              <a:t>出版频率</a:t>
            </a:r>
            <a:r>
              <a:rPr lang="en-US" sz="1800" b="1" dirty="0">
                <a:solidFill>
                  <a:srgbClr val="000000"/>
                </a:solidFill>
                <a:highlight>
                  <a:srgbClr val="FFFFFF"/>
                </a:highlight>
                <a:latin typeface="宋体" panose="02010600030101010101" pitchFamily="2" charset="-122"/>
                <a:ea typeface="宋体" panose="02010600030101010101" pitchFamily="2" charset="-122"/>
              </a:rPr>
              <a:t>: </a:t>
            </a:r>
            <a:r>
              <a:rPr lang="zh-CN" altLang="en-US" sz="1600" dirty="0">
                <a:solidFill>
                  <a:srgbClr val="000000"/>
                </a:solidFill>
                <a:highlight>
                  <a:srgbClr val="FFFFFF"/>
                </a:highlight>
                <a:latin typeface="宋体" panose="02010600030101010101" pitchFamily="2" charset="-122"/>
                <a:ea typeface="宋体" panose="02010600030101010101" pitchFamily="2" charset="-122"/>
              </a:rPr>
              <a:t>一年</a:t>
            </a:r>
            <a:r>
              <a:rPr lang="en-US" altLang="zh-CN" sz="1600" dirty="0">
                <a:solidFill>
                  <a:srgbClr val="000000"/>
                </a:solidFill>
                <a:highlight>
                  <a:srgbClr val="FFFFFF"/>
                </a:highlight>
                <a:latin typeface="宋体" panose="02010600030101010101" pitchFamily="2" charset="-122"/>
                <a:ea typeface="宋体" panose="02010600030101010101" pitchFamily="2" charset="-122"/>
              </a:rPr>
              <a:t>6</a:t>
            </a:r>
            <a:r>
              <a:rPr lang="zh-CN" altLang="en-US" sz="1600" dirty="0">
                <a:solidFill>
                  <a:srgbClr val="000000"/>
                </a:solidFill>
                <a:highlight>
                  <a:srgbClr val="FFFFFF"/>
                </a:highlight>
                <a:latin typeface="宋体" panose="02010600030101010101" pitchFamily="2" charset="-122"/>
                <a:ea typeface="宋体" panose="02010600030101010101" pitchFamily="2" charset="-122"/>
              </a:rPr>
              <a:t>次</a:t>
            </a:r>
            <a:endParaRPr lang="en-US" altLang="zh-CN" sz="1600" dirty="0">
              <a:solidFill>
                <a:srgbClr val="000000"/>
              </a:solidFill>
              <a:highlight>
                <a:srgbClr val="FFFFFF"/>
              </a:highlight>
              <a:latin typeface="宋体" panose="02010600030101010101" pitchFamily="2" charset="-122"/>
              <a:ea typeface="宋体" panose="02010600030101010101" pitchFamily="2" charset="-122"/>
            </a:endParaRPr>
          </a:p>
          <a:p>
            <a:pPr algn="just" defTabSz="914400">
              <a:defRPr/>
            </a:pPr>
            <a:r>
              <a:rPr lang="zh-CN" altLang="en-US" sz="1600" b="1" dirty="0">
                <a:solidFill>
                  <a:srgbClr val="000000"/>
                </a:solidFill>
                <a:highlight>
                  <a:srgbClr val="FFFFFF"/>
                </a:highlight>
                <a:latin typeface="宋体" panose="02010600030101010101" pitchFamily="2" charset="-122"/>
                <a:ea typeface="宋体" panose="02010600030101010101" pitchFamily="2" charset="-122"/>
              </a:rPr>
              <a:t>影响因子</a:t>
            </a:r>
            <a:r>
              <a:rPr lang="en-US" sz="1800" b="1" dirty="0">
                <a:solidFill>
                  <a:srgbClr val="000000"/>
                </a:solidFill>
                <a:highlight>
                  <a:srgbClr val="FFFFFF"/>
                </a:highlight>
                <a:latin typeface="宋体" panose="02010600030101010101" pitchFamily="2" charset="-122"/>
                <a:ea typeface="宋体" panose="02010600030101010101" pitchFamily="2" charset="-122"/>
              </a:rPr>
              <a:t>: </a:t>
            </a:r>
            <a:r>
              <a:rPr lang="en-US" sz="1800" dirty="0">
                <a:solidFill>
                  <a:srgbClr val="000000"/>
                </a:solidFill>
                <a:highlight>
                  <a:srgbClr val="FFFFFF"/>
                </a:highlight>
                <a:latin typeface="宋体" panose="02010600030101010101" pitchFamily="2" charset="-122"/>
                <a:ea typeface="宋体" panose="02010600030101010101" pitchFamily="2" charset="-122"/>
              </a:rPr>
              <a:t>7.9    </a:t>
            </a:r>
            <a:r>
              <a:rPr lang="en-US" sz="1600" b="1" dirty="0">
                <a:solidFill>
                  <a:srgbClr val="000000"/>
                </a:solidFill>
                <a:highlight>
                  <a:srgbClr val="FFFFFF"/>
                </a:highlight>
                <a:latin typeface="宋体" panose="02010600030101010101" pitchFamily="2" charset="-122"/>
                <a:ea typeface="宋体" panose="02010600030101010101" pitchFamily="2" charset="-122"/>
              </a:rPr>
              <a:t>5</a:t>
            </a:r>
            <a:r>
              <a:rPr lang="zh-CN" altLang="en-US" sz="1600" b="1" dirty="0">
                <a:solidFill>
                  <a:srgbClr val="000000"/>
                </a:solidFill>
                <a:highlight>
                  <a:srgbClr val="FFFFFF"/>
                </a:highlight>
                <a:latin typeface="宋体" panose="02010600030101010101" pitchFamily="2" charset="-122"/>
                <a:ea typeface="宋体" panose="02010600030101010101" pitchFamily="2" charset="-122"/>
              </a:rPr>
              <a:t>年影响因子</a:t>
            </a:r>
            <a:r>
              <a:rPr lang="en-US" altLang="zh-CN" sz="1800" b="1" dirty="0">
                <a:solidFill>
                  <a:srgbClr val="000000"/>
                </a:solidFill>
                <a:highlight>
                  <a:srgbClr val="FFFFFF"/>
                </a:highlight>
                <a:latin typeface="宋体" panose="02010600030101010101" pitchFamily="2" charset="-122"/>
                <a:ea typeface="宋体" panose="02010600030101010101" pitchFamily="2" charset="-122"/>
              </a:rPr>
              <a:t>: </a:t>
            </a:r>
            <a:r>
              <a:rPr lang="en-US" altLang="zh-CN" sz="1800" dirty="0">
                <a:solidFill>
                  <a:srgbClr val="000000"/>
                </a:solidFill>
                <a:highlight>
                  <a:srgbClr val="FFFFFF"/>
                </a:highlight>
                <a:latin typeface="宋体" panose="02010600030101010101" pitchFamily="2" charset="-122"/>
                <a:ea typeface="宋体" panose="02010600030101010101" pitchFamily="2" charset="-122"/>
              </a:rPr>
              <a:t>9.2</a:t>
            </a:r>
            <a:endParaRPr lang="en-US" sz="1600" dirty="0">
              <a:solidFill>
                <a:srgbClr val="000000"/>
              </a:solidFill>
              <a:highlight>
                <a:srgbClr val="FFFFFF"/>
              </a:highlight>
              <a:latin typeface="宋体" panose="02010600030101010101" pitchFamily="2" charset="-122"/>
              <a:ea typeface="宋体" panose="02010600030101010101" pitchFamily="2" charset="-122"/>
            </a:endParaRPr>
          </a:p>
          <a:p>
            <a:pPr algn="just" defTabSz="914400">
              <a:defRPr/>
            </a:pPr>
            <a:r>
              <a:rPr lang="en-US" altLang="zh-CN" sz="1800" b="1" dirty="0">
                <a:solidFill>
                  <a:srgbClr val="000000"/>
                </a:solidFill>
                <a:highlight>
                  <a:srgbClr val="FFFFFF"/>
                </a:highlight>
                <a:latin typeface="宋体" panose="02010600030101010101" pitchFamily="2" charset="-122"/>
                <a:ea typeface="宋体" panose="02010600030101010101" pitchFamily="2" charset="-122"/>
              </a:rPr>
              <a:t>JIF(SSCI)</a:t>
            </a:r>
            <a:r>
              <a:rPr lang="zh-CN" altLang="en-US" sz="1600" b="1" dirty="0">
                <a:solidFill>
                  <a:srgbClr val="000000"/>
                </a:solidFill>
                <a:highlight>
                  <a:srgbClr val="FFFFFF"/>
                </a:highlight>
                <a:latin typeface="宋体" panose="02010600030101010101" pitchFamily="2" charset="-122"/>
                <a:ea typeface="宋体" panose="02010600030101010101" pitchFamily="2" charset="-122"/>
              </a:rPr>
              <a:t>排名：</a:t>
            </a:r>
            <a:r>
              <a:rPr lang="en-US" sz="1800" b="1" dirty="0">
                <a:solidFill>
                  <a:srgbClr val="000000"/>
                </a:solidFill>
                <a:highlight>
                  <a:srgbClr val="FFFFFF"/>
                </a:highlight>
                <a:latin typeface="宋体" panose="02010600030101010101" pitchFamily="2" charset="-122"/>
                <a:ea typeface="宋体" panose="02010600030101010101" pitchFamily="2" charset="-122"/>
              </a:rPr>
              <a:t> COMMUNICATION: </a:t>
            </a:r>
            <a:r>
              <a:rPr lang="en-US" sz="1800" dirty="0">
                <a:solidFill>
                  <a:srgbClr val="000000"/>
                </a:solidFill>
                <a:highlight>
                  <a:srgbClr val="FFFFFF"/>
                </a:highlight>
                <a:latin typeface="宋体" panose="02010600030101010101" pitchFamily="2" charset="-122"/>
                <a:ea typeface="宋体" panose="02010600030101010101" pitchFamily="2" charset="-122"/>
              </a:rPr>
              <a:t>3 /96</a:t>
            </a:r>
          </a:p>
          <a:p>
            <a:pPr algn="just" defTabSz="914400">
              <a:defRPr/>
            </a:pPr>
            <a:r>
              <a:rPr lang="zh-CN" altLang="en-US" sz="1600" b="1" dirty="0">
                <a:solidFill>
                  <a:srgbClr val="000000"/>
                </a:solidFill>
                <a:highlight>
                  <a:srgbClr val="FFFFFF"/>
                </a:highlight>
                <a:latin typeface="宋体" panose="02010600030101010101" pitchFamily="2" charset="-122"/>
                <a:ea typeface="宋体" panose="02010600030101010101" pitchFamily="2" charset="-122"/>
              </a:rPr>
              <a:t>同行评议期刊</a:t>
            </a:r>
            <a:r>
              <a:rPr lang="en-US" altLang="zh-CN" sz="1600" b="1" dirty="0">
                <a:solidFill>
                  <a:srgbClr val="000000"/>
                </a:solidFill>
                <a:highlight>
                  <a:srgbClr val="FFFFFF"/>
                </a:highlight>
                <a:latin typeface="宋体" panose="02010600030101010101" pitchFamily="2" charset="-122"/>
                <a:ea typeface="宋体" panose="02010600030101010101" pitchFamily="2" charset="-122"/>
              </a:rPr>
              <a:t>: </a:t>
            </a:r>
            <a:r>
              <a:rPr lang="zh-CN" altLang="en-US" sz="1600" dirty="0">
                <a:solidFill>
                  <a:srgbClr val="000000"/>
                </a:solidFill>
                <a:highlight>
                  <a:srgbClr val="FFFFFF"/>
                </a:highlight>
                <a:latin typeface="宋体" panose="02010600030101010101" pitchFamily="2" charset="-122"/>
                <a:ea typeface="宋体" panose="02010600030101010101" pitchFamily="2" charset="-122"/>
              </a:rPr>
              <a:t>是</a:t>
            </a:r>
            <a:endParaRPr lang="en-US" altLang="zh-CN" sz="1600" dirty="0">
              <a:solidFill>
                <a:srgbClr val="000000"/>
              </a:solidFill>
              <a:highlight>
                <a:srgbClr val="FFFFFF"/>
              </a:highlight>
              <a:latin typeface="宋体" panose="02010600030101010101" pitchFamily="2" charset="-122"/>
              <a:ea typeface="宋体" panose="02010600030101010101" pitchFamily="2" charset="-122"/>
            </a:endParaRPr>
          </a:p>
          <a:p>
            <a:pPr algn="just" defTabSz="914400">
              <a:defRPr/>
            </a:pPr>
            <a:r>
              <a:rPr lang="zh-CN" altLang="en-US" sz="1600" b="1" dirty="0">
                <a:solidFill>
                  <a:srgbClr val="000000"/>
                </a:solidFill>
                <a:highlight>
                  <a:srgbClr val="FFFFFF"/>
                </a:highlight>
                <a:latin typeface="宋体" panose="02010600030101010101" pitchFamily="2" charset="-122"/>
                <a:ea typeface="宋体" panose="02010600030101010101" pitchFamily="2" charset="-122"/>
              </a:rPr>
              <a:t>期刊链接</a:t>
            </a:r>
            <a:r>
              <a:rPr lang="en-US" sz="1800" b="1" dirty="0">
                <a:solidFill>
                  <a:srgbClr val="000000"/>
                </a:solidFill>
                <a:highlight>
                  <a:srgbClr val="FFFFFF"/>
                </a:highlight>
                <a:latin typeface="宋体" panose="02010600030101010101" pitchFamily="2" charset="-122"/>
                <a:ea typeface="宋体" panose="02010600030101010101" pitchFamily="2" charset="-122"/>
              </a:rPr>
              <a:t>:</a:t>
            </a:r>
            <a:r>
              <a:rPr lang="zh-CN" altLang="en-US" sz="1800" b="1" dirty="0">
                <a:solidFill>
                  <a:srgbClr val="000000"/>
                </a:solidFill>
                <a:highlight>
                  <a:srgbClr val="FFFFFF"/>
                </a:highlight>
                <a:latin typeface="宋体" panose="02010600030101010101" pitchFamily="2" charset="-122"/>
                <a:ea typeface="宋体" panose="02010600030101010101" pitchFamily="2" charset="-122"/>
              </a:rPr>
              <a:t> </a:t>
            </a:r>
            <a:r>
              <a:rPr lang="en-US" sz="1800" dirty="0">
                <a:solidFill>
                  <a:srgbClr val="000000"/>
                </a:solidFill>
                <a:highlight>
                  <a:srgbClr val="FFFFFF"/>
                </a:highlight>
                <a:latin typeface="宋体" panose="02010600030101010101" pitchFamily="2" charset="-122"/>
                <a:ea typeface="宋体" panose="02010600030101010101" pitchFamily="2" charset="-122"/>
              </a:rPr>
              <a:t>https://academic.oup.com/journals</a:t>
            </a:r>
          </a:p>
        </p:txBody>
      </p:sp>
      <p:sp>
        <p:nvSpPr>
          <p:cNvPr id="14" name="TextBox 13">
            <a:extLst>
              <a:ext uri="{FF2B5EF4-FFF2-40B4-BE49-F238E27FC236}">
                <a16:creationId xmlns:a16="http://schemas.microsoft.com/office/drawing/2014/main" id="{007D4D62-0B8F-7325-A51B-0E809F8453F3}"/>
              </a:ext>
            </a:extLst>
          </p:cNvPr>
          <p:cNvSpPr txBox="1"/>
          <p:nvPr/>
        </p:nvSpPr>
        <p:spPr>
          <a:xfrm>
            <a:off x="1524000" y="1323975"/>
            <a:ext cx="5824538" cy="369888"/>
          </a:xfrm>
          <a:prstGeom prst="rect">
            <a:avLst/>
          </a:prstGeom>
          <a:noFill/>
        </p:spPr>
        <p:txBody>
          <a:bodyPr>
            <a:spAutoFit/>
          </a:bodyPr>
          <a:lstStyle>
            <a:lvl1pPr>
              <a:defRPr sz="2600">
                <a:solidFill>
                  <a:schemeClr val="tx1"/>
                </a:solidFill>
                <a:latin typeface="Arial" panose="020B0604020202020204" pitchFamily="34" charset="0"/>
              </a:defRPr>
            </a:lvl1pPr>
            <a:lvl2pPr marL="742950" indent="-285750">
              <a:defRPr sz="2600">
                <a:solidFill>
                  <a:schemeClr val="tx1"/>
                </a:solidFill>
                <a:latin typeface="Arial" panose="020B0604020202020204" pitchFamily="34" charset="0"/>
              </a:defRPr>
            </a:lvl2pPr>
            <a:lvl3pPr marL="1143000" indent="-228600">
              <a:defRPr sz="2600">
                <a:solidFill>
                  <a:schemeClr val="tx1"/>
                </a:solidFill>
                <a:latin typeface="Arial" panose="020B0604020202020204" pitchFamily="34" charset="0"/>
              </a:defRPr>
            </a:lvl3pPr>
            <a:lvl4pPr marL="1600200" indent="-228600">
              <a:defRPr sz="2600">
                <a:solidFill>
                  <a:schemeClr val="tx1"/>
                </a:solidFill>
                <a:latin typeface="Arial" panose="020B0604020202020204" pitchFamily="34" charset="0"/>
              </a:defRPr>
            </a:lvl4pPr>
            <a:lvl5pPr marL="2057400" indent="-228600">
              <a:defRPr sz="2600">
                <a:solidFill>
                  <a:schemeClr val="tx1"/>
                </a:solidFill>
                <a:latin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Arial" panose="020B0604020202020204" pitchFamily="34" charset="0"/>
              </a:defRPr>
            </a:lvl9pPr>
          </a:lstStyle>
          <a:p>
            <a:pPr defTabSz="914400"/>
            <a:r>
              <a:rPr lang="zh-CN" altLang="en-US" sz="1800" b="1">
                <a:solidFill>
                  <a:srgbClr val="F0BF0A"/>
                </a:solidFill>
                <a:latin typeface="Microsoft YaHei UI" panose="020B0503020204020204" pitchFamily="34" charset="-122"/>
                <a:ea typeface="Microsoft YaHei UI" panose="020B0503020204020204" pitchFamily="34" charset="-122"/>
              </a:rPr>
              <a:t>（</a:t>
            </a:r>
            <a:r>
              <a:rPr lang="en-US" altLang="zh-CN" sz="1800" b="1">
                <a:solidFill>
                  <a:srgbClr val="F0BF0A"/>
                </a:solidFill>
                <a:latin typeface="Microsoft YaHei UI" panose="020B0503020204020204" pitchFamily="34" charset="-122"/>
                <a:ea typeface="Microsoft YaHei UI" panose="020B0503020204020204" pitchFamily="34" charset="-122"/>
              </a:rPr>
              <a:t>JIF2022: </a:t>
            </a:r>
            <a:r>
              <a:rPr lang="en-US" altLang="zh-CN" sz="1800" b="1">
                <a:solidFill>
                  <a:srgbClr val="00B0F0"/>
                </a:solidFill>
                <a:latin typeface="等线" panose="02010600030101010101" pitchFamily="2" charset="-122"/>
                <a:ea typeface="等线" panose="02010600030101010101" pitchFamily="2" charset="-122"/>
                <a:cs typeface="Times New Roman" panose="02020603050405020304" pitchFamily="18" charset="0"/>
              </a:rPr>
              <a:t>7.9</a:t>
            </a:r>
            <a:r>
              <a:rPr lang="en-US" altLang="en-US" sz="1800" b="1">
                <a:solidFill>
                  <a:srgbClr val="00B0F0"/>
                </a:solidFill>
                <a:latin typeface="等线" panose="02010600030101010101" pitchFamily="2" charset="-122"/>
                <a:ea typeface="等线" panose="02010600030101010101" pitchFamily="2" charset="-122"/>
                <a:cs typeface="Times New Roman" panose="02020603050405020304" pitchFamily="18" charset="0"/>
              </a:rPr>
              <a:t> </a:t>
            </a:r>
            <a:r>
              <a:rPr lang="en-US" altLang="en-US" sz="1800" b="1">
                <a:solidFill>
                  <a:srgbClr val="FF0000"/>
                </a:solidFill>
                <a:latin typeface="等线" panose="02010600030101010101" pitchFamily="2" charset="-122"/>
                <a:ea typeface="等线" panose="02010600030101010101" pitchFamily="2" charset="-122"/>
                <a:cs typeface="Times New Roman" panose="02020603050405020304" pitchFamily="18" charset="0"/>
              </a:rPr>
              <a:t>↑ </a:t>
            </a:r>
            <a:r>
              <a:rPr lang="en-US" altLang="en-US" sz="1800" b="1" baseline="30000">
                <a:solidFill>
                  <a:srgbClr val="FF0000"/>
                </a:solidFill>
                <a:latin typeface="等线" panose="02010600030101010101" pitchFamily="2" charset="-122"/>
                <a:ea typeface="等线" panose="02010600030101010101" pitchFamily="2" charset="-122"/>
                <a:cs typeface="Times New Roman" panose="02020603050405020304" pitchFamily="18" charset="0"/>
              </a:rPr>
              <a:t>2.15 </a:t>
            </a:r>
            <a:r>
              <a:rPr lang="zh-CN" altLang="en-US" sz="1800" b="1">
                <a:solidFill>
                  <a:srgbClr val="F0BF0A"/>
                </a:solidFill>
                <a:latin typeface="Microsoft YaHei UI" panose="020B0503020204020204" pitchFamily="34" charset="-122"/>
                <a:ea typeface="Microsoft YaHei UI" panose="020B0503020204020204" pitchFamily="34" charset="-122"/>
              </a:rPr>
              <a:t>； </a:t>
            </a:r>
            <a:r>
              <a:rPr lang="en-US" altLang="zh-CN" sz="1800" b="1">
                <a:solidFill>
                  <a:srgbClr val="F0BF0A"/>
                </a:solidFill>
                <a:latin typeface="Microsoft YaHei UI" panose="020B0503020204020204" pitchFamily="34" charset="-122"/>
                <a:ea typeface="Microsoft YaHei UI" panose="020B0503020204020204" pitchFamily="34" charset="-122"/>
              </a:rPr>
              <a:t>JCR Q1 </a:t>
            </a:r>
            <a:r>
              <a:rPr lang="zh-CN" altLang="en-US" sz="1800" b="1">
                <a:solidFill>
                  <a:srgbClr val="F0BF0A"/>
                </a:solidFill>
                <a:latin typeface="Microsoft YaHei UI" panose="020B0503020204020204" pitchFamily="34" charset="-122"/>
                <a:ea typeface="Microsoft YaHei UI" panose="020B0503020204020204" pitchFamily="34" charset="-122"/>
              </a:rPr>
              <a:t>；</a:t>
            </a:r>
            <a:r>
              <a:rPr lang="en-US" altLang="zh-CN" sz="1800" b="1">
                <a:solidFill>
                  <a:srgbClr val="F0BF0A"/>
                </a:solidFill>
                <a:latin typeface="Microsoft YaHei UI" panose="020B0503020204020204" pitchFamily="34" charset="-122"/>
                <a:ea typeface="Microsoft YaHei UI" panose="020B0503020204020204" pitchFamily="34" charset="-122"/>
              </a:rPr>
              <a:t>SCI Q1</a:t>
            </a:r>
            <a:r>
              <a:rPr lang="zh-CN" altLang="en-US" sz="1800" b="1">
                <a:solidFill>
                  <a:srgbClr val="F0BF0A"/>
                </a:solidFill>
                <a:latin typeface="Microsoft YaHei UI" panose="020B0503020204020204" pitchFamily="34" charset="-122"/>
                <a:ea typeface="Microsoft YaHei UI" panose="020B0503020204020204" pitchFamily="34" charset="-122"/>
              </a:rPr>
              <a:t>）</a:t>
            </a:r>
            <a:endParaRPr lang="en-US" altLang="en-US" sz="1800" b="1">
              <a:solidFill>
                <a:srgbClr val="000000"/>
              </a:solidFill>
              <a:ea typeface="+mn-ea"/>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chair, floor, indoor, furniture&#10;&#10;Description automatically generated">
            <a:extLst>
              <a:ext uri="{FF2B5EF4-FFF2-40B4-BE49-F238E27FC236}">
                <a16:creationId xmlns:a16="http://schemas.microsoft.com/office/drawing/2014/main" id="{F50C69D0-DE4C-4904-90A8-87B44948B9DF}"/>
              </a:ext>
            </a:extLst>
          </p:cNvPr>
          <p:cNvPicPr>
            <a:picLocks noChangeAspect="1"/>
          </p:cNvPicPr>
          <p:nvPr/>
        </p:nvPicPr>
        <p:blipFill rotWithShape="1">
          <a:blip r:embed="rId2">
            <a:extLst>
              <a:ext uri="{28A0092B-C50C-407E-A947-70E740481C1C}">
                <a14:useLocalDpi xmlns:a14="http://schemas.microsoft.com/office/drawing/2010/main" val="0"/>
              </a:ext>
            </a:extLst>
          </a:blip>
          <a:srcRect l="44664" t="3438" r="2675" b="3664"/>
          <a:stretch/>
        </p:blipFill>
        <p:spPr>
          <a:xfrm>
            <a:off x="5445397" y="324465"/>
            <a:ext cx="6420464" cy="6193944"/>
          </a:xfrm>
          <a:prstGeom prst="rect">
            <a:avLst/>
          </a:prstGeom>
        </p:spPr>
      </p:pic>
      <p:sp>
        <p:nvSpPr>
          <p:cNvPr id="9" name="Rectangle 8">
            <a:extLst>
              <a:ext uri="{FF2B5EF4-FFF2-40B4-BE49-F238E27FC236}">
                <a16:creationId xmlns:a16="http://schemas.microsoft.com/office/drawing/2014/main" id="{938C9972-894F-481E-8E1A-05DC7E96D8E6}"/>
              </a:ext>
            </a:extLst>
          </p:cNvPr>
          <p:cNvSpPr/>
          <p:nvPr/>
        </p:nvSpPr>
        <p:spPr>
          <a:xfrm>
            <a:off x="5180592" y="324465"/>
            <a:ext cx="266479" cy="43098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FFFFFF"/>
              </a:solidFill>
              <a:effectLst/>
              <a:uLnTx/>
              <a:uFillTx/>
              <a:latin typeface="Times New Roman"/>
              <a:ea typeface="思源黑体 CN" panose="020B0500000000000000"/>
              <a:cs typeface="+mn-cs"/>
            </a:endParaRPr>
          </a:p>
        </p:txBody>
      </p:sp>
      <p:sp>
        <p:nvSpPr>
          <p:cNvPr id="11" name="Rectangle 10">
            <a:extLst>
              <a:ext uri="{FF2B5EF4-FFF2-40B4-BE49-F238E27FC236}">
                <a16:creationId xmlns:a16="http://schemas.microsoft.com/office/drawing/2014/main" id="{693AB49C-8C3C-4E04-93A1-1FB2CC1DF144}"/>
              </a:ext>
            </a:extLst>
          </p:cNvPr>
          <p:cNvSpPr/>
          <p:nvPr/>
        </p:nvSpPr>
        <p:spPr>
          <a:xfrm>
            <a:off x="5180592" y="4496763"/>
            <a:ext cx="266479" cy="2021645"/>
          </a:xfrm>
          <a:prstGeom prst="rect">
            <a:avLst/>
          </a:prstGeom>
          <a:solidFill>
            <a:srgbClr val="80B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FFFFFF"/>
              </a:solidFill>
              <a:effectLst/>
              <a:uLnTx/>
              <a:uFillTx/>
              <a:latin typeface="Times New Roman"/>
              <a:ea typeface="思源黑体 CN" panose="020B0500000000000000"/>
              <a:cs typeface="+mn-cs"/>
            </a:endParaRPr>
          </a:p>
        </p:txBody>
      </p:sp>
      <p:sp>
        <p:nvSpPr>
          <p:cNvPr id="13" name="Title 7">
            <a:extLst>
              <a:ext uri="{FF2B5EF4-FFF2-40B4-BE49-F238E27FC236}">
                <a16:creationId xmlns:a16="http://schemas.microsoft.com/office/drawing/2014/main" id="{16157980-7C98-4392-B95D-DBBFBD9DC664}"/>
              </a:ext>
            </a:extLst>
          </p:cNvPr>
          <p:cNvSpPr txBox="1">
            <a:spLocks/>
          </p:cNvSpPr>
          <p:nvPr/>
        </p:nvSpPr>
        <p:spPr>
          <a:xfrm>
            <a:off x="822017" y="2422722"/>
            <a:ext cx="3862812" cy="2273491"/>
          </a:xfrm>
          <a:prstGeom prst="rect">
            <a:avLst/>
          </a:prstGeom>
        </p:spPr>
        <p:txBody>
          <a:bodyPr vert="horz" lIns="91440" tIns="45720" rIns="91440" bIns="45720" rtlCol="0" anchor="ctr">
            <a:noAutofit/>
          </a:bodyPr>
          <a:lstStyle>
            <a:lvl1pPr algn="ctr" defTabSz="914400" rtl="0" eaLnBrk="1" latinLnBrk="0" hangingPunct="1">
              <a:lnSpc>
                <a:spcPct val="110000"/>
              </a:lnSpc>
              <a:spcBef>
                <a:spcPct val="0"/>
              </a:spcBef>
              <a:buNone/>
              <a:defRPr sz="6000" b="0" kern="1200">
                <a:solidFill>
                  <a:schemeClr val="bg1"/>
                </a:solidFill>
                <a:latin typeface="+mj-lt"/>
                <a:ea typeface="+mj-ea"/>
                <a:cs typeface="+mj-cs"/>
              </a:defRPr>
            </a:lvl1pPr>
          </a:lstStyle>
          <a:p>
            <a:pPr marL="0" marR="0" lvl="0" indent="0" algn="ctr" defTabSz="914400" rtl="0" eaLnBrk="1" fontAlgn="auto" latinLnBrk="0" hangingPunct="1">
              <a:lnSpc>
                <a:spcPct val="110000"/>
              </a:lnSpc>
              <a:spcBef>
                <a:spcPct val="0"/>
              </a:spcBef>
              <a:spcAft>
                <a:spcPts val="0"/>
              </a:spcAft>
              <a:buClrTx/>
              <a:buSzTx/>
              <a:buFontTx/>
              <a:buNone/>
              <a:tabLst/>
              <a:defRPr/>
            </a:pPr>
            <a:r>
              <a:rPr kumimoji="0" lang="en-US" sz="4000" b="0" u="none" strike="noStrike" kern="1200" cap="none" spc="0" normalizeH="0" baseline="0" noProof="0" dirty="0">
                <a:ln>
                  <a:noFill/>
                </a:ln>
                <a:solidFill>
                  <a:srgbClr val="FFFFFF"/>
                </a:solidFill>
                <a:effectLst/>
                <a:uLnTx/>
                <a:uFillTx/>
                <a:latin typeface="Times New Roman"/>
                <a:ea typeface="思源黑体 CN" panose="020B0500000000000000"/>
                <a:cs typeface="+mj-cs"/>
              </a:rPr>
              <a:t>E</a:t>
            </a:r>
            <a:r>
              <a:rPr kumimoji="0" lang="en-US" altLang="zh-CN" sz="4000" b="0" u="none" strike="noStrike" kern="1200" cap="none" spc="0" normalizeH="0" baseline="0" noProof="0" dirty="0">
                <a:ln>
                  <a:noFill/>
                </a:ln>
                <a:solidFill>
                  <a:srgbClr val="FFFFFF"/>
                </a:solidFill>
                <a:effectLst/>
                <a:uLnTx/>
                <a:uFillTx/>
                <a:latin typeface="Times New Roman"/>
                <a:ea typeface="思源黑体 CN" panose="020B0500000000000000"/>
                <a:cs typeface="+mj-cs"/>
              </a:rPr>
              <a:t>ducation </a:t>
            </a:r>
            <a:r>
              <a:rPr kumimoji="0" lang="en-US" sz="4000" b="0" u="none" strike="noStrike" kern="1200" cap="none" spc="0" normalizeH="0" baseline="0" noProof="0" dirty="0">
                <a:ln>
                  <a:noFill/>
                </a:ln>
                <a:solidFill>
                  <a:srgbClr val="FFFFFF"/>
                </a:solidFill>
                <a:effectLst/>
                <a:uLnTx/>
                <a:uFillTx/>
                <a:latin typeface="Times New Roman"/>
                <a:ea typeface="思源黑体 CN" panose="020B0500000000000000"/>
                <a:cs typeface="+mj-cs"/>
              </a:rPr>
              <a:t>Research Complete</a:t>
            </a:r>
            <a:endParaRPr kumimoji="0" lang="en-US" sz="5400" b="0" i="0" u="none" strike="noStrike" kern="1200" cap="none" spc="0" normalizeH="0" baseline="0" noProof="0" dirty="0">
              <a:ln>
                <a:noFill/>
              </a:ln>
              <a:solidFill>
                <a:srgbClr val="FFFFFF"/>
              </a:solidFill>
              <a:effectLst/>
              <a:uLnTx/>
              <a:uFillTx/>
              <a:latin typeface="Times New Roman"/>
              <a:ea typeface="思源黑体 CN" panose="020B0500000000000000"/>
              <a:cs typeface="+mj-cs"/>
            </a:endParaRPr>
          </a:p>
        </p:txBody>
      </p:sp>
      <p:pic>
        <p:nvPicPr>
          <p:cNvPr id="14" name="Picture 13">
            <a:extLst>
              <a:ext uri="{FF2B5EF4-FFF2-40B4-BE49-F238E27FC236}">
                <a16:creationId xmlns:a16="http://schemas.microsoft.com/office/drawing/2014/main" id="{45E48B7C-4B8A-4E95-9C01-A474060931F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41320" y="1297110"/>
            <a:ext cx="3224207" cy="684690"/>
          </a:xfrm>
          <a:prstGeom prst="rect">
            <a:avLst/>
          </a:prstGeom>
        </p:spPr>
      </p:pic>
      <p:pic>
        <p:nvPicPr>
          <p:cNvPr id="12" name="Picture 11">
            <a:extLst>
              <a:ext uri="{FF2B5EF4-FFF2-40B4-BE49-F238E27FC236}">
                <a16:creationId xmlns:a16="http://schemas.microsoft.com/office/drawing/2014/main" id="{FD4F221C-B4B6-4293-85C8-5DA34456A20C}"/>
              </a:ext>
            </a:extLst>
          </p:cNvPr>
          <p:cNvPicPr>
            <a:picLocks noChangeAspect="1"/>
          </p:cNvPicPr>
          <p:nvPr/>
        </p:nvPicPr>
        <p:blipFill rotWithShape="1">
          <a:blip r:embed="rId4" cstate="screen">
            <a:alphaModFix amt="20000"/>
            <a:extLst>
              <a:ext uri="{28A0092B-C50C-407E-A947-70E740481C1C}">
                <a14:useLocalDpi xmlns:a14="http://schemas.microsoft.com/office/drawing/2010/main"/>
              </a:ext>
            </a:extLst>
          </a:blip>
          <a:srcRect/>
          <a:stretch/>
        </p:blipFill>
        <p:spPr>
          <a:xfrm>
            <a:off x="326138" y="4988129"/>
            <a:ext cx="11539723" cy="1583918"/>
          </a:xfrm>
          <a:prstGeom prst="rect">
            <a:avLst/>
          </a:prstGeom>
        </p:spPr>
      </p:pic>
    </p:spTree>
    <p:extLst>
      <p:ext uri="{BB962C8B-B14F-4D97-AF65-F5344CB8AC3E}">
        <p14:creationId xmlns:p14="http://schemas.microsoft.com/office/powerpoint/2010/main" val="1216437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5" name="文本框 4">
            <a:extLst>
              <a:ext uri="{FF2B5EF4-FFF2-40B4-BE49-F238E27FC236}">
                <a16:creationId xmlns:a16="http://schemas.microsoft.com/office/drawing/2014/main" id="{75C815BC-99B7-A193-230C-DD757962C259}"/>
              </a:ext>
            </a:extLst>
          </p:cNvPr>
          <p:cNvSpPr txBox="1">
            <a:spLocks noChangeArrowheads="1"/>
          </p:cNvSpPr>
          <p:nvPr/>
        </p:nvSpPr>
        <p:spPr bwMode="auto">
          <a:xfrm>
            <a:off x="1579783" y="512379"/>
            <a:ext cx="10189176" cy="1661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685800">
              <a:lnSpc>
                <a:spcPct val="110000"/>
              </a:lnSpc>
              <a:spcBef>
                <a:spcPts val="675"/>
              </a:spcBef>
              <a:buFont typeface="Arial" panose="020B0604020202020204" pitchFamily="34" charset="0"/>
              <a:buChar char="•"/>
              <a:defRPr sz="2100">
                <a:solidFill>
                  <a:schemeClr val="tx2"/>
                </a:solidFill>
                <a:latin typeface="Arial" panose="020B0604020202020204" pitchFamily="34" charset="0"/>
              </a:defRPr>
            </a:lvl1pPr>
            <a:lvl2pPr marL="742950" indent="-285750" defTabSz="685800">
              <a:lnSpc>
                <a:spcPct val="110000"/>
              </a:lnSpc>
              <a:spcBef>
                <a:spcPts val="675"/>
              </a:spcBef>
              <a:buFont typeface="Arial" panose="020B0604020202020204" pitchFamily="34" charset="0"/>
              <a:buChar char="−"/>
              <a:defRPr>
                <a:solidFill>
                  <a:schemeClr val="tx2"/>
                </a:solidFill>
                <a:latin typeface="Arial" panose="020B0604020202020204" pitchFamily="34" charset="0"/>
              </a:defRPr>
            </a:lvl2pPr>
            <a:lvl3pPr marL="1143000" indent="-228600" defTabSz="685800">
              <a:lnSpc>
                <a:spcPct val="110000"/>
              </a:lnSpc>
              <a:spcBef>
                <a:spcPts val="675"/>
              </a:spcBef>
              <a:buFont typeface="Arial" panose="020B0604020202020204" pitchFamily="34" charset="0"/>
              <a:buChar char="•"/>
              <a:defRPr sz="1500">
                <a:solidFill>
                  <a:schemeClr val="tx2"/>
                </a:solidFill>
                <a:latin typeface="Arial" panose="020B0604020202020204" pitchFamily="34" charset="0"/>
              </a:defRPr>
            </a:lvl3pPr>
            <a:lvl4pPr marL="1600200" indent="-228600" defTabSz="685800">
              <a:lnSpc>
                <a:spcPct val="110000"/>
              </a:lnSpc>
              <a:spcBef>
                <a:spcPts val="675"/>
              </a:spcBef>
              <a:buFont typeface="Arial" panose="020B0604020202020204" pitchFamily="34" charset="0"/>
              <a:buChar char="•"/>
              <a:defRPr sz="1300">
                <a:solidFill>
                  <a:schemeClr val="tx2"/>
                </a:solidFill>
                <a:latin typeface="Arial" panose="020B0604020202020204" pitchFamily="34" charset="0"/>
              </a:defRPr>
            </a:lvl4pPr>
            <a:lvl5pPr marL="2057400" indent="-228600" defTabSz="685800">
              <a:lnSpc>
                <a:spcPct val="110000"/>
              </a:lnSpc>
              <a:spcBef>
                <a:spcPts val="675"/>
              </a:spcBef>
              <a:buFont typeface="Arial" panose="020B0604020202020204" pitchFamily="34" charset="0"/>
              <a:buChar char="•"/>
              <a:defRPr sz="1300">
                <a:solidFill>
                  <a:schemeClr val="tx2"/>
                </a:solidFill>
                <a:latin typeface="Arial" panose="020B0604020202020204" pitchFamily="34" charset="0"/>
              </a:defRPr>
            </a:lvl5pPr>
            <a:lvl6pPr marL="2514600" indent="-228600" defTabSz="685800" eaLnBrk="0" fontAlgn="base" hangingPunct="0">
              <a:lnSpc>
                <a:spcPct val="110000"/>
              </a:lnSpc>
              <a:spcBef>
                <a:spcPts val="675"/>
              </a:spcBef>
              <a:spcAft>
                <a:spcPct val="0"/>
              </a:spcAft>
              <a:buFont typeface="Arial" panose="020B0604020202020204" pitchFamily="34" charset="0"/>
              <a:buChar char="•"/>
              <a:defRPr sz="1300">
                <a:solidFill>
                  <a:schemeClr val="tx2"/>
                </a:solidFill>
                <a:latin typeface="Arial" panose="020B0604020202020204" pitchFamily="34" charset="0"/>
              </a:defRPr>
            </a:lvl6pPr>
            <a:lvl7pPr marL="2971800" indent="-228600" defTabSz="685800" eaLnBrk="0" fontAlgn="base" hangingPunct="0">
              <a:lnSpc>
                <a:spcPct val="110000"/>
              </a:lnSpc>
              <a:spcBef>
                <a:spcPts val="675"/>
              </a:spcBef>
              <a:spcAft>
                <a:spcPct val="0"/>
              </a:spcAft>
              <a:buFont typeface="Arial" panose="020B0604020202020204" pitchFamily="34" charset="0"/>
              <a:buChar char="•"/>
              <a:defRPr sz="1300">
                <a:solidFill>
                  <a:schemeClr val="tx2"/>
                </a:solidFill>
                <a:latin typeface="Arial" panose="020B0604020202020204" pitchFamily="34" charset="0"/>
              </a:defRPr>
            </a:lvl7pPr>
            <a:lvl8pPr marL="3429000" indent="-228600" defTabSz="685800" eaLnBrk="0" fontAlgn="base" hangingPunct="0">
              <a:lnSpc>
                <a:spcPct val="110000"/>
              </a:lnSpc>
              <a:spcBef>
                <a:spcPts val="675"/>
              </a:spcBef>
              <a:spcAft>
                <a:spcPct val="0"/>
              </a:spcAft>
              <a:buFont typeface="Arial" panose="020B0604020202020204" pitchFamily="34" charset="0"/>
              <a:buChar char="•"/>
              <a:defRPr sz="1300">
                <a:solidFill>
                  <a:schemeClr val="tx2"/>
                </a:solidFill>
                <a:latin typeface="Arial" panose="020B0604020202020204" pitchFamily="34" charset="0"/>
              </a:defRPr>
            </a:lvl8pPr>
            <a:lvl9pPr marL="3886200" indent="-228600" defTabSz="685800" eaLnBrk="0" fontAlgn="base" hangingPunct="0">
              <a:lnSpc>
                <a:spcPct val="110000"/>
              </a:lnSpc>
              <a:spcBef>
                <a:spcPts val="675"/>
              </a:spcBef>
              <a:spcAft>
                <a:spcPct val="0"/>
              </a:spcAft>
              <a:buFont typeface="Arial" panose="020B0604020202020204" pitchFamily="34" charset="0"/>
              <a:buChar char="•"/>
              <a:defRPr sz="1300">
                <a:solidFill>
                  <a:schemeClr val="tx2"/>
                </a:solidFill>
                <a:latin typeface="Arial" panose="020B0604020202020204" pitchFamily="34" charset="0"/>
              </a:defRPr>
            </a:lvl9pPr>
          </a:lstStyle>
          <a:p>
            <a:pPr marL="0" marR="0" lvl="0" indent="0" algn="l" defTabSz="685800" rtl="0" eaLnBrk="1" fontAlgn="base" latinLnBrk="0" hangingPunct="1">
              <a:lnSpc>
                <a:spcPct val="150000"/>
              </a:lnSpc>
              <a:spcBef>
                <a:spcPct val="0"/>
              </a:spcBef>
              <a:spcAft>
                <a:spcPct val="0"/>
              </a:spcAft>
              <a:buClrTx/>
              <a:buSzTx/>
              <a:buFont typeface="Arial" panose="020B0604020202020204" pitchFamily="34" charset="0"/>
              <a:buNone/>
              <a:tabLst/>
              <a:defRPr/>
            </a:pPr>
            <a:r>
              <a:rPr kumimoji="0" lang="en-AU" altLang="en-US" sz="2800" b="1" i="0" u="none" strike="noStrike" kern="1200" cap="none" spc="0" normalizeH="0" baseline="0" noProof="0" dirty="0">
                <a:ln>
                  <a:noFill/>
                </a:ln>
                <a:solidFill>
                  <a:srgbClr val="002F56"/>
                </a:solidFill>
                <a:effectLst/>
                <a:uLnTx/>
                <a:uFillTx/>
                <a:latin typeface="Microsoft YaHei" panose="020B0503020204020204" pitchFamily="34" charset="-122"/>
                <a:ea typeface="Microsoft YaHei" panose="020B0503020204020204" pitchFamily="34" charset="-122"/>
                <a:cs typeface="Arial" panose="020B0604020202020204" pitchFamily="34" charset="0"/>
              </a:rPr>
              <a:t>ERIC (Education Resources Information Centre)</a:t>
            </a:r>
          </a:p>
          <a:p>
            <a:pPr marL="0" marR="0" lvl="0" indent="0" algn="l" defTabSz="685800" rtl="0" eaLnBrk="1" fontAlgn="base" latinLnBrk="0" hangingPunct="1">
              <a:lnSpc>
                <a:spcPct val="150000"/>
              </a:lnSpc>
              <a:spcBef>
                <a:spcPct val="0"/>
              </a:spcBef>
              <a:spcAft>
                <a:spcPct val="0"/>
              </a:spcAft>
              <a:buClrTx/>
              <a:buSzTx/>
              <a:buFont typeface="Arial" panose="020B0604020202020204" pitchFamily="34" charset="0"/>
              <a:buNone/>
              <a:tabLst/>
              <a:defRPr/>
            </a:pPr>
            <a:r>
              <a:rPr kumimoji="0" lang="zh-CN" altLang="en-US" sz="2800" b="1" i="0" u="none" strike="noStrike" kern="1200" cap="none" spc="0" normalizeH="0" baseline="0" noProof="0" dirty="0">
                <a:ln>
                  <a:noFill/>
                </a:ln>
                <a:solidFill>
                  <a:srgbClr val="002F56"/>
                </a:solidFill>
                <a:effectLst/>
                <a:uLnTx/>
                <a:uFillTx/>
                <a:latin typeface="Microsoft YaHei" panose="020B0503020204020204" pitchFamily="34" charset="-122"/>
                <a:ea typeface="Microsoft YaHei" panose="020B0503020204020204" pitchFamily="34" charset="-122"/>
                <a:cs typeface="Arial" panose="020B0604020202020204" pitchFamily="34" charset="0"/>
              </a:rPr>
              <a:t>教育资源信息中心</a:t>
            </a:r>
            <a:r>
              <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hlinkClick r:id="rId3"/>
              </a:rPr>
              <a:t>http://eric.ed.gov/</a:t>
            </a:r>
            <a:r>
              <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 </a:t>
            </a:r>
            <a:endParaRPr kumimoji="0" lang="zh-CN" altLang="en-US" sz="2400" b="1" i="0" u="none" strike="noStrike" kern="1200" cap="none" spc="0" normalizeH="0" baseline="0" noProof="0" dirty="0">
              <a:ln>
                <a:noFill/>
              </a:ln>
              <a:solidFill>
                <a:srgbClr val="002F56"/>
              </a:solidFill>
              <a:effectLst/>
              <a:uLnTx/>
              <a:uFillTx/>
              <a:latin typeface="Microsoft YaHei" panose="020B0503020204020204" pitchFamily="34" charset="-122"/>
              <a:ea typeface="Microsoft YaHei" panose="020B0503020204020204" pitchFamily="34" charset="-122"/>
              <a:cs typeface="Arial" panose="020B0604020202020204" pitchFamily="34" charset="0"/>
            </a:endParaRPr>
          </a:p>
          <a:p>
            <a:pPr marL="0" marR="0" lvl="0" indent="0" algn="l" defTabSz="6858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AU" altLang="en-US" sz="1800" b="1" i="0" u="none" strike="noStrike" kern="1200" cap="none" spc="0" normalizeH="0" baseline="0" noProof="0" dirty="0">
                <a:ln>
                  <a:noFill/>
                </a:ln>
                <a:solidFill>
                  <a:srgbClr val="002F56"/>
                </a:solidFill>
                <a:effectLst/>
                <a:uLnTx/>
                <a:uFillTx/>
                <a:latin typeface="Microsoft YaHei" panose="020B0503020204020204" pitchFamily="34" charset="-122"/>
                <a:ea typeface="Microsoft YaHei" panose="020B0503020204020204" pitchFamily="34" charset="-122"/>
                <a:cs typeface="Arial" panose="020B0604020202020204" pitchFamily="34" charset="0"/>
              </a:rPr>
              <a:t> </a:t>
            </a:r>
          </a:p>
        </p:txBody>
      </p:sp>
      <p:sp>
        <p:nvSpPr>
          <p:cNvPr id="3" name="文本框 2">
            <a:extLst>
              <a:ext uri="{FF2B5EF4-FFF2-40B4-BE49-F238E27FC236}">
                <a16:creationId xmlns:a16="http://schemas.microsoft.com/office/drawing/2014/main" id="{C885288D-D0A5-B9F3-5CF0-37FC1AF43A25}"/>
              </a:ext>
            </a:extLst>
          </p:cNvPr>
          <p:cNvSpPr txBox="1"/>
          <p:nvPr/>
        </p:nvSpPr>
        <p:spPr>
          <a:xfrm>
            <a:off x="2285071" y="2455426"/>
            <a:ext cx="7265987" cy="2807948"/>
          </a:xfrm>
          <a:prstGeom prst="rect">
            <a:avLst/>
          </a:prstGeom>
          <a:noFill/>
        </p:spPr>
        <p:txBody>
          <a:bodyPr>
            <a:spAutoFit/>
          </a:bodyPr>
          <a:lstStyle/>
          <a:p>
            <a:pPr marL="257175" marR="0" lvl="0" indent="-257175" algn="l" defTabSz="685800" rtl="0" eaLnBrk="1" fontAlgn="auto" latinLnBrk="0" hangingPunct="1">
              <a:lnSpc>
                <a:spcPct val="150000"/>
              </a:lnSpc>
              <a:spcBef>
                <a:spcPts val="0"/>
              </a:spcBef>
              <a:spcAft>
                <a:spcPts val="0"/>
              </a:spcAft>
              <a:buClrTx/>
              <a:buSzTx/>
              <a:buFont typeface="Wingdings" panose="05000000000000000000" pitchFamily="2" charset="2"/>
              <a:buChar char="v"/>
              <a:tabLst/>
              <a:defRPr/>
            </a:pPr>
            <a:r>
              <a:rPr kumimoji="0" lang="zh-CN" altLang="en-US" sz="20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美国教育部资助的网站，世界上最大的教育资源索引库</a:t>
            </a:r>
            <a:endParaRPr kumimoji="0" lang="en-AU" altLang="zh-CN" sz="20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endParaRPr>
          </a:p>
          <a:p>
            <a:pPr marL="257175" marR="0" lvl="0" indent="-257175" algn="l" defTabSz="685800" rtl="0" eaLnBrk="1" fontAlgn="auto" latinLnBrk="0" hangingPunct="1">
              <a:lnSpc>
                <a:spcPct val="150000"/>
              </a:lnSpc>
              <a:spcBef>
                <a:spcPts val="0"/>
              </a:spcBef>
              <a:spcAft>
                <a:spcPts val="0"/>
              </a:spcAft>
              <a:buClrTx/>
              <a:buSzTx/>
              <a:buFont typeface="Wingdings" panose="05000000000000000000" pitchFamily="2" charset="2"/>
              <a:buChar char="v"/>
              <a:tabLst/>
              <a:defRPr/>
            </a:pPr>
            <a:r>
              <a:rPr kumimoji="0" lang="zh-CN" altLang="en-US" sz="20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超过</a:t>
            </a:r>
            <a:r>
              <a:rPr kumimoji="0" lang="en-US" altLang="zh-CN" sz="20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160</a:t>
            </a:r>
            <a:r>
              <a:rPr kumimoji="0" lang="zh-CN" altLang="en-US" sz="20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万条记录</a:t>
            </a:r>
          </a:p>
          <a:p>
            <a:pPr marL="257175" marR="0" lvl="0" indent="-257175" algn="l" defTabSz="685800" rtl="0" eaLnBrk="1" fontAlgn="auto" latinLnBrk="0" hangingPunct="1">
              <a:lnSpc>
                <a:spcPct val="150000"/>
              </a:lnSpc>
              <a:spcBef>
                <a:spcPts val="0"/>
              </a:spcBef>
              <a:spcAft>
                <a:spcPts val="0"/>
              </a:spcAft>
              <a:buClrTx/>
              <a:buSzTx/>
              <a:buFont typeface="Wingdings" panose="05000000000000000000" pitchFamily="2" charset="2"/>
              <a:buChar char="v"/>
              <a:tabLst/>
              <a:defRPr/>
            </a:pPr>
            <a:r>
              <a:rPr kumimoji="0" lang="zh-CN" altLang="en-US" sz="20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访问近 </a:t>
            </a:r>
            <a:r>
              <a:rPr kumimoji="0" lang="en-US" altLang="zh-CN" sz="20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75</a:t>
            </a:r>
            <a:r>
              <a:rPr kumimoji="0" lang="zh-CN" altLang="en-US" sz="20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万全文文档的链接</a:t>
            </a:r>
          </a:p>
          <a:p>
            <a:pPr marL="257175" marR="0" lvl="0" indent="-257175" algn="l" defTabSz="685800" rtl="0" eaLnBrk="1" fontAlgn="auto" latinLnBrk="0" hangingPunct="1">
              <a:lnSpc>
                <a:spcPct val="150000"/>
              </a:lnSpc>
              <a:spcBef>
                <a:spcPts val="0"/>
              </a:spcBef>
              <a:spcAft>
                <a:spcPts val="0"/>
              </a:spcAft>
              <a:buClrTx/>
              <a:buSzTx/>
              <a:buFont typeface="Wingdings" panose="05000000000000000000" pitchFamily="2" charset="2"/>
              <a:buChar char="v"/>
              <a:tabLst/>
              <a:defRPr/>
            </a:pPr>
            <a:r>
              <a:rPr kumimoji="0" lang="zh-CN" altLang="en-US" sz="20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资源覆盖范围可追溯到</a:t>
            </a:r>
            <a:r>
              <a:rPr kumimoji="0" lang="en-US" altLang="zh-CN" sz="20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1907</a:t>
            </a:r>
            <a:r>
              <a:rPr kumimoji="0" lang="zh-CN" altLang="en-US" sz="20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年</a:t>
            </a:r>
          </a:p>
          <a:p>
            <a:pPr marL="257175" marR="0" lvl="0" indent="-257175" algn="l" defTabSz="685800" rtl="0" eaLnBrk="1" fontAlgn="auto" latinLnBrk="0" hangingPunct="1">
              <a:lnSpc>
                <a:spcPct val="150000"/>
              </a:lnSpc>
              <a:spcBef>
                <a:spcPts val="0"/>
              </a:spcBef>
              <a:spcAft>
                <a:spcPts val="0"/>
              </a:spcAft>
              <a:buClrTx/>
              <a:buSzTx/>
              <a:buFont typeface="Wingdings" panose="05000000000000000000" pitchFamily="2" charset="2"/>
              <a:buChar char="v"/>
              <a:tabLst/>
              <a:defRPr/>
            </a:pPr>
            <a:r>
              <a:rPr kumimoji="0" lang="en-US" altLang="zh-CN" sz="20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1</a:t>
            </a:r>
            <a:r>
              <a:rPr kumimoji="0" lang="zh-CN" altLang="en-US" sz="20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万多条词条的教育学主题专业叙词表</a:t>
            </a:r>
            <a:endParaRPr kumimoji="0" lang="en-AU" altLang="zh-CN" sz="20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endParaRPr>
          </a:p>
          <a:p>
            <a:pPr marL="257175" marR="0" lvl="0" indent="-257175" algn="l" defTabSz="685800" rtl="0" eaLnBrk="1" fontAlgn="auto" latinLnBrk="0" hangingPunct="1">
              <a:lnSpc>
                <a:spcPct val="150000"/>
              </a:lnSpc>
              <a:spcBef>
                <a:spcPts val="0"/>
              </a:spcBef>
              <a:spcAft>
                <a:spcPts val="0"/>
              </a:spcAft>
              <a:buClrTx/>
              <a:buSzTx/>
              <a:buFont typeface="Wingdings" panose="05000000000000000000" pitchFamily="2" charset="2"/>
              <a:buChar char="v"/>
              <a:tabLst/>
              <a:defRPr/>
            </a:pPr>
            <a:r>
              <a:rPr kumimoji="0" lang="en-AU" sz="20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3600</a:t>
            </a:r>
            <a:r>
              <a:rPr kumimoji="0" lang="zh-CN" altLang="en-US" sz="20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多种期刊摘要</a:t>
            </a:r>
            <a:endParaRPr kumimoji="0" lang="en-AU" sz="20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547196317"/>
      </p:ext>
    </p:extLst>
  </p:cSld>
  <p:clrMapOvr>
    <a:masterClrMapping/>
  </p:clrMapOvr>
  <p:transition spd="med">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50121363-420C-4418-0BA0-2A7B87189DBC}"/>
              </a:ext>
            </a:extLst>
          </p:cNvPr>
          <p:cNvSpPr/>
          <p:nvPr/>
        </p:nvSpPr>
        <p:spPr>
          <a:xfrm>
            <a:off x="0" y="3687466"/>
            <a:ext cx="12191999" cy="2632054"/>
          </a:xfrm>
          <a:prstGeom prst="rect">
            <a:avLst/>
          </a:prstGeom>
          <a:gradFill>
            <a:gsLst>
              <a:gs pos="100000">
                <a:srgbClr val="1D3F75"/>
              </a:gs>
              <a:gs pos="0">
                <a:srgbClr val="6590D8"/>
              </a:gs>
            </a:gsLst>
            <a:lin ang="21594000" scaled="0"/>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宋体" panose="02010600030101010101" pitchFamily="2" charset="-122"/>
              <a:ea typeface="思源黑体 CN" panose="020B0500000000000000"/>
              <a:cs typeface="+mn-cs"/>
            </a:endParaRPr>
          </a:p>
        </p:txBody>
      </p:sp>
      <p:sp>
        <p:nvSpPr>
          <p:cNvPr id="3" name="TextBox 2">
            <a:extLst>
              <a:ext uri="{FF2B5EF4-FFF2-40B4-BE49-F238E27FC236}">
                <a16:creationId xmlns:a16="http://schemas.microsoft.com/office/drawing/2014/main" id="{4C95A19E-E8D8-E00B-2DA9-57576A8BC180}"/>
              </a:ext>
            </a:extLst>
          </p:cNvPr>
          <p:cNvSpPr txBox="1"/>
          <p:nvPr/>
        </p:nvSpPr>
        <p:spPr>
          <a:xfrm>
            <a:off x="-457200" y="5486400"/>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宋体" panose="02010600030101010101" pitchFamily="2" charset="-122"/>
              <a:ea typeface="思源黑体 CN" panose="020B0500000000000000"/>
              <a:cs typeface="+mn-cs"/>
            </a:endParaRPr>
          </a:p>
        </p:txBody>
      </p:sp>
      <p:grpSp>
        <p:nvGrpSpPr>
          <p:cNvPr id="6" name="Group 5">
            <a:extLst>
              <a:ext uri="{FF2B5EF4-FFF2-40B4-BE49-F238E27FC236}">
                <a16:creationId xmlns:a16="http://schemas.microsoft.com/office/drawing/2014/main" id="{CB8E2267-D74C-0692-95F8-B4406A4AC00F}"/>
              </a:ext>
            </a:extLst>
          </p:cNvPr>
          <p:cNvGrpSpPr/>
          <p:nvPr/>
        </p:nvGrpSpPr>
        <p:grpSpPr>
          <a:xfrm>
            <a:off x="0" y="6033981"/>
            <a:ext cx="12192000" cy="422274"/>
            <a:chOff x="-148603" y="5093932"/>
            <a:chExt cx="11555413" cy="422274"/>
          </a:xfrm>
        </p:grpSpPr>
        <p:sp>
          <p:nvSpPr>
            <p:cNvPr id="7" name="Freeform 5">
              <a:extLst>
                <a:ext uri="{FF2B5EF4-FFF2-40B4-BE49-F238E27FC236}">
                  <a16:creationId xmlns:a16="http://schemas.microsoft.com/office/drawing/2014/main" id="{4A321340-0D1A-C929-C888-3314D6C21827}"/>
                </a:ext>
              </a:extLst>
            </p:cNvPr>
            <p:cNvSpPr>
              <a:spLocks/>
            </p:cNvSpPr>
            <p:nvPr/>
          </p:nvSpPr>
          <p:spPr bwMode="auto">
            <a:xfrm>
              <a:off x="-148603" y="5093932"/>
              <a:ext cx="3852333" cy="422274"/>
            </a:xfrm>
            <a:custGeom>
              <a:avLst/>
              <a:gdLst>
                <a:gd name="T0" fmla="*/ 0 w 5333"/>
                <a:gd name="T1" fmla="*/ 567 h 567"/>
                <a:gd name="T2" fmla="*/ 0 w 5333"/>
                <a:gd name="T3" fmla="*/ 567 h 567"/>
                <a:gd name="T4" fmla="*/ 5333 w 5333"/>
                <a:gd name="T5" fmla="*/ 567 h 567"/>
                <a:gd name="T6" fmla="*/ 5333 w 5333"/>
                <a:gd name="T7" fmla="*/ 0 h 567"/>
                <a:gd name="T8" fmla="*/ 0 w 5333"/>
                <a:gd name="T9" fmla="*/ 0 h 567"/>
                <a:gd name="T10" fmla="*/ 0 w 5333"/>
                <a:gd name="T11" fmla="*/ 567 h 567"/>
              </a:gdLst>
              <a:ahLst/>
              <a:cxnLst>
                <a:cxn ang="0">
                  <a:pos x="T0" y="T1"/>
                </a:cxn>
                <a:cxn ang="0">
                  <a:pos x="T2" y="T3"/>
                </a:cxn>
                <a:cxn ang="0">
                  <a:pos x="T4" y="T5"/>
                </a:cxn>
                <a:cxn ang="0">
                  <a:pos x="T6" y="T7"/>
                </a:cxn>
                <a:cxn ang="0">
                  <a:pos x="T8" y="T9"/>
                </a:cxn>
                <a:cxn ang="0">
                  <a:pos x="T10" y="T11"/>
                </a:cxn>
              </a:cxnLst>
              <a:rect l="0" t="0" r="r" b="b"/>
              <a:pathLst>
                <a:path w="5333" h="567">
                  <a:moveTo>
                    <a:pt x="0" y="567"/>
                  </a:moveTo>
                  <a:lnTo>
                    <a:pt x="0" y="567"/>
                  </a:lnTo>
                  <a:lnTo>
                    <a:pt x="5333" y="567"/>
                  </a:lnTo>
                  <a:lnTo>
                    <a:pt x="5333" y="0"/>
                  </a:lnTo>
                  <a:lnTo>
                    <a:pt x="0" y="0"/>
                  </a:lnTo>
                  <a:lnTo>
                    <a:pt x="0" y="567"/>
                  </a:lnTo>
                  <a:close/>
                </a:path>
              </a:pathLst>
            </a:custGeom>
            <a:solidFill>
              <a:srgbClr val="2D62B6"/>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宋体" panose="02010600030101010101" pitchFamily="2" charset="-122"/>
                <a:ea typeface="思源黑体 CN" panose="020B0500000000000000"/>
                <a:cs typeface="+mn-cs"/>
              </a:endParaRPr>
            </a:p>
          </p:txBody>
        </p:sp>
        <p:sp>
          <p:nvSpPr>
            <p:cNvPr id="8" name="Freeform 6">
              <a:extLst>
                <a:ext uri="{FF2B5EF4-FFF2-40B4-BE49-F238E27FC236}">
                  <a16:creationId xmlns:a16="http://schemas.microsoft.com/office/drawing/2014/main" id="{DBE3E7E8-A2FA-4E82-5B87-21531AF841DB}"/>
                </a:ext>
              </a:extLst>
            </p:cNvPr>
            <p:cNvSpPr>
              <a:spLocks/>
            </p:cNvSpPr>
            <p:nvPr/>
          </p:nvSpPr>
          <p:spPr bwMode="auto">
            <a:xfrm>
              <a:off x="3703730" y="5093932"/>
              <a:ext cx="3850747" cy="422274"/>
            </a:xfrm>
            <a:custGeom>
              <a:avLst/>
              <a:gdLst>
                <a:gd name="T0" fmla="*/ 0 w 5334"/>
                <a:gd name="T1" fmla="*/ 567 h 567"/>
                <a:gd name="T2" fmla="*/ 0 w 5334"/>
                <a:gd name="T3" fmla="*/ 567 h 567"/>
                <a:gd name="T4" fmla="*/ 5334 w 5334"/>
                <a:gd name="T5" fmla="*/ 567 h 567"/>
                <a:gd name="T6" fmla="*/ 5334 w 5334"/>
                <a:gd name="T7" fmla="*/ 0 h 567"/>
                <a:gd name="T8" fmla="*/ 0 w 5334"/>
                <a:gd name="T9" fmla="*/ 0 h 567"/>
                <a:gd name="T10" fmla="*/ 0 w 5334"/>
                <a:gd name="T11" fmla="*/ 567 h 567"/>
              </a:gdLst>
              <a:ahLst/>
              <a:cxnLst>
                <a:cxn ang="0">
                  <a:pos x="T0" y="T1"/>
                </a:cxn>
                <a:cxn ang="0">
                  <a:pos x="T2" y="T3"/>
                </a:cxn>
                <a:cxn ang="0">
                  <a:pos x="T4" y="T5"/>
                </a:cxn>
                <a:cxn ang="0">
                  <a:pos x="T6" y="T7"/>
                </a:cxn>
                <a:cxn ang="0">
                  <a:pos x="T8" y="T9"/>
                </a:cxn>
                <a:cxn ang="0">
                  <a:pos x="T10" y="T11"/>
                </a:cxn>
              </a:cxnLst>
              <a:rect l="0" t="0" r="r" b="b"/>
              <a:pathLst>
                <a:path w="5334" h="567">
                  <a:moveTo>
                    <a:pt x="0" y="567"/>
                  </a:moveTo>
                  <a:lnTo>
                    <a:pt x="0" y="567"/>
                  </a:lnTo>
                  <a:lnTo>
                    <a:pt x="5334" y="567"/>
                  </a:lnTo>
                  <a:lnTo>
                    <a:pt x="5334" y="0"/>
                  </a:lnTo>
                  <a:lnTo>
                    <a:pt x="0" y="0"/>
                  </a:lnTo>
                  <a:lnTo>
                    <a:pt x="0" y="567"/>
                  </a:lnTo>
                  <a:close/>
                </a:path>
              </a:pathLst>
            </a:custGeom>
            <a:solidFill>
              <a:srgbClr val="6590D8"/>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宋体" panose="02010600030101010101" pitchFamily="2" charset="-122"/>
                <a:ea typeface="思源黑体 CN" panose="020B0500000000000000"/>
                <a:cs typeface="+mn-cs"/>
              </a:endParaRPr>
            </a:p>
          </p:txBody>
        </p:sp>
        <p:sp>
          <p:nvSpPr>
            <p:cNvPr id="10" name="Freeform 7">
              <a:extLst>
                <a:ext uri="{FF2B5EF4-FFF2-40B4-BE49-F238E27FC236}">
                  <a16:creationId xmlns:a16="http://schemas.microsoft.com/office/drawing/2014/main" id="{2E1ACF15-3724-A13B-9C21-B5A040267DA2}"/>
                </a:ext>
              </a:extLst>
            </p:cNvPr>
            <p:cNvSpPr>
              <a:spLocks/>
            </p:cNvSpPr>
            <p:nvPr/>
          </p:nvSpPr>
          <p:spPr bwMode="auto">
            <a:xfrm>
              <a:off x="7554477" y="5093932"/>
              <a:ext cx="3852333" cy="422274"/>
            </a:xfrm>
            <a:custGeom>
              <a:avLst/>
              <a:gdLst>
                <a:gd name="T0" fmla="*/ 0 w 5334"/>
                <a:gd name="T1" fmla="*/ 567 h 567"/>
                <a:gd name="T2" fmla="*/ 0 w 5334"/>
                <a:gd name="T3" fmla="*/ 567 h 567"/>
                <a:gd name="T4" fmla="*/ 5334 w 5334"/>
                <a:gd name="T5" fmla="*/ 567 h 567"/>
                <a:gd name="T6" fmla="*/ 5334 w 5334"/>
                <a:gd name="T7" fmla="*/ 0 h 567"/>
                <a:gd name="T8" fmla="*/ 0 w 5334"/>
                <a:gd name="T9" fmla="*/ 0 h 567"/>
                <a:gd name="T10" fmla="*/ 0 w 5334"/>
                <a:gd name="T11" fmla="*/ 567 h 567"/>
              </a:gdLst>
              <a:ahLst/>
              <a:cxnLst>
                <a:cxn ang="0">
                  <a:pos x="T0" y="T1"/>
                </a:cxn>
                <a:cxn ang="0">
                  <a:pos x="T2" y="T3"/>
                </a:cxn>
                <a:cxn ang="0">
                  <a:pos x="T4" y="T5"/>
                </a:cxn>
                <a:cxn ang="0">
                  <a:pos x="T6" y="T7"/>
                </a:cxn>
                <a:cxn ang="0">
                  <a:pos x="T8" y="T9"/>
                </a:cxn>
                <a:cxn ang="0">
                  <a:pos x="T10" y="T11"/>
                </a:cxn>
              </a:cxnLst>
              <a:rect l="0" t="0" r="r" b="b"/>
              <a:pathLst>
                <a:path w="5334" h="567">
                  <a:moveTo>
                    <a:pt x="0" y="567"/>
                  </a:moveTo>
                  <a:lnTo>
                    <a:pt x="0" y="567"/>
                  </a:lnTo>
                  <a:lnTo>
                    <a:pt x="5334" y="567"/>
                  </a:lnTo>
                  <a:lnTo>
                    <a:pt x="5334" y="0"/>
                  </a:lnTo>
                  <a:lnTo>
                    <a:pt x="0" y="0"/>
                  </a:lnTo>
                  <a:lnTo>
                    <a:pt x="0" y="567"/>
                  </a:lnTo>
                  <a:close/>
                </a:path>
              </a:pathLst>
            </a:custGeom>
            <a:solidFill>
              <a:srgbClr val="8AABE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宋体" panose="02010600030101010101" pitchFamily="2" charset="-122"/>
                <a:ea typeface="思源黑体 CN" panose="020B0500000000000000"/>
                <a:cs typeface="+mn-cs"/>
              </a:endParaRPr>
            </a:p>
          </p:txBody>
        </p:sp>
      </p:grpSp>
      <p:graphicFrame>
        <p:nvGraphicFramePr>
          <p:cNvPr id="4" name="Table 14">
            <a:extLst>
              <a:ext uri="{FF2B5EF4-FFF2-40B4-BE49-F238E27FC236}">
                <a16:creationId xmlns:a16="http://schemas.microsoft.com/office/drawing/2014/main" id="{66CAC608-5813-A270-75B2-6838F937F547}"/>
              </a:ext>
            </a:extLst>
          </p:cNvPr>
          <p:cNvGraphicFramePr>
            <a:graphicFrameLocks/>
          </p:cNvGraphicFramePr>
          <p:nvPr>
            <p:extLst>
              <p:ext uri="{D42A27DB-BD31-4B8C-83A1-F6EECF244321}">
                <p14:modId xmlns:p14="http://schemas.microsoft.com/office/powerpoint/2010/main" val="2169565381"/>
              </p:ext>
            </p:extLst>
          </p:nvPr>
        </p:nvGraphicFramePr>
        <p:xfrm>
          <a:off x="792480" y="1592724"/>
          <a:ext cx="10607040" cy="4652393"/>
        </p:xfrm>
        <a:graphic>
          <a:graphicData uri="http://schemas.openxmlformats.org/drawingml/2006/table">
            <a:tbl>
              <a:tblPr firstRow="1" bandRow="1">
                <a:tableStyleId>{5C22544A-7EE6-4342-B048-85BDC9FD1C3A}</a:tableStyleId>
              </a:tblPr>
              <a:tblGrid>
                <a:gridCol w="4389120">
                  <a:extLst>
                    <a:ext uri="{9D8B030D-6E8A-4147-A177-3AD203B41FA5}">
                      <a16:colId xmlns:a16="http://schemas.microsoft.com/office/drawing/2014/main" val="422206791"/>
                    </a:ext>
                  </a:extLst>
                </a:gridCol>
                <a:gridCol w="1554480">
                  <a:extLst>
                    <a:ext uri="{9D8B030D-6E8A-4147-A177-3AD203B41FA5}">
                      <a16:colId xmlns:a16="http://schemas.microsoft.com/office/drawing/2014/main" val="2367656345"/>
                    </a:ext>
                  </a:extLst>
                </a:gridCol>
                <a:gridCol w="1554480">
                  <a:extLst>
                    <a:ext uri="{9D8B030D-6E8A-4147-A177-3AD203B41FA5}">
                      <a16:colId xmlns:a16="http://schemas.microsoft.com/office/drawing/2014/main" val="446984338"/>
                    </a:ext>
                  </a:extLst>
                </a:gridCol>
                <a:gridCol w="1554480">
                  <a:extLst>
                    <a:ext uri="{9D8B030D-6E8A-4147-A177-3AD203B41FA5}">
                      <a16:colId xmlns:a16="http://schemas.microsoft.com/office/drawing/2014/main" val="2408602231"/>
                    </a:ext>
                  </a:extLst>
                </a:gridCol>
                <a:gridCol w="1554480">
                  <a:extLst>
                    <a:ext uri="{9D8B030D-6E8A-4147-A177-3AD203B41FA5}">
                      <a16:colId xmlns:a16="http://schemas.microsoft.com/office/drawing/2014/main" val="4175966610"/>
                    </a:ext>
                  </a:extLst>
                </a:gridCol>
              </a:tblGrid>
              <a:tr h="1073629">
                <a:tc>
                  <a:txBody>
                    <a:bodyPr/>
                    <a:lstStyle/>
                    <a:p>
                      <a:endParaRPr lang="en-US" i="1" dirty="0">
                        <a:latin typeface="宋体" panose="02010600030101010101" pitchFamily="2" charset="-122"/>
                        <a:ea typeface="思源黑体 CN" panose="020B050000000000000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US" b="0" i="0" dirty="0">
                          <a:latin typeface="+mn-lt"/>
                          <a:ea typeface="思源黑体 CN" panose="020B0500000000000000"/>
                        </a:rPr>
                        <a:t>Education</a:t>
                      </a:r>
                    </a:p>
                    <a:p>
                      <a:pPr algn="ctr"/>
                      <a:r>
                        <a:rPr lang="en-US" b="0" i="0" dirty="0">
                          <a:latin typeface="+mn-lt"/>
                          <a:ea typeface="思源黑体 CN" panose="020B0500000000000000"/>
                        </a:rPr>
                        <a:t>Full Text</a:t>
                      </a:r>
                    </a:p>
                  </a:txBody>
                  <a:tcPr anchor="b">
                    <a:lnL w="12700" cmpd="sng">
                      <a:noFill/>
                    </a:lnL>
                    <a:solidFill>
                      <a:schemeClr val="tx2"/>
                    </a:solidFill>
                  </a:tcPr>
                </a:tc>
                <a:tc>
                  <a:txBody>
                    <a:bodyPr/>
                    <a:lstStyle/>
                    <a:p>
                      <a:pPr algn="ctr"/>
                      <a:r>
                        <a:rPr lang="en-US" b="0" i="0" dirty="0">
                          <a:latin typeface="+mn-lt"/>
                          <a:ea typeface="思源黑体 CN" panose="020B0500000000000000"/>
                        </a:rPr>
                        <a:t>Education Research Complete</a:t>
                      </a:r>
                    </a:p>
                  </a:txBody>
                  <a:tcPr anchor="b">
                    <a:solidFill>
                      <a:srgbClr val="0070C0"/>
                    </a:solidFill>
                  </a:tcPr>
                </a:tc>
                <a:tc>
                  <a:txBody>
                    <a:bodyPr/>
                    <a:lstStyle/>
                    <a:p>
                      <a:pPr algn="ctr"/>
                      <a:r>
                        <a:rPr lang="en-US" b="0" i="0" dirty="0">
                          <a:latin typeface="+mn-lt"/>
                          <a:ea typeface="思源黑体 CN" panose="020B0500000000000000"/>
                        </a:rPr>
                        <a:t>Education</a:t>
                      </a:r>
                    </a:p>
                    <a:p>
                      <a:pPr algn="ctr"/>
                      <a:r>
                        <a:rPr lang="en-US" b="0" i="0" dirty="0">
                          <a:latin typeface="+mn-lt"/>
                          <a:ea typeface="思源黑体 CN" panose="020B0500000000000000"/>
                        </a:rPr>
                        <a:t>Source</a:t>
                      </a:r>
                    </a:p>
                  </a:txBody>
                  <a:tcPr anchor="b">
                    <a:solidFill>
                      <a:schemeClr val="tx2"/>
                    </a:solidFill>
                  </a:tcPr>
                </a:tc>
                <a:tc>
                  <a:txBody>
                    <a:bodyPr/>
                    <a:lstStyle/>
                    <a:p>
                      <a:pPr algn="ctr"/>
                      <a:r>
                        <a:rPr lang="en-US" b="0" i="0" dirty="0">
                          <a:latin typeface="+mn-lt"/>
                          <a:ea typeface="思源黑体 CN" panose="020B0500000000000000"/>
                        </a:rPr>
                        <a:t>Education</a:t>
                      </a:r>
                    </a:p>
                    <a:p>
                      <a:pPr algn="ctr"/>
                      <a:r>
                        <a:rPr lang="en-US" b="0" i="0" dirty="0">
                          <a:latin typeface="+mn-lt"/>
                          <a:ea typeface="思源黑体 CN" panose="020B0500000000000000"/>
                        </a:rPr>
                        <a:t>Source</a:t>
                      </a:r>
                    </a:p>
                    <a:p>
                      <a:pPr algn="ctr"/>
                      <a:r>
                        <a:rPr lang="en-US" b="0" i="0" dirty="0">
                          <a:latin typeface="+mn-lt"/>
                        </a:rPr>
                        <a:t>Ultimate</a:t>
                      </a:r>
                    </a:p>
                  </a:txBody>
                  <a:tcPr anchor="b">
                    <a:solidFill>
                      <a:schemeClr val="tx1">
                        <a:lumMod val="75000"/>
                        <a:lumOff val="25000"/>
                      </a:schemeClr>
                    </a:solidFill>
                  </a:tcPr>
                </a:tc>
                <a:extLst>
                  <a:ext uri="{0D108BD9-81ED-4DB2-BD59-A6C34878D82A}">
                    <a16:rowId xmlns:a16="http://schemas.microsoft.com/office/drawing/2014/main" val="4141321268"/>
                  </a:ext>
                </a:extLst>
              </a:tr>
              <a:tr h="894691">
                <a:tc>
                  <a:txBody>
                    <a:bodyPr/>
                    <a:lstStyle/>
                    <a:p>
                      <a:pPr marL="0" indent="0">
                        <a:buFont typeface="Arial" panose="020B0604020202020204" pitchFamily="34" charset="0"/>
                        <a:buNone/>
                      </a:pPr>
                      <a:r>
                        <a:rPr lang="zh-CN" altLang="en-US" sz="1800" dirty="0">
                          <a:solidFill>
                            <a:schemeClr val="bg1"/>
                          </a:solidFill>
                          <a:latin typeface="思源黑体 CN" panose="020B0500000000000000" charset="-122"/>
                          <a:ea typeface="思源黑体 CN" panose="020B0500000000000000" charset="-122"/>
                        </a:rPr>
                        <a:t>持续收录的全文期刊与杂志</a:t>
                      </a:r>
                    </a:p>
                  </a:txBody>
                  <a:tcPr anchor="ctr">
                    <a:lnT w="38100" cmpd="sng">
                      <a:noFill/>
                    </a:lnT>
                    <a:solidFill>
                      <a:schemeClr val="accent1"/>
                    </a:solidFill>
                  </a:tcPr>
                </a:tc>
                <a:tc>
                  <a:txBody>
                    <a:bodyPr/>
                    <a:lstStyle/>
                    <a:p>
                      <a:pPr algn="ctr" rtl="0" fontAlgn="ctr"/>
                      <a:r>
                        <a:rPr lang="en-US" sz="2800" b="1" i="0" u="none" strike="noStrike" dirty="0">
                          <a:solidFill>
                            <a:schemeClr val="tx2"/>
                          </a:solidFill>
                          <a:effectLst/>
                          <a:latin typeface="+mn-lt"/>
                          <a:ea typeface="思源黑体 CN" panose="020B0500000000000000"/>
                        </a:rPr>
                        <a:t>260</a:t>
                      </a:r>
                    </a:p>
                  </a:txBody>
                  <a:tcPr marL="7620" marR="7620" marT="7620" marB="0" anchor="ctr">
                    <a:solidFill>
                      <a:schemeClr val="accent6">
                        <a:lumMod val="20000"/>
                        <a:lumOff val="80000"/>
                      </a:schemeClr>
                    </a:solidFill>
                  </a:tcPr>
                </a:tc>
                <a:tc>
                  <a:txBody>
                    <a:bodyPr/>
                    <a:lstStyle/>
                    <a:p>
                      <a:pPr algn="ctr" rtl="0" fontAlgn="ctr"/>
                      <a:r>
                        <a:rPr lang="en-US" sz="2800" b="1" i="0" u="none" strike="noStrike" dirty="0">
                          <a:solidFill>
                            <a:schemeClr val="tx2"/>
                          </a:solidFill>
                          <a:effectLst/>
                          <a:latin typeface="+mn-lt"/>
                          <a:ea typeface="思源黑体 CN" panose="020B0500000000000000"/>
                        </a:rPr>
                        <a:t>774</a:t>
                      </a:r>
                    </a:p>
                  </a:txBody>
                  <a:tcPr marL="7620" marR="7620" marT="7620" marB="0" anchor="ctr">
                    <a:solidFill>
                      <a:schemeClr val="bg1">
                        <a:lumMod val="75000"/>
                      </a:schemeClr>
                    </a:solidFill>
                  </a:tcPr>
                </a:tc>
                <a:tc>
                  <a:txBody>
                    <a:bodyPr/>
                    <a:lstStyle/>
                    <a:p>
                      <a:pPr algn="ctr" rtl="0" fontAlgn="ctr"/>
                      <a:r>
                        <a:rPr lang="en-US" sz="2800" b="1" i="0" u="none" strike="noStrike" dirty="0">
                          <a:solidFill>
                            <a:schemeClr val="tx2"/>
                          </a:solidFill>
                          <a:effectLst/>
                          <a:latin typeface="+mn-lt"/>
                          <a:ea typeface="思源黑体 CN" panose="020B0500000000000000"/>
                        </a:rPr>
                        <a:t>1,217</a:t>
                      </a:r>
                    </a:p>
                  </a:txBody>
                  <a:tcPr marL="7620" marR="7620" marT="7620" marB="0" anchor="ctr">
                    <a:solidFill>
                      <a:schemeClr val="bg2"/>
                    </a:solidFill>
                  </a:tcPr>
                </a:tc>
                <a:tc>
                  <a:txBody>
                    <a:bodyPr/>
                    <a:lstStyle/>
                    <a:p>
                      <a:pPr algn="ctr" rtl="0" fontAlgn="ctr"/>
                      <a:r>
                        <a:rPr lang="en-US" sz="2800" b="1" i="0" u="none" strike="noStrike" dirty="0">
                          <a:solidFill>
                            <a:schemeClr val="tx2"/>
                          </a:solidFill>
                          <a:effectLst/>
                          <a:latin typeface="+mn-lt"/>
                          <a:ea typeface="思源黑体 CN" panose="020B0500000000000000"/>
                        </a:rPr>
                        <a:t>2,113</a:t>
                      </a:r>
                    </a:p>
                  </a:txBody>
                  <a:tcPr marL="7620" marR="7620" marT="7620" marB="0" anchor="ctr">
                    <a:solidFill>
                      <a:schemeClr val="accent6">
                        <a:lumMod val="20000"/>
                        <a:lumOff val="80000"/>
                      </a:schemeClr>
                    </a:solidFill>
                  </a:tcPr>
                </a:tc>
                <a:extLst>
                  <a:ext uri="{0D108BD9-81ED-4DB2-BD59-A6C34878D82A}">
                    <a16:rowId xmlns:a16="http://schemas.microsoft.com/office/drawing/2014/main" val="1282013659"/>
                  </a:ext>
                </a:extLst>
              </a:tr>
              <a:tr h="894691">
                <a:tc>
                  <a:txBody>
                    <a:bodyPr/>
                    <a:lstStyle/>
                    <a:p>
                      <a:pPr marL="0" indent="0">
                        <a:buFont typeface="Arial" panose="020B0604020202020204" pitchFamily="34" charset="0"/>
                        <a:buNone/>
                      </a:pPr>
                      <a:r>
                        <a:rPr lang="zh-CN" altLang="en-US" sz="1800" dirty="0">
                          <a:solidFill>
                            <a:schemeClr val="bg1"/>
                          </a:solidFill>
                          <a:latin typeface="思源黑体 CN" panose="020B0500000000000000" charset="-122"/>
                          <a:ea typeface="思源黑体 CN" panose="020B0500000000000000" charset="-122"/>
                        </a:rPr>
                        <a:t>持续收录且经过同行评审的全文期刊与杂志</a:t>
                      </a:r>
                      <a:endParaRPr lang="en-US" sz="1800" dirty="0">
                        <a:solidFill>
                          <a:schemeClr val="bg1"/>
                        </a:solidFill>
                        <a:latin typeface="思源黑体 CN" panose="020B0500000000000000" charset="-122"/>
                        <a:ea typeface="思源黑体 CN" panose="020B0500000000000000" charset="-122"/>
                      </a:endParaRPr>
                    </a:p>
                  </a:txBody>
                  <a:tcPr anchor="ctr">
                    <a:solidFill>
                      <a:schemeClr val="accent1"/>
                    </a:solidFill>
                  </a:tcPr>
                </a:tc>
                <a:tc>
                  <a:txBody>
                    <a:bodyPr/>
                    <a:lstStyle/>
                    <a:p>
                      <a:pPr algn="ctr" rtl="0" fontAlgn="ctr"/>
                      <a:r>
                        <a:rPr lang="en-US" sz="2800" b="1" i="0" u="none" strike="noStrike" dirty="0">
                          <a:solidFill>
                            <a:schemeClr val="tx2"/>
                          </a:solidFill>
                          <a:effectLst/>
                          <a:latin typeface="+mn-lt"/>
                          <a:ea typeface="思源黑体 CN" panose="020B0500000000000000"/>
                        </a:rPr>
                        <a:t>224</a:t>
                      </a:r>
                    </a:p>
                  </a:txBody>
                  <a:tcPr marL="7620" marR="7620" marT="7620" marB="0" anchor="ctr">
                    <a:solidFill>
                      <a:schemeClr val="accent6">
                        <a:lumMod val="20000"/>
                        <a:lumOff val="80000"/>
                      </a:schemeClr>
                    </a:solidFill>
                  </a:tcPr>
                </a:tc>
                <a:tc>
                  <a:txBody>
                    <a:bodyPr/>
                    <a:lstStyle/>
                    <a:p>
                      <a:pPr algn="ctr" rtl="0" fontAlgn="ctr"/>
                      <a:r>
                        <a:rPr lang="en-US" sz="2800" b="1" i="0" u="none" strike="noStrike" dirty="0">
                          <a:solidFill>
                            <a:schemeClr val="tx2"/>
                          </a:solidFill>
                          <a:effectLst/>
                          <a:latin typeface="+mn-lt"/>
                          <a:ea typeface="思源黑体 CN" panose="020B0500000000000000"/>
                        </a:rPr>
                        <a:t>651</a:t>
                      </a:r>
                    </a:p>
                  </a:txBody>
                  <a:tcPr marL="7620" marR="7620" marT="7620" marB="0" anchor="ctr">
                    <a:solidFill>
                      <a:schemeClr val="bg1">
                        <a:lumMod val="75000"/>
                      </a:schemeClr>
                    </a:solidFill>
                  </a:tcPr>
                </a:tc>
                <a:tc>
                  <a:txBody>
                    <a:bodyPr/>
                    <a:lstStyle/>
                    <a:p>
                      <a:pPr algn="ctr" rtl="0" fontAlgn="ctr"/>
                      <a:r>
                        <a:rPr lang="en-US" sz="2800" b="1" i="0" u="none" strike="noStrike" dirty="0">
                          <a:solidFill>
                            <a:schemeClr val="tx2"/>
                          </a:solidFill>
                          <a:effectLst/>
                          <a:latin typeface="+mn-lt"/>
                          <a:ea typeface="思源黑体 CN" panose="020B0500000000000000"/>
                        </a:rPr>
                        <a:t>1,061</a:t>
                      </a:r>
                    </a:p>
                  </a:txBody>
                  <a:tcPr marL="7620" marR="7620" marT="7620" marB="0" anchor="ctr">
                    <a:solidFill>
                      <a:schemeClr val="bg2"/>
                    </a:solidFill>
                  </a:tcPr>
                </a:tc>
                <a:tc>
                  <a:txBody>
                    <a:bodyPr/>
                    <a:lstStyle/>
                    <a:p>
                      <a:pPr algn="ctr" rtl="0" fontAlgn="ctr"/>
                      <a:r>
                        <a:rPr lang="en-US" sz="2800" b="1" i="0" u="none" strike="noStrike" dirty="0">
                          <a:solidFill>
                            <a:schemeClr val="tx2"/>
                          </a:solidFill>
                          <a:effectLst/>
                          <a:latin typeface="+mn-lt"/>
                          <a:ea typeface="思源黑体 CN" panose="020B0500000000000000"/>
                        </a:rPr>
                        <a:t>1,914</a:t>
                      </a:r>
                    </a:p>
                  </a:txBody>
                  <a:tcPr marL="7620" marR="7620" marT="7620" marB="0" anchor="ctr">
                    <a:solidFill>
                      <a:schemeClr val="accent6">
                        <a:lumMod val="20000"/>
                        <a:lumOff val="80000"/>
                      </a:schemeClr>
                    </a:solidFill>
                  </a:tcPr>
                </a:tc>
                <a:extLst>
                  <a:ext uri="{0D108BD9-81ED-4DB2-BD59-A6C34878D82A}">
                    <a16:rowId xmlns:a16="http://schemas.microsoft.com/office/drawing/2014/main" val="3064312552"/>
                  </a:ext>
                </a:extLst>
              </a:tr>
              <a:tr h="894691">
                <a:tc>
                  <a:txBody>
                    <a:bodyPr/>
                    <a:lstStyle/>
                    <a:p>
                      <a:pPr marL="0" indent="0">
                        <a:buFont typeface="Arial" panose="020B0604020202020204" pitchFamily="34" charset="0"/>
                        <a:buNone/>
                      </a:pPr>
                      <a:r>
                        <a:rPr lang="zh-CN" altLang="en-US" sz="1800" dirty="0">
                          <a:solidFill>
                            <a:schemeClr val="bg1"/>
                          </a:solidFill>
                          <a:latin typeface="思源黑体 CN" panose="020B0500000000000000" charset="-122"/>
                          <a:ea typeface="思源黑体 CN" panose="020B0500000000000000" charset="-122"/>
                        </a:rPr>
                        <a:t>持续收录且经过同行评审的无延迟全文期刊与杂志</a:t>
                      </a:r>
                      <a:endParaRPr lang="en-US" sz="1800" dirty="0">
                        <a:solidFill>
                          <a:schemeClr val="bg1"/>
                        </a:solidFill>
                        <a:latin typeface="思源黑体 CN" panose="020B0500000000000000" charset="-122"/>
                        <a:ea typeface="思源黑体 CN" panose="020B0500000000000000" charset="-122"/>
                      </a:endParaRPr>
                    </a:p>
                  </a:txBody>
                  <a:tcPr anchor="ctr">
                    <a:solidFill>
                      <a:schemeClr val="accent1"/>
                    </a:solidFill>
                  </a:tcPr>
                </a:tc>
                <a:tc>
                  <a:txBody>
                    <a:bodyPr/>
                    <a:lstStyle/>
                    <a:p>
                      <a:pPr algn="ctr" rtl="0" fontAlgn="ctr"/>
                      <a:r>
                        <a:rPr lang="en-US" sz="2800" b="1" i="0" u="none" strike="noStrike" dirty="0">
                          <a:solidFill>
                            <a:schemeClr val="tx2"/>
                          </a:solidFill>
                          <a:effectLst/>
                          <a:latin typeface="+mn-lt"/>
                          <a:ea typeface="思源黑体 CN" panose="020B0500000000000000"/>
                        </a:rPr>
                        <a:t>151</a:t>
                      </a:r>
                    </a:p>
                  </a:txBody>
                  <a:tcPr marL="7620" marR="7620" marT="7620" marB="0" anchor="ctr">
                    <a:solidFill>
                      <a:schemeClr val="accent6">
                        <a:lumMod val="20000"/>
                        <a:lumOff val="80000"/>
                      </a:schemeClr>
                    </a:solidFill>
                  </a:tcPr>
                </a:tc>
                <a:tc>
                  <a:txBody>
                    <a:bodyPr/>
                    <a:lstStyle/>
                    <a:p>
                      <a:pPr algn="ctr" rtl="0" fontAlgn="ctr"/>
                      <a:r>
                        <a:rPr lang="en-US" sz="2800" b="1" i="0" u="none" strike="noStrike" dirty="0">
                          <a:solidFill>
                            <a:schemeClr val="tx2"/>
                          </a:solidFill>
                          <a:effectLst/>
                          <a:latin typeface="+mn-lt"/>
                          <a:ea typeface="思源黑体 CN" panose="020B0500000000000000"/>
                        </a:rPr>
                        <a:t>384</a:t>
                      </a:r>
                    </a:p>
                  </a:txBody>
                  <a:tcPr marL="7620" marR="7620" marT="7620" marB="0" anchor="ctr">
                    <a:solidFill>
                      <a:schemeClr val="bg1">
                        <a:lumMod val="75000"/>
                      </a:schemeClr>
                    </a:solidFill>
                  </a:tcPr>
                </a:tc>
                <a:tc>
                  <a:txBody>
                    <a:bodyPr/>
                    <a:lstStyle/>
                    <a:p>
                      <a:pPr algn="ctr" rtl="0" fontAlgn="ctr"/>
                      <a:r>
                        <a:rPr lang="en-US" sz="2800" b="1" i="0" u="none" strike="noStrike" dirty="0">
                          <a:solidFill>
                            <a:schemeClr val="tx2"/>
                          </a:solidFill>
                          <a:effectLst/>
                          <a:latin typeface="+mn-lt"/>
                          <a:ea typeface="思源黑体 CN" panose="020B0500000000000000"/>
                        </a:rPr>
                        <a:t>767</a:t>
                      </a:r>
                    </a:p>
                  </a:txBody>
                  <a:tcPr marL="7620" marR="7620" marT="7620" marB="0" anchor="ctr">
                    <a:solidFill>
                      <a:schemeClr val="bg2"/>
                    </a:solidFill>
                  </a:tcPr>
                </a:tc>
                <a:tc>
                  <a:txBody>
                    <a:bodyPr/>
                    <a:lstStyle/>
                    <a:p>
                      <a:pPr algn="ctr" rtl="0" fontAlgn="ctr"/>
                      <a:r>
                        <a:rPr lang="en-US" sz="2800" b="1" i="0" u="none" strike="noStrike" dirty="0">
                          <a:solidFill>
                            <a:schemeClr val="tx2"/>
                          </a:solidFill>
                          <a:effectLst/>
                          <a:latin typeface="+mn-lt"/>
                          <a:ea typeface="思源黑体 CN" panose="020B0500000000000000"/>
                        </a:rPr>
                        <a:t>1,536</a:t>
                      </a:r>
                    </a:p>
                  </a:txBody>
                  <a:tcPr marL="7620" marR="7620" marT="7620" marB="0" anchor="ctr">
                    <a:solidFill>
                      <a:schemeClr val="accent6">
                        <a:lumMod val="20000"/>
                        <a:lumOff val="80000"/>
                      </a:schemeClr>
                    </a:solidFill>
                  </a:tcPr>
                </a:tc>
                <a:extLst>
                  <a:ext uri="{0D108BD9-81ED-4DB2-BD59-A6C34878D82A}">
                    <a16:rowId xmlns:a16="http://schemas.microsoft.com/office/drawing/2014/main" val="2197034538"/>
                  </a:ext>
                </a:extLst>
              </a:tr>
              <a:tr h="894691">
                <a:tc>
                  <a:txBody>
                    <a:bodyPr/>
                    <a:lstStyle/>
                    <a:p>
                      <a:pPr marL="0" indent="0">
                        <a:buFont typeface="Arial" panose="020B0604020202020204" pitchFamily="34" charset="0"/>
                        <a:buNone/>
                      </a:pPr>
                      <a:r>
                        <a:rPr lang="zh-CN" altLang="en-US" sz="1800" dirty="0">
                          <a:solidFill>
                            <a:schemeClr val="bg1"/>
                          </a:solidFill>
                          <a:latin typeface="思源黑体 CN" panose="020B0500000000000000" charset="-122"/>
                          <a:ea typeface="思源黑体 CN" panose="020B0500000000000000" charset="-122"/>
                        </a:rPr>
                        <a:t>在 </a:t>
                      </a:r>
                      <a:r>
                        <a:rPr lang="en-US" altLang="zh-CN" sz="1800" dirty="0">
                          <a:solidFill>
                            <a:schemeClr val="bg1"/>
                          </a:solidFill>
                          <a:latin typeface="思源黑体 CN" panose="020B0500000000000000" charset="-122"/>
                          <a:ea typeface="思源黑体 CN" panose="020B0500000000000000" charset="-122"/>
                        </a:rPr>
                        <a:t>Web of Science </a:t>
                      </a:r>
                      <a:r>
                        <a:rPr lang="zh-CN" altLang="en-US" sz="1800" dirty="0">
                          <a:solidFill>
                            <a:schemeClr val="bg1"/>
                          </a:solidFill>
                          <a:latin typeface="思源黑体 CN" panose="020B0500000000000000" charset="-122"/>
                          <a:ea typeface="思源黑体 CN" panose="020B0500000000000000" charset="-122"/>
                        </a:rPr>
                        <a:t>或 </a:t>
                      </a:r>
                      <a:r>
                        <a:rPr lang="en-US" altLang="zh-CN" sz="1800" dirty="0">
                          <a:solidFill>
                            <a:schemeClr val="bg1"/>
                          </a:solidFill>
                          <a:latin typeface="思源黑体 CN" panose="020B0500000000000000" charset="-122"/>
                          <a:ea typeface="思源黑体 CN" panose="020B0500000000000000" charset="-122"/>
                        </a:rPr>
                        <a:t>Scopus </a:t>
                      </a:r>
                      <a:r>
                        <a:rPr lang="zh-CN" altLang="en-US" sz="1800" dirty="0">
                          <a:solidFill>
                            <a:schemeClr val="bg1"/>
                          </a:solidFill>
                          <a:latin typeface="思源黑体 CN" panose="020B0500000000000000" charset="-122"/>
                          <a:ea typeface="思源黑体 CN" panose="020B0500000000000000" charset="-122"/>
                        </a:rPr>
                        <a:t>引文索摘中持续收录的全文期刊</a:t>
                      </a:r>
                      <a:endParaRPr lang="en-US" sz="1800" dirty="0">
                        <a:solidFill>
                          <a:schemeClr val="bg1"/>
                        </a:solidFill>
                        <a:latin typeface="思源黑体 CN" panose="020B0500000000000000" charset="-122"/>
                        <a:ea typeface="思源黑体 CN" panose="020B0500000000000000" charset="-122"/>
                      </a:endParaRPr>
                    </a:p>
                  </a:txBody>
                  <a:tcPr anchor="ctr">
                    <a:solidFill>
                      <a:schemeClr val="accent1"/>
                    </a:solidFill>
                  </a:tcPr>
                </a:tc>
                <a:tc>
                  <a:txBody>
                    <a:bodyPr/>
                    <a:lstStyle/>
                    <a:p>
                      <a:pPr algn="ctr" rtl="0" fontAlgn="ctr"/>
                      <a:r>
                        <a:rPr lang="en-US" sz="2800" b="1" i="0" u="none" strike="noStrike" dirty="0">
                          <a:solidFill>
                            <a:schemeClr val="tx2"/>
                          </a:solidFill>
                          <a:effectLst/>
                          <a:latin typeface="+mn-lt"/>
                          <a:ea typeface="思源黑体 CN" panose="020B0500000000000000"/>
                        </a:rPr>
                        <a:t>143</a:t>
                      </a:r>
                    </a:p>
                  </a:txBody>
                  <a:tcPr marL="7620" marR="7620" marT="7620" marB="0" anchor="ctr">
                    <a:solidFill>
                      <a:schemeClr val="accent6">
                        <a:lumMod val="20000"/>
                        <a:lumOff val="80000"/>
                      </a:schemeClr>
                    </a:solidFill>
                  </a:tcPr>
                </a:tc>
                <a:tc>
                  <a:txBody>
                    <a:bodyPr/>
                    <a:lstStyle/>
                    <a:p>
                      <a:pPr algn="ctr" rtl="0" fontAlgn="ctr"/>
                      <a:r>
                        <a:rPr lang="en-US" sz="2800" b="1" i="0" u="none" strike="noStrike" dirty="0">
                          <a:solidFill>
                            <a:schemeClr val="tx2"/>
                          </a:solidFill>
                          <a:effectLst/>
                          <a:latin typeface="+mn-lt"/>
                          <a:ea typeface="思源黑体 CN" panose="020B0500000000000000"/>
                        </a:rPr>
                        <a:t>421</a:t>
                      </a:r>
                    </a:p>
                  </a:txBody>
                  <a:tcPr marL="7620" marR="7620" marT="7620" marB="0" anchor="ctr">
                    <a:solidFill>
                      <a:schemeClr val="bg1">
                        <a:lumMod val="75000"/>
                      </a:schemeClr>
                    </a:solidFill>
                  </a:tcPr>
                </a:tc>
                <a:tc>
                  <a:txBody>
                    <a:bodyPr/>
                    <a:lstStyle/>
                    <a:p>
                      <a:pPr algn="ctr" rtl="0" fontAlgn="ctr"/>
                      <a:r>
                        <a:rPr lang="en-US" sz="2800" b="1" i="0" u="none" strike="noStrike" dirty="0">
                          <a:solidFill>
                            <a:schemeClr val="tx2"/>
                          </a:solidFill>
                          <a:effectLst/>
                          <a:latin typeface="+mn-lt"/>
                          <a:ea typeface="思源黑体 CN" panose="020B0500000000000000"/>
                        </a:rPr>
                        <a:t>591</a:t>
                      </a:r>
                    </a:p>
                  </a:txBody>
                  <a:tcPr marL="7620" marR="7620" marT="7620" marB="0" anchor="ctr">
                    <a:solidFill>
                      <a:schemeClr val="bg2"/>
                    </a:solidFill>
                  </a:tcPr>
                </a:tc>
                <a:tc>
                  <a:txBody>
                    <a:bodyPr/>
                    <a:lstStyle/>
                    <a:p>
                      <a:pPr algn="ctr" rtl="0" fontAlgn="ctr"/>
                      <a:r>
                        <a:rPr lang="en-US" sz="2800" b="1" i="0" u="none" strike="noStrike" dirty="0">
                          <a:solidFill>
                            <a:schemeClr val="tx2"/>
                          </a:solidFill>
                          <a:effectLst/>
                          <a:latin typeface="+mn-lt"/>
                          <a:ea typeface="思源黑体 CN" panose="020B0500000000000000"/>
                        </a:rPr>
                        <a:t>816</a:t>
                      </a:r>
                    </a:p>
                  </a:txBody>
                  <a:tcPr marL="7620" marR="7620" marT="7620" marB="0" anchor="ctr">
                    <a:solidFill>
                      <a:schemeClr val="accent6">
                        <a:lumMod val="20000"/>
                        <a:lumOff val="80000"/>
                      </a:schemeClr>
                    </a:solidFill>
                  </a:tcPr>
                </a:tc>
                <a:extLst>
                  <a:ext uri="{0D108BD9-81ED-4DB2-BD59-A6C34878D82A}">
                    <a16:rowId xmlns:a16="http://schemas.microsoft.com/office/drawing/2014/main" val="13619595"/>
                  </a:ext>
                </a:extLst>
              </a:tr>
            </a:tbl>
          </a:graphicData>
        </a:graphic>
      </p:graphicFrame>
      <p:sp>
        <p:nvSpPr>
          <p:cNvPr id="12" name="Title 11">
            <a:extLst>
              <a:ext uri="{FF2B5EF4-FFF2-40B4-BE49-F238E27FC236}">
                <a16:creationId xmlns:a16="http://schemas.microsoft.com/office/drawing/2014/main" id="{DF8418FF-1186-BAA0-C9F6-007C423F2694}"/>
              </a:ext>
            </a:extLst>
          </p:cNvPr>
          <p:cNvSpPr>
            <a:spLocks noGrp="1"/>
          </p:cNvSpPr>
          <p:nvPr>
            <p:ph type="title"/>
          </p:nvPr>
        </p:nvSpPr>
        <p:spPr/>
        <p:txBody>
          <a:bodyPr/>
          <a:lstStyle/>
          <a:p>
            <a:r>
              <a:rPr lang="en-US" dirty="0"/>
              <a:t>EBSCO </a:t>
            </a:r>
            <a:r>
              <a:rPr lang="zh-CN" altLang="en-US" dirty="0"/>
              <a:t>教育学全文数据库</a:t>
            </a:r>
            <a:br>
              <a:rPr lang="en-US" dirty="0"/>
            </a:br>
            <a:r>
              <a:rPr lang="zh-CN" altLang="en-US" sz="2400" dirty="0">
                <a:solidFill>
                  <a:schemeClr val="accent2"/>
                </a:solidFill>
              </a:rPr>
              <a:t>持续出版的全文期刊和杂志数量比较</a:t>
            </a:r>
            <a:endParaRPr lang="en-US" dirty="0">
              <a:solidFill>
                <a:schemeClr val="accent2"/>
              </a:solidFill>
            </a:endParaRPr>
          </a:p>
        </p:txBody>
      </p:sp>
    </p:spTree>
    <p:extLst>
      <p:ext uri="{BB962C8B-B14F-4D97-AF65-F5344CB8AC3E}">
        <p14:creationId xmlns:p14="http://schemas.microsoft.com/office/powerpoint/2010/main" val="2817389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latin typeface="思源黑体 CN" panose="020B0500000000000000" charset="-122"/>
                <a:ea typeface="思源黑体 CN" panose="020B0500000000000000" charset="-122"/>
                <a:cs typeface="思源黑体 CN" panose="020B0500000000000000" charset="-122"/>
              </a:rPr>
              <a:t>Education Research Complete </a:t>
            </a:r>
            <a:br>
              <a:rPr lang="en-US" sz="3600" dirty="0">
                <a:latin typeface="思源黑体 CN" panose="020B0500000000000000" charset="-122"/>
                <a:ea typeface="思源黑体 CN" panose="020B0500000000000000" charset="-122"/>
                <a:cs typeface="思源黑体 CN" panose="020B0500000000000000" charset="-122"/>
              </a:rPr>
            </a:br>
            <a:r>
              <a:rPr lang="zh-CN" altLang="en-US" sz="3600" dirty="0">
                <a:latin typeface="思源黑体 CN" panose="020B0500000000000000" charset="-122"/>
                <a:ea typeface="思源黑体 CN" panose="020B0500000000000000" charset="-122"/>
                <a:cs typeface="思源黑体 CN" panose="020B0500000000000000" charset="-122"/>
              </a:rPr>
              <a:t>教育学</a:t>
            </a:r>
            <a:r>
              <a:rPr lang="en-US" sz="3600" dirty="0" err="1">
                <a:latin typeface="思源黑体 CN" panose="020B0500000000000000" charset="-122"/>
                <a:ea typeface="思源黑体 CN" panose="020B0500000000000000" charset="-122"/>
                <a:cs typeface="思源黑体 CN" panose="020B0500000000000000" charset="-122"/>
              </a:rPr>
              <a:t>全文期刊数据库</a:t>
            </a:r>
            <a:endParaRPr lang="en-US" sz="3600" dirty="0">
              <a:latin typeface="思源黑体 CN" panose="020B0500000000000000" charset="-122"/>
              <a:ea typeface="思源黑体 CN" panose="020B0500000000000000" charset="-122"/>
              <a:cs typeface="思源黑体 CN" panose="020B0500000000000000" charset="-122"/>
            </a:endParaRPr>
          </a:p>
        </p:txBody>
      </p:sp>
      <p:sp>
        <p:nvSpPr>
          <p:cNvPr id="3" name="Content Placeholder 2"/>
          <p:cNvSpPr>
            <a:spLocks noGrp="1"/>
          </p:cNvSpPr>
          <p:nvPr>
            <p:ph idx="1"/>
          </p:nvPr>
        </p:nvSpPr>
        <p:spPr>
          <a:xfrm>
            <a:off x="838200" y="2834039"/>
            <a:ext cx="8810297" cy="3680632"/>
          </a:xfrm>
        </p:spPr>
        <p:txBody>
          <a:bodyPr/>
          <a:lstStyle/>
          <a:p>
            <a:pPr>
              <a:lnSpc>
                <a:spcPct val="100000"/>
              </a:lnSpc>
              <a:spcBef>
                <a:spcPts val="1800"/>
              </a:spcBef>
            </a:pPr>
            <a:r>
              <a:rPr lang="zh-CN" altLang="en-US" sz="3200" dirty="0">
                <a:ea typeface="思源黑体 CN" panose="020B0500000000000000" charset="-122"/>
                <a:cs typeface="+mj-cs"/>
              </a:rPr>
              <a:t>收录了 </a:t>
            </a:r>
            <a:r>
              <a:rPr lang="en-US" altLang="zh-CN" sz="3200" b="1" dirty="0">
                <a:solidFill>
                  <a:srgbClr val="3E75CF"/>
                </a:solidFill>
                <a:ea typeface="思源黑体 CN" panose="020B0500000000000000" charset="-122"/>
                <a:cs typeface="+mj-cs"/>
              </a:rPr>
              <a:t>4,400 </a:t>
            </a:r>
            <a:r>
              <a:rPr lang="zh-CN" altLang="en-US" sz="3200" b="1" dirty="0">
                <a:solidFill>
                  <a:srgbClr val="3E75CF"/>
                </a:solidFill>
                <a:ea typeface="思源黑体 CN" panose="020B0500000000000000" charset="-122"/>
                <a:cs typeface="+mj-cs"/>
              </a:rPr>
              <a:t>多篇</a:t>
            </a:r>
            <a:r>
              <a:rPr lang="zh-CN" altLang="en-US" sz="3200" dirty="0">
                <a:ea typeface="思源黑体 CN" panose="020B0500000000000000" charset="-122"/>
                <a:cs typeface="+mj-cs"/>
              </a:rPr>
              <a:t>与教育相关的全文会议论文。</a:t>
            </a:r>
            <a:endParaRPr lang="en-US" altLang="zh-CN" sz="3200" dirty="0">
              <a:ea typeface="思源黑体 CN" panose="020B0500000000000000" charset="-122"/>
              <a:cs typeface="+mj-cs"/>
            </a:endParaRPr>
          </a:p>
          <a:p>
            <a:pPr>
              <a:lnSpc>
                <a:spcPct val="100000"/>
              </a:lnSpc>
              <a:spcBef>
                <a:spcPts val="1800"/>
              </a:spcBef>
            </a:pPr>
            <a:r>
              <a:rPr lang="zh-CN" altLang="en-US" sz="3200" dirty="0">
                <a:ea typeface="思源黑体 CN" panose="020B0500000000000000" charset="-122"/>
                <a:cs typeface="+mj-cs"/>
              </a:rPr>
              <a:t>收录了</a:t>
            </a:r>
            <a:r>
              <a:rPr lang="zh-CN" altLang="en-US" b="1" dirty="0">
                <a:solidFill>
                  <a:srgbClr val="3E75CF"/>
                </a:solidFill>
                <a:ea typeface="思源黑体 CN" panose="020B0500000000000000" charset="-122"/>
                <a:cs typeface="+mj-cs"/>
              </a:rPr>
              <a:t> </a:t>
            </a:r>
            <a:r>
              <a:rPr lang="en-US" altLang="zh-CN" sz="3200" b="1" dirty="0">
                <a:solidFill>
                  <a:srgbClr val="3E75CF"/>
                </a:solidFill>
                <a:ea typeface="思源黑体 CN" panose="020B0500000000000000" charset="-122"/>
                <a:cs typeface="+mj-cs"/>
              </a:rPr>
              <a:t>2,034 </a:t>
            </a:r>
            <a:r>
              <a:rPr lang="zh-CN" altLang="en-US" sz="3200" b="1" dirty="0">
                <a:solidFill>
                  <a:srgbClr val="3E75CF"/>
                </a:solidFill>
                <a:ea typeface="思源黑体 CN" panose="020B0500000000000000" charset="-122"/>
                <a:cs typeface="+mj-cs"/>
              </a:rPr>
              <a:t>种</a:t>
            </a:r>
            <a:r>
              <a:rPr lang="zh-CN" altLang="en-US" sz="3200" dirty="0">
                <a:ea typeface="思源黑体 CN" panose="020B0500000000000000" charset="-122"/>
                <a:cs typeface="+mj-cs"/>
              </a:rPr>
              <a:t>有效的索引和摘要期刊。其中 </a:t>
            </a:r>
            <a:r>
              <a:rPr lang="en-US" altLang="zh-CN" sz="3200" b="1" dirty="0">
                <a:solidFill>
                  <a:srgbClr val="3E75CF"/>
                </a:solidFill>
                <a:ea typeface="思源黑体 CN" panose="020B0500000000000000" charset="-122"/>
                <a:cs typeface="+mj-cs"/>
              </a:rPr>
              <a:t>1,825 </a:t>
            </a:r>
            <a:r>
              <a:rPr lang="zh-CN" altLang="en-US" sz="3200" b="1" dirty="0">
                <a:solidFill>
                  <a:srgbClr val="3E75CF"/>
                </a:solidFill>
                <a:ea typeface="思源黑体 CN" panose="020B0500000000000000" charset="-122"/>
                <a:cs typeface="+mj-cs"/>
              </a:rPr>
              <a:t>种</a:t>
            </a:r>
            <a:r>
              <a:rPr lang="zh-CN" altLang="en-US" sz="3200" dirty="0">
                <a:ea typeface="思源黑体 CN" panose="020B0500000000000000" charset="-122"/>
                <a:cs typeface="+mj-cs"/>
              </a:rPr>
              <a:t>期刊经过同行评审。</a:t>
            </a:r>
            <a:endParaRPr lang="en-US" sz="3200" dirty="0">
              <a:ea typeface="思源黑体 CN" panose="020B0500000000000000" charset="-122"/>
              <a:cs typeface="+mj-cs"/>
            </a:endParaRPr>
          </a:p>
        </p:txBody>
      </p:sp>
      <p:sp>
        <p:nvSpPr>
          <p:cNvPr id="4" name="Text Placeholder 3"/>
          <p:cNvSpPr>
            <a:spLocks noGrp="1"/>
          </p:cNvSpPr>
          <p:nvPr>
            <p:ph type="body" sz="quarter" idx="10"/>
          </p:nvPr>
        </p:nvSpPr>
        <p:spPr>
          <a:xfrm>
            <a:off x="838200" y="1790151"/>
            <a:ext cx="10515600" cy="629977"/>
          </a:xfrm>
        </p:spPr>
        <p:txBody>
          <a:bodyPr/>
          <a:lstStyle/>
          <a:p>
            <a:r>
              <a:rPr lang="en-US" dirty="0" err="1">
                <a:solidFill>
                  <a:schemeClr val="tx2"/>
                </a:solidFill>
                <a:latin typeface="思源黑体 CN" panose="020B0500000000000000" charset="-122"/>
                <a:ea typeface="思源黑体 CN" panose="020B0500000000000000" charset="-122"/>
              </a:rPr>
              <a:t>它为学生提供了成功研究所需的</a:t>
            </a:r>
            <a:r>
              <a:rPr lang="en-US" sz="2800" b="1" dirty="0" err="1">
                <a:solidFill>
                  <a:srgbClr val="3E75CF"/>
                </a:solidFill>
                <a:latin typeface="思源黑体 CN" panose="020B0500000000000000" charset="-122"/>
                <a:ea typeface="思源黑体 CN" panose="020B0500000000000000" charset="-122"/>
              </a:rPr>
              <a:t>更多</a:t>
            </a:r>
            <a:r>
              <a:rPr lang="zh-CN" altLang="en-US" dirty="0">
                <a:solidFill>
                  <a:schemeClr val="tx2"/>
                </a:solidFill>
                <a:latin typeface="思源黑体 CN" panose="020B0500000000000000" charset="-122"/>
                <a:ea typeface="思源黑体 CN" panose="020B0500000000000000" charset="-122"/>
              </a:rPr>
              <a:t>内容</a:t>
            </a:r>
          </a:p>
        </p:txBody>
      </p:sp>
    </p:spTree>
    <p:extLst>
      <p:ext uri="{BB962C8B-B14F-4D97-AF65-F5344CB8AC3E}">
        <p14:creationId xmlns:p14="http://schemas.microsoft.com/office/powerpoint/2010/main" val="747928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B380EB-FFA6-4164-95AA-6DDADCBD8890}"/>
              </a:ext>
            </a:extLst>
          </p:cNvPr>
          <p:cNvSpPr>
            <a:spLocks noGrp="1"/>
          </p:cNvSpPr>
          <p:nvPr>
            <p:ph type="title"/>
          </p:nvPr>
        </p:nvSpPr>
        <p:spPr>
          <a:xfrm>
            <a:off x="1153886" y="495107"/>
            <a:ext cx="10834688" cy="1241164"/>
          </a:xfrm>
        </p:spPr>
        <p:txBody>
          <a:bodyPr/>
          <a:lstStyle/>
          <a:p>
            <a:pPr>
              <a:lnSpc>
                <a:spcPct val="100000"/>
              </a:lnSpc>
            </a:pPr>
            <a:r>
              <a:rPr lang="en-US" dirty="0"/>
              <a:t>Education Research Complete </a:t>
            </a:r>
            <a:br>
              <a:rPr lang="en-US" dirty="0"/>
            </a:br>
            <a:r>
              <a:rPr lang="zh-CN" altLang="en-US" dirty="0"/>
              <a:t>涵盖所有相关的教育主题，包括</a:t>
            </a:r>
            <a:r>
              <a:rPr lang="en-US" baseline="0" dirty="0"/>
              <a:t>:</a:t>
            </a:r>
            <a:br>
              <a:rPr lang="en-US" sz="2800" i="1" baseline="0" dirty="0">
                <a:solidFill>
                  <a:schemeClr val="accent2"/>
                </a:solidFill>
              </a:rPr>
            </a:br>
            <a:endParaRPr lang="en-US" dirty="0"/>
          </a:p>
        </p:txBody>
      </p:sp>
      <p:sp>
        <p:nvSpPr>
          <p:cNvPr id="6" name="Content Placeholder 5">
            <a:extLst>
              <a:ext uri="{FF2B5EF4-FFF2-40B4-BE49-F238E27FC236}">
                <a16:creationId xmlns:a16="http://schemas.microsoft.com/office/drawing/2014/main" id="{297B4C4F-DB96-8621-E33A-560FFFA38AA6}"/>
              </a:ext>
            </a:extLst>
          </p:cNvPr>
          <p:cNvSpPr>
            <a:spLocks noGrp="1"/>
          </p:cNvSpPr>
          <p:nvPr>
            <p:ph idx="1"/>
          </p:nvPr>
        </p:nvSpPr>
        <p:spPr>
          <a:xfrm>
            <a:off x="1153886" y="1788169"/>
            <a:ext cx="10934650" cy="4574723"/>
          </a:xfrm>
        </p:spPr>
        <p:txBody>
          <a:bodyPr numCol="3"/>
          <a:lstStyle/>
          <a:p>
            <a:r>
              <a:rPr lang="zh-CN" altLang="en-US" sz="2200" dirty="0">
                <a:solidFill>
                  <a:srgbClr val="3D3F42"/>
                </a:solidFill>
              </a:rPr>
              <a:t>成人、职业和</a:t>
            </a:r>
            <a:br>
              <a:rPr lang="zh-CN" altLang="en-US" sz="2200" dirty="0">
                <a:solidFill>
                  <a:srgbClr val="3D3F42"/>
                </a:solidFill>
              </a:rPr>
            </a:br>
            <a:r>
              <a:rPr lang="zh-CN" altLang="en-US" sz="2200" dirty="0">
                <a:solidFill>
                  <a:srgbClr val="3D3F42"/>
                </a:solidFill>
              </a:rPr>
              <a:t>职业教育
评估和评价
继续教育
残疾与资优教育
教育管理
小学和幼儿教育</a:t>
            </a:r>
            <a:endParaRPr lang="en-US" sz="2200" dirty="0">
              <a:solidFill>
                <a:srgbClr val="3D3F42"/>
              </a:solidFill>
            </a:endParaRPr>
          </a:p>
          <a:p>
            <a:r>
              <a:rPr lang="zh-CN" altLang="en-US" sz="2200" dirty="0">
                <a:solidFill>
                  <a:srgbClr val="3D3F42"/>
                </a:solidFill>
              </a:rPr>
              <a:t>高等教育
教育史
信息和技术
语言和语言学
识字标准
数学教育
多元文化</a:t>
            </a:r>
            <a:r>
              <a:rPr lang="en-US" altLang="zh-CN" sz="2200" dirty="0">
                <a:solidFill>
                  <a:srgbClr val="3D3F42"/>
                </a:solidFill>
              </a:rPr>
              <a:t>/</a:t>
            </a:r>
            <a:r>
              <a:rPr lang="zh-CN" altLang="en-US" sz="2200" dirty="0">
                <a:solidFill>
                  <a:srgbClr val="3D3F42"/>
                </a:solidFill>
              </a:rPr>
              <a:t>民族教育
音乐教育
阅读和通信</a:t>
            </a:r>
            <a:endParaRPr lang="en-US" altLang="zh-CN" sz="2200" dirty="0">
              <a:solidFill>
                <a:srgbClr val="3D3F42"/>
              </a:solidFill>
            </a:endParaRPr>
          </a:p>
          <a:p>
            <a:r>
              <a:rPr lang="zh-CN" altLang="en-US" sz="2200" dirty="0">
                <a:solidFill>
                  <a:srgbClr val="3D3F42"/>
                </a:solidFill>
              </a:rPr>
              <a:t>学校行政
科学教育
特殊教育
教师评价
教师和教师教育
教学方法
城市教育</a:t>
            </a:r>
            <a:endParaRPr lang="en-US" sz="2200" dirty="0">
              <a:solidFill>
                <a:srgbClr val="3D3F42"/>
              </a:solidFill>
            </a:endParaRPr>
          </a:p>
        </p:txBody>
      </p:sp>
      <p:grpSp>
        <p:nvGrpSpPr>
          <p:cNvPr id="10" name="Group 9">
            <a:extLst>
              <a:ext uri="{FF2B5EF4-FFF2-40B4-BE49-F238E27FC236}">
                <a16:creationId xmlns:a16="http://schemas.microsoft.com/office/drawing/2014/main" id="{37FACC84-4A48-F573-FDFC-CCBD6DF5A988}"/>
              </a:ext>
            </a:extLst>
          </p:cNvPr>
          <p:cNvGrpSpPr/>
          <p:nvPr/>
        </p:nvGrpSpPr>
        <p:grpSpPr>
          <a:xfrm rot="16200000">
            <a:off x="-2534283" y="3181650"/>
            <a:ext cx="6126935" cy="422274"/>
            <a:chOff x="-148603" y="5093932"/>
            <a:chExt cx="11555413" cy="422274"/>
          </a:xfrm>
        </p:grpSpPr>
        <p:sp>
          <p:nvSpPr>
            <p:cNvPr id="11" name="Freeform 5">
              <a:extLst>
                <a:ext uri="{FF2B5EF4-FFF2-40B4-BE49-F238E27FC236}">
                  <a16:creationId xmlns:a16="http://schemas.microsoft.com/office/drawing/2014/main" id="{BCB8E911-D166-F565-237E-D2B3CAAD9EDC}"/>
                </a:ext>
              </a:extLst>
            </p:cNvPr>
            <p:cNvSpPr>
              <a:spLocks/>
            </p:cNvSpPr>
            <p:nvPr/>
          </p:nvSpPr>
          <p:spPr bwMode="auto">
            <a:xfrm>
              <a:off x="-148603" y="5093932"/>
              <a:ext cx="3852333" cy="422274"/>
            </a:xfrm>
            <a:custGeom>
              <a:avLst/>
              <a:gdLst>
                <a:gd name="T0" fmla="*/ 0 w 5333"/>
                <a:gd name="T1" fmla="*/ 567 h 567"/>
                <a:gd name="T2" fmla="*/ 0 w 5333"/>
                <a:gd name="T3" fmla="*/ 567 h 567"/>
                <a:gd name="T4" fmla="*/ 5333 w 5333"/>
                <a:gd name="T5" fmla="*/ 567 h 567"/>
                <a:gd name="T6" fmla="*/ 5333 w 5333"/>
                <a:gd name="T7" fmla="*/ 0 h 567"/>
                <a:gd name="T8" fmla="*/ 0 w 5333"/>
                <a:gd name="T9" fmla="*/ 0 h 567"/>
                <a:gd name="T10" fmla="*/ 0 w 5333"/>
                <a:gd name="T11" fmla="*/ 567 h 567"/>
              </a:gdLst>
              <a:ahLst/>
              <a:cxnLst>
                <a:cxn ang="0">
                  <a:pos x="T0" y="T1"/>
                </a:cxn>
                <a:cxn ang="0">
                  <a:pos x="T2" y="T3"/>
                </a:cxn>
                <a:cxn ang="0">
                  <a:pos x="T4" y="T5"/>
                </a:cxn>
                <a:cxn ang="0">
                  <a:pos x="T6" y="T7"/>
                </a:cxn>
                <a:cxn ang="0">
                  <a:pos x="T8" y="T9"/>
                </a:cxn>
                <a:cxn ang="0">
                  <a:pos x="T10" y="T11"/>
                </a:cxn>
              </a:cxnLst>
              <a:rect l="0" t="0" r="r" b="b"/>
              <a:pathLst>
                <a:path w="5333" h="567">
                  <a:moveTo>
                    <a:pt x="0" y="567"/>
                  </a:moveTo>
                  <a:lnTo>
                    <a:pt x="0" y="567"/>
                  </a:lnTo>
                  <a:lnTo>
                    <a:pt x="5333" y="567"/>
                  </a:lnTo>
                  <a:lnTo>
                    <a:pt x="5333" y="0"/>
                  </a:lnTo>
                  <a:lnTo>
                    <a:pt x="0" y="0"/>
                  </a:lnTo>
                  <a:lnTo>
                    <a:pt x="0" y="567"/>
                  </a:lnTo>
                  <a:close/>
                </a:path>
              </a:pathLst>
            </a:custGeom>
            <a:solidFill>
              <a:srgbClr val="2D62B6"/>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宋体" panose="02010600030101010101" pitchFamily="2" charset="-122"/>
                <a:ea typeface="思源黑体 CN" panose="020B0500000000000000"/>
                <a:cs typeface="+mn-cs"/>
              </a:endParaRPr>
            </a:p>
          </p:txBody>
        </p:sp>
        <p:sp>
          <p:nvSpPr>
            <p:cNvPr id="12" name="Freeform 6">
              <a:extLst>
                <a:ext uri="{FF2B5EF4-FFF2-40B4-BE49-F238E27FC236}">
                  <a16:creationId xmlns:a16="http://schemas.microsoft.com/office/drawing/2014/main" id="{2F5C5300-C695-0DF3-A40F-5EF9DEA5F709}"/>
                </a:ext>
              </a:extLst>
            </p:cNvPr>
            <p:cNvSpPr>
              <a:spLocks/>
            </p:cNvSpPr>
            <p:nvPr/>
          </p:nvSpPr>
          <p:spPr bwMode="auto">
            <a:xfrm>
              <a:off x="3703730" y="5093932"/>
              <a:ext cx="3850747" cy="422274"/>
            </a:xfrm>
            <a:custGeom>
              <a:avLst/>
              <a:gdLst>
                <a:gd name="T0" fmla="*/ 0 w 5334"/>
                <a:gd name="T1" fmla="*/ 567 h 567"/>
                <a:gd name="T2" fmla="*/ 0 w 5334"/>
                <a:gd name="T3" fmla="*/ 567 h 567"/>
                <a:gd name="T4" fmla="*/ 5334 w 5334"/>
                <a:gd name="T5" fmla="*/ 567 h 567"/>
                <a:gd name="T6" fmla="*/ 5334 w 5334"/>
                <a:gd name="T7" fmla="*/ 0 h 567"/>
                <a:gd name="T8" fmla="*/ 0 w 5334"/>
                <a:gd name="T9" fmla="*/ 0 h 567"/>
                <a:gd name="T10" fmla="*/ 0 w 5334"/>
                <a:gd name="T11" fmla="*/ 567 h 567"/>
              </a:gdLst>
              <a:ahLst/>
              <a:cxnLst>
                <a:cxn ang="0">
                  <a:pos x="T0" y="T1"/>
                </a:cxn>
                <a:cxn ang="0">
                  <a:pos x="T2" y="T3"/>
                </a:cxn>
                <a:cxn ang="0">
                  <a:pos x="T4" y="T5"/>
                </a:cxn>
                <a:cxn ang="0">
                  <a:pos x="T6" y="T7"/>
                </a:cxn>
                <a:cxn ang="0">
                  <a:pos x="T8" y="T9"/>
                </a:cxn>
                <a:cxn ang="0">
                  <a:pos x="T10" y="T11"/>
                </a:cxn>
              </a:cxnLst>
              <a:rect l="0" t="0" r="r" b="b"/>
              <a:pathLst>
                <a:path w="5334" h="567">
                  <a:moveTo>
                    <a:pt x="0" y="567"/>
                  </a:moveTo>
                  <a:lnTo>
                    <a:pt x="0" y="567"/>
                  </a:lnTo>
                  <a:lnTo>
                    <a:pt x="5334" y="567"/>
                  </a:lnTo>
                  <a:lnTo>
                    <a:pt x="5334" y="0"/>
                  </a:lnTo>
                  <a:lnTo>
                    <a:pt x="0" y="0"/>
                  </a:lnTo>
                  <a:lnTo>
                    <a:pt x="0" y="567"/>
                  </a:lnTo>
                  <a:close/>
                </a:path>
              </a:pathLst>
            </a:custGeom>
            <a:solidFill>
              <a:srgbClr val="6590D8"/>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宋体" panose="02010600030101010101" pitchFamily="2" charset="-122"/>
                <a:ea typeface="思源黑体 CN" panose="020B0500000000000000"/>
                <a:cs typeface="+mn-cs"/>
              </a:endParaRPr>
            </a:p>
          </p:txBody>
        </p:sp>
        <p:sp>
          <p:nvSpPr>
            <p:cNvPr id="13" name="Freeform 7">
              <a:extLst>
                <a:ext uri="{FF2B5EF4-FFF2-40B4-BE49-F238E27FC236}">
                  <a16:creationId xmlns:a16="http://schemas.microsoft.com/office/drawing/2014/main" id="{418C7579-F518-2CE5-3270-D385AFFC23DD}"/>
                </a:ext>
              </a:extLst>
            </p:cNvPr>
            <p:cNvSpPr>
              <a:spLocks/>
            </p:cNvSpPr>
            <p:nvPr/>
          </p:nvSpPr>
          <p:spPr bwMode="auto">
            <a:xfrm>
              <a:off x="7554477" y="5093932"/>
              <a:ext cx="3852333" cy="422274"/>
            </a:xfrm>
            <a:custGeom>
              <a:avLst/>
              <a:gdLst>
                <a:gd name="T0" fmla="*/ 0 w 5334"/>
                <a:gd name="T1" fmla="*/ 567 h 567"/>
                <a:gd name="T2" fmla="*/ 0 w 5334"/>
                <a:gd name="T3" fmla="*/ 567 h 567"/>
                <a:gd name="T4" fmla="*/ 5334 w 5334"/>
                <a:gd name="T5" fmla="*/ 567 h 567"/>
                <a:gd name="T6" fmla="*/ 5334 w 5334"/>
                <a:gd name="T7" fmla="*/ 0 h 567"/>
                <a:gd name="T8" fmla="*/ 0 w 5334"/>
                <a:gd name="T9" fmla="*/ 0 h 567"/>
                <a:gd name="T10" fmla="*/ 0 w 5334"/>
                <a:gd name="T11" fmla="*/ 567 h 567"/>
              </a:gdLst>
              <a:ahLst/>
              <a:cxnLst>
                <a:cxn ang="0">
                  <a:pos x="T0" y="T1"/>
                </a:cxn>
                <a:cxn ang="0">
                  <a:pos x="T2" y="T3"/>
                </a:cxn>
                <a:cxn ang="0">
                  <a:pos x="T4" y="T5"/>
                </a:cxn>
                <a:cxn ang="0">
                  <a:pos x="T6" y="T7"/>
                </a:cxn>
                <a:cxn ang="0">
                  <a:pos x="T8" y="T9"/>
                </a:cxn>
                <a:cxn ang="0">
                  <a:pos x="T10" y="T11"/>
                </a:cxn>
              </a:cxnLst>
              <a:rect l="0" t="0" r="r" b="b"/>
              <a:pathLst>
                <a:path w="5334" h="567">
                  <a:moveTo>
                    <a:pt x="0" y="567"/>
                  </a:moveTo>
                  <a:lnTo>
                    <a:pt x="0" y="567"/>
                  </a:lnTo>
                  <a:lnTo>
                    <a:pt x="5334" y="567"/>
                  </a:lnTo>
                  <a:lnTo>
                    <a:pt x="5334" y="0"/>
                  </a:lnTo>
                  <a:lnTo>
                    <a:pt x="0" y="0"/>
                  </a:lnTo>
                  <a:lnTo>
                    <a:pt x="0" y="567"/>
                  </a:lnTo>
                  <a:close/>
                </a:path>
              </a:pathLst>
            </a:custGeom>
            <a:solidFill>
              <a:srgbClr val="8AABE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宋体" panose="02010600030101010101" pitchFamily="2" charset="-122"/>
                <a:ea typeface="思源黑体 CN" panose="020B0500000000000000"/>
                <a:cs typeface="+mn-cs"/>
              </a:endParaRPr>
            </a:p>
          </p:txBody>
        </p:sp>
      </p:grpSp>
    </p:spTree>
    <p:extLst>
      <p:ext uri="{BB962C8B-B14F-4D97-AF65-F5344CB8AC3E}">
        <p14:creationId xmlns:p14="http://schemas.microsoft.com/office/powerpoint/2010/main" val="19102888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2" name="Freeform: Shape 11">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4" name="Rectangle 13">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6" name="Rectangle 15">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8" name="Freeform: Shape 17">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0" name="Isosceles Triangle 19">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2" name="Isosceles Triangle 21">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pic>
        <p:nvPicPr>
          <p:cNvPr id="9" name="图片 8">
            <a:extLst>
              <a:ext uri="{FF2B5EF4-FFF2-40B4-BE49-F238E27FC236}">
                <a16:creationId xmlns:a16="http://schemas.microsoft.com/office/drawing/2014/main" id="{CC6C33B1-57F4-4345-409B-DDB5272CFD16}"/>
              </a:ext>
            </a:extLst>
          </p:cNvPr>
          <p:cNvPicPr>
            <a:picLocks noChangeAspect="1"/>
          </p:cNvPicPr>
          <p:nvPr/>
        </p:nvPicPr>
        <p:blipFill>
          <a:blip r:embed="rId3"/>
          <a:stretch>
            <a:fillRect/>
          </a:stretch>
        </p:blipFill>
        <p:spPr>
          <a:xfrm>
            <a:off x="316173" y="404857"/>
            <a:ext cx="11559654" cy="5966518"/>
          </a:xfrm>
          <a:prstGeom prst="rect">
            <a:avLst/>
          </a:prstGeom>
        </p:spPr>
      </p:pic>
      <p:sp>
        <p:nvSpPr>
          <p:cNvPr id="11" name="矩形 10">
            <a:extLst>
              <a:ext uri="{FF2B5EF4-FFF2-40B4-BE49-F238E27FC236}">
                <a16:creationId xmlns:a16="http://schemas.microsoft.com/office/drawing/2014/main" id="{39F90A99-37A5-F5CB-95E4-8937A5088571}"/>
              </a:ext>
            </a:extLst>
          </p:cNvPr>
          <p:cNvSpPr/>
          <p:nvPr/>
        </p:nvSpPr>
        <p:spPr>
          <a:xfrm>
            <a:off x="1670670" y="1480837"/>
            <a:ext cx="1217676" cy="491432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869414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65">
            <a:extLst>
              <a:ext uri="{FF2B5EF4-FFF2-40B4-BE49-F238E27FC236}">
                <a16:creationId xmlns:a16="http://schemas.microsoft.com/office/drawing/2014/main" id="{C2C4A3E1-2140-8346-C43D-962497E790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814" t="4379" r="2655" b="4713"/>
          <a:stretch>
            <a:fillRect/>
          </a:stretch>
        </p:blipFill>
        <p:spPr bwMode="auto">
          <a:xfrm>
            <a:off x="342900" y="300038"/>
            <a:ext cx="11525250" cy="6234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a:extLst>
              <a:ext uri="{FF2B5EF4-FFF2-40B4-BE49-F238E27FC236}">
                <a16:creationId xmlns:a16="http://schemas.microsoft.com/office/drawing/2014/main" id="{2E0BD36A-F0FB-B14E-B067-0DF33C044C44}"/>
              </a:ext>
            </a:extLst>
          </p:cNvPr>
          <p:cNvSpPr/>
          <p:nvPr/>
        </p:nvSpPr>
        <p:spPr>
          <a:xfrm>
            <a:off x="323850" y="1563688"/>
            <a:ext cx="3937000" cy="23939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tIns="274320" rIns="274320" bIns="274320" anchor="b"/>
          <a:lstStyle/>
          <a:p>
            <a:pPr algn="ctr" defTabSz="914400" eaLnBrk="1" fontAlgn="auto" hangingPunct="1">
              <a:spcBef>
                <a:spcPts val="0"/>
              </a:spcBef>
              <a:spcAft>
                <a:spcPts val="0"/>
              </a:spcAft>
              <a:defRPr/>
            </a:pPr>
            <a:r>
              <a:rPr lang="zh-CN" altLang="en-US" sz="2800" b="1" dirty="0">
                <a:solidFill>
                  <a:prstClr val="white"/>
                </a:solidFill>
                <a:latin typeface="宋体" panose="02010600030101010101" pitchFamily="2" charset="-122"/>
                <a:ea typeface="思源黑体 CN" panose="020B0500000000000000"/>
              </a:rPr>
              <a:t>高校</a:t>
            </a:r>
            <a:endParaRPr lang="en-US" sz="2800" b="1" dirty="0">
              <a:solidFill>
                <a:prstClr val="white"/>
              </a:solidFill>
              <a:latin typeface="宋体" panose="02010600030101010101" pitchFamily="2" charset="-122"/>
              <a:ea typeface="思源黑体 CN" panose="020B0500000000000000"/>
            </a:endParaRPr>
          </a:p>
        </p:txBody>
      </p:sp>
      <p:sp>
        <p:nvSpPr>
          <p:cNvPr id="13" name="Rectangle 12">
            <a:extLst>
              <a:ext uri="{FF2B5EF4-FFF2-40B4-BE49-F238E27FC236}">
                <a16:creationId xmlns:a16="http://schemas.microsoft.com/office/drawing/2014/main" id="{0CDB7666-3B9F-A722-A3A4-5F388016BAED}"/>
              </a:ext>
            </a:extLst>
          </p:cNvPr>
          <p:cNvSpPr/>
          <p:nvPr/>
        </p:nvSpPr>
        <p:spPr>
          <a:xfrm>
            <a:off x="323850" y="3957638"/>
            <a:ext cx="3937000" cy="257175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tIns="274320" rIns="274320" bIns="274320" anchor="b"/>
          <a:lstStyle/>
          <a:p>
            <a:pPr algn="ctr" defTabSz="914400" eaLnBrk="1" fontAlgn="auto" hangingPunct="1">
              <a:spcBef>
                <a:spcPts val="0"/>
              </a:spcBef>
              <a:spcAft>
                <a:spcPts val="0"/>
              </a:spcAft>
              <a:defRPr/>
            </a:pPr>
            <a:r>
              <a:rPr lang="zh-CN" altLang="en-US" sz="2800" b="1" dirty="0">
                <a:solidFill>
                  <a:prstClr val="white"/>
                </a:solidFill>
                <a:latin typeface="宋体" panose="02010600030101010101" pitchFamily="2" charset="-122"/>
                <a:ea typeface="思源黑体 CN" panose="020B0500000000000000"/>
              </a:rPr>
              <a:t>企业</a:t>
            </a:r>
            <a:br>
              <a:rPr lang="en-US" sz="2800" b="1" dirty="0">
                <a:solidFill>
                  <a:prstClr val="white"/>
                </a:solidFill>
                <a:latin typeface="宋体" panose="02010600030101010101" pitchFamily="2" charset="-122"/>
                <a:ea typeface="思源黑体 CN" panose="020B0500000000000000"/>
              </a:rPr>
            </a:br>
            <a:endParaRPr lang="en-US" sz="2800" b="1" dirty="0">
              <a:solidFill>
                <a:prstClr val="white"/>
              </a:solidFill>
              <a:latin typeface="宋体" panose="02010600030101010101" pitchFamily="2" charset="-122"/>
              <a:ea typeface="思源黑体 CN" panose="020B0500000000000000"/>
            </a:endParaRPr>
          </a:p>
        </p:txBody>
      </p:sp>
      <p:sp>
        <p:nvSpPr>
          <p:cNvPr id="15" name="Rectangle 14">
            <a:extLst>
              <a:ext uri="{FF2B5EF4-FFF2-40B4-BE49-F238E27FC236}">
                <a16:creationId xmlns:a16="http://schemas.microsoft.com/office/drawing/2014/main" id="{C0EAF15B-BF5D-1D0D-643D-5F0E547AA237}"/>
              </a:ext>
            </a:extLst>
          </p:cNvPr>
          <p:cNvSpPr/>
          <p:nvPr/>
        </p:nvSpPr>
        <p:spPr>
          <a:xfrm>
            <a:off x="7943850" y="3957638"/>
            <a:ext cx="3924300" cy="257175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tIns="274320" rIns="274320" bIns="274320" anchor="b"/>
          <a:lstStyle/>
          <a:p>
            <a:pPr algn="ctr" defTabSz="914400" eaLnBrk="1" fontAlgn="auto" hangingPunct="1">
              <a:spcBef>
                <a:spcPts val="0"/>
              </a:spcBef>
              <a:spcAft>
                <a:spcPts val="0"/>
              </a:spcAft>
              <a:defRPr/>
            </a:pPr>
            <a:r>
              <a:rPr lang="zh-CN" altLang="en-US" sz="2800" b="1" dirty="0">
                <a:solidFill>
                  <a:prstClr val="white"/>
                </a:solidFill>
                <a:latin typeface="宋体" panose="02010600030101010101" pitchFamily="2" charset="-122"/>
                <a:ea typeface="思源黑体 CN" panose="020B0500000000000000"/>
              </a:rPr>
              <a:t>公共图书馆</a:t>
            </a:r>
            <a:endParaRPr lang="en-US" sz="2800" b="1" dirty="0">
              <a:solidFill>
                <a:prstClr val="white"/>
              </a:solidFill>
              <a:latin typeface="宋体" panose="02010600030101010101" pitchFamily="2" charset="-122"/>
              <a:ea typeface="思源黑体 CN" panose="020B0500000000000000"/>
            </a:endParaRPr>
          </a:p>
        </p:txBody>
      </p:sp>
      <p:sp>
        <p:nvSpPr>
          <p:cNvPr id="16" name="Rectangle 15">
            <a:extLst>
              <a:ext uri="{FF2B5EF4-FFF2-40B4-BE49-F238E27FC236}">
                <a16:creationId xmlns:a16="http://schemas.microsoft.com/office/drawing/2014/main" id="{25804253-F332-4938-319D-DDA8B0D6C8B8}"/>
              </a:ext>
            </a:extLst>
          </p:cNvPr>
          <p:cNvSpPr/>
          <p:nvPr/>
        </p:nvSpPr>
        <p:spPr>
          <a:xfrm>
            <a:off x="4260850" y="1563688"/>
            <a:ext cx="3683000" cy="23939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tIns="274320" rIns="274320" bIns="274320" anchor="b"/>
          <a:lstStyle/>
          <a:p>
            <a:pPr algn="ctr" defTabSz="914400" eaLnBrk="1" fontAlgn="auto" hangingPunct="1">
              <a:spcBef>
                <a:spcPts val="0"/>
              </a:spcBef>
              <a:spcAft>
                <a:spcPts val="0"/>
              </a:spcAft>
              <a:defRPr/>
            </a:pPr>
            <a:r>
              <a:rPr lang="zh-CN" altLang="en-US" sz="2800" b="1" dirty="0">
                <a:solidFill>
                  <a:prstClr val="white"/>
                </a:solidFill>
                <a:latin typeface="宋体" panose="02010600030101010101" pitchFamily="2" charset="-122"/>
                <a:ea typeface="思源黑体 CN" panose="020B0500000000000000"/>
              </a:rPr>
              <a:t>医院和医学院</a:t>
            </a:r>
            <a:endParaRPr lang="en-US" sz="2800" b="1" dirty="0">
              <a:solidFill>
                <a:prstClr val="white"/>
              </a:solidFill>
              <a:latin typeface="宋体" panose="02010600030101010101" pitchFamily="2" charset="-122"/>
              <a:ea typeface="思源黑体 CN" panose="020B0500000000000000"/>
            </a:endParaRPr>
          </a:p>
        </p:txBody>
      </p:sp>
      <p:sp>
        <p:nvSpPr>
          <p:cNvPr id="17" name="Rectangle 16">
            <a:extLst>
              <a:ext uri="{FF2B5EF4-FFF2-40B4-BE49-F238E27FC236}">
                <a16:creationId xmlns:a16="http://schemas.microsoft.com/office/drawing/2014/main" id="{BB910F5E-B2C8-C23C-27B6-17A87D7DD6B9}"/>
              </a:ext>
            </a:extLst>
          </p:cNvPr>
          <p:cNvSpPr/>
          <p:nvPr/>
        </p:nvSpPr>
        <p:spPr>
          <a:xfrm>
            <a:off x="7943850" y="1563688"/>
            <a:ext cx="3924300" cy="2393950"/>
          </a:xfrm>
          <a:prstGeom prst="rect">
            <a:avLst/>
          </a:prstGeom>
          <a:solidFill>
            <a:srgbClr val="93B77F"/>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tIns="274320" rIns="274320" bIns="274320" anchor="b"/>
          <a:lstStyle/>
          <a:p>
            <a:pPr algn="ctr" defTabSz="914400" eaLnBrk="1" fontAlgn="auto" hangingPunct="1">
              <a:spcBef>
                <a:spcPts val="0"/>
              </a:spcBef>
              <a:spcAft>
                <a:spcPts val="0"/>
              </a:spcAft>
              <a:defRPr/>
            </a:pPr>
            <a:r>
              <a:rPr lang="zh-CN" altLang="en-US" sz="2800" b="1" dirty="0">
                <a:solidFill>
                  <a:prstClr val="white"/>
                </a:solidFill>
                <a:latin typeface="宋体" panose="02010600030101010101" pitchFamily="2" charset="-122"/>
                <a:ea typeface="思源黑体 CN" panose="020B0500000000000000"/>
              </a:rPr>
              <a:t>中学图书馆</a:t>
            </a:r>
            <a:endParaRPr lang="en-US" sz="2800" b="1" dirty="0">
              <a:solidFill>
                <a:prstClr val="white"/>
              </a:solidFill>
              <a:latin typeface="宋体" panose="02010600030101010101" pitchFamily="2" charset="-122"/>
              <a:ea typeface="思源黑体 CN" panose="020B0500000000000000"/>
            </a:endParaRPr>
          </a:p>
        </p:txBody>
      </p:sp>
      <p:sp>
        <p:nvSpPr>
          <p:cNvPr id="54280" name="Title 13">
            <a:extLst>
              <a:ext uri="{FF2B5EF4-FFF2-40B4-BE49-F238E27FC236}">
                <a16:creationId xmlns:a16="http://schemas.microsoft.com/office/drawing/2014/main" id="{E77940C9-BFA4-2C62-D300-50F2B48D207C}"/>
              </a:ext>
            </a:extLst>
          </p:cNvPr>
          <p:cNvSpPr>
            <a:spLocks noGrp="1" noChangeArrowheads="1"/>
          </p:cNvSpPr>
          <p:nvPr>
            <p:ph type="title"/>
          </p:nvPr>
        </p:nvSpPr>
        <p:spPr/>
        <p:txBody>
          <a:bodyPr/>
          <a:lstStyle/>
          <a:p>
            <a:pPr eaLnBrk="1" hangingPunct="1"/>
            <a:r>
              <a:rPr lang="zh-CN" altLang="en-US" b="1">
                <a:solidFill>
                  <a:schemeClr val="tx2"/>
                </a:solidFill>
                <a:latin typeface="宋体" panose="02010600030101010101" pitchFamily="2" charset="-122"/>
                <a:ea typeface="思源黑体 CN"/>
                <a:cs typeface="思源黑体 CN"/>
              </a:rPr>
              <a:t>提供最优质的研究、临床决策支持、学习和情报收集</a:t>
            </a:r>
            <a:br>
              <a:rPr lang="en-US" altLang="en-US" sz="2800" b="1">
                <a:latin typeface="宋体" panose="02010600030101010101" pitchFamily="2" charset="-122"/>
                <a:ea typeface="思源黑体 CN"/>
                <a:cs typeface="思源黑体 CN"/>
              </a:rPr>
            </a:br>
            <a:endParaRPr lang="en-US" altLang="en-US" sz="2800" b="1">
              <a:solidFill>
                <a:schemeClr val="tx2"/>
              </a:solidFill>
              <a:latin typeface="宋体" panose="02010600030101010101" pitchFamily="2" charset="-122"/>
              <a:ea typeface="思源黑体 CN"/>
              <a:cs typeface="思源黑体 CN"/>
            </a:endParaRPr>
          </a:p>
        </p:txBody>
      </p:sp>
      <p:sp>
        <p:nvSpPr>
          <p:cNvPr id="18" name="Rectangle 17">
            <a:extLst>
              <a:ext uri="{FF2B5EF4-FFF2-40B4-BE49-F238E27FC236}">
                <a16:creationId xmlns:a16="http://schemas.microsoft.com/office/drawing/2014/main" id="{0C9F6CAF-F59B-A434-6772-A7B785F9A436}"/>
              </a:ext>
            </a:extLst>
          </p:cNvPr>
          <p:cNvSpPr/>
          <p:nvPr/>
        </p:nvSpPr>
        <p:spPr>
          <a:xfrm>
            <a:off x="4251325" y="3957638"/>
            <a:ext cx="3692525" cy="2571750"/>
          </a:xfrm>
          <a:prstGeom prst="rect">
            <a:avLst/>
          </a:prstGeom>
          <a:solidFill>
            <a:srgbClr val="FCB432"/>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tIns="274320" rIns="274320" bIns="274320" anchor="b"/>
          <a:lstStyle/>
          <a:p>
            <a:pPr algn="ctr" defTabSz="914400" eaLnBrk="1" fontAlgn="auto" hangingPunct="1">
              <a:spcBef>
                <a:spcPts val="0"/>
              </a:spcBef>
              <a:spcAft>
                <a:spcPts val="0"/>
              </a:spcAft>
              <a:defRPr/>
            </a:pPr>
            <a:r>
              <a:rPr lang="zh-CN" altLang="en-US" sz="2800" b="1" dirty="0">
                <a:solidFill>
                  <a:prstClr val="white"/>
                </a:solidFill>
                <a:latin typeface="宋体" panose="02010600030101010101" pitchFamily="2" charset="-122"/>
                <a:ea typeface="思源黑体 CN" panose="020B0500000000000000"/>
              </a:rPr>
              <a:t>政府机构</a:t>
            </a:r>
            <a:endParaRPr lang="en-US" sz="2800" b="1" dirty="0">
              <a:solidFill>
                <a:prstClr val="white"/>
              </a:solidFill>
              <a:latin typeface="宋体" panose="02010600030101010101" pitchFamily="2" charset="-122"/>
              <a:ea typeface="思源黑体 CN" panose="020B0500000000000000"/>
            </a:endParaRPr>
          </a:p>
        </p:txBody>
      </p:sp>
      <p:grpSp>
        <p:nvGrpSpPr>
          <p:cNvPr id="19" name="Group 18">
            <a:extLst>
              <a:ext uri="{FF2B5EF4-FFF2-40B4-BE49-F238E27FC236}">
                <a16:creationId xmlns:a16="http://schemas.microsoft.com/office/drawing/2014/main" id="{52DA38DA-E513-63F4-0D6F-F7D2EBBAE249}"/>
              </a:ext>
            </a:extLst>
          </p:cNvPr>
          <p:cNvGrpSpPr/>
          <p:nvPr/>
        </p:nvGrpSpPr>
        <p:grpSpPr>
          <a:xfrm>
            <a:off x="1928756" y="2109892"/>
            <a:ext cx="727076" cy="485775"/>
            <a:chOff x="2400300" y="1243013"/>
            <a:chExt cx="727076" cy="485775"/>
          </a:xfrm>
          <a:solidFill>
            <a:srgbClr val="768EB4"/>
          </a:solidFill>
        </p:grpSpPr>
        <p:sp>
          <p:nvSpPr>
            <p:cNvPr id="20" name="Freeform 5">
              <a:extLst>
                <a:ext uri="{FF2B5EF4-FFF2-40B4-BE49-F238E27FC236}">
                  <a16:creationId xmlns:a16="http://schemas.microsoft.com/office/drawing/2014/main" id="{929023D1-6D0F-FB6F-F468-12DCEFB8E23E}"/>
                </a:ext>
              </a:extLst>
            </p:cNvPr>
            <p:cNvSpPr>
              <a:spLocks noEditPoints="1"/>
            </p:cNvSpPr>
            <p:nvPr/>
          </p:nvSpPr>
          <p:spPr bwMode="auto">
            <a:xfrm>
              <a:off x="2400300" y="1243013"/>
              <a:ext cx="727075" cy="303212"/>
            </a:xfrm>
            <a:custGeom>
              <a:avLst/>
              <a:gdLst>
                <a:gd name="T0" fmla="*/ 132 w 264"/>
                <a:gd name="T1" fmla="*/ 110 h 110"/>
                <a:gd name="T2" fmla="*/ 130 w 264"/>
                <a:gd name="T3" fmla="*/ 109 h 110"/>
                <a:gd name="T4" fmla="*/ 3 w 264"/>
                <a:gd name="T5" fmla="*/ 60 h 110"/>
                <a:gd name="T6" fmla="*/ 0 w 264"/>
                <a:gd name="T7" fmla="*/ 55 h 110"/>
                <a:gd name="T8" fmla="*/ 3 w 264"/>
                <a:gd name="T9" fmla="*/ 50 h 110"/>
                <a:gd name="T10" fmla="*/ 130 w 264"/>
                <a:gd name="T11" fmla="*/ 0 h 110"/>
                <a:gd name="T12" fmla="*/ 134 w 264"/>
                <a:gd name="T13" fmla="*/ 0 h 110"/>
                <a:gd name="T14" fmla="*/ 260 w 264"/>
                <a:gd name="T15" fmla="*/ 50 h 110"/>
                <a:gd name="T16" fmla="*/ 264 w 264"/>
                <a:gd name="T17" fmla="*/ 55 h 110"/>
                <a:gd name="T18" fmla="*/ 260 w 264"/>
                <a:gd name="T19" fmla="*/ 60 h 110"/>
                <a:gd name="T20" fmla="*/ 134 w 264"/>
                <a:gd name="T21" fmla="*/ 109 h 110"/>
                <a:gd name="T22" fmla="*/ 132 w 264"/>
                <a:gd name="T23" fmla="*/ 110 h 110"/>
                <a:gd name="T24" fmla="*/ 20 w 264"/>
                <a:gd name="T25" fmla="*/ 55 h 110"/>
                <a:gd name="T26" fmla="*/ 132 w 264"/>
                <a:gd name="T27" fmla="*/ 98 h 110"/>
                <a:gd name="T28" fmla="*/ 243 w 264"/>
                <a:gd name="T29" fmla="*/ 55 h 110"/>
                <a:gd name="T30" fmla="*/ 132 w 264"/>
                <a:gd name="T31" fmla="*/ 11 h 110"/>
                <a:gd name="T32" fmla="*/ 20 w 264"/>
                <a:gd name="T33" fmla="*/ 55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64" h="110">
                  <a:moveTo>
                    <a:pt x="132" y="110"/>
                  </a:moveTo>
                  <a:cubicBezTo>
                    <a:pt x="131" y="110"/>
                    <a:pt x="130" y="110"/>
                    <a:pt x="130" y="109"/>
                  </a:cubicBezTo>
                  <a:cubicBezTo>
                    <a:pt x="3" y="60"/>
                    <a:pt x="3" y="60"/>
                    <a:pt x="3" y="60"/>
                  </a:cubicBezTo>
                  <a:cubicBezTo>
                    <a:pt x="1" y="59"/>
                    <a:pt x="0" y="57"/>
                    <a:pt x="0" y="55"/>
                  </a:cubicBezTo>
                  <a:cubicBezTo>
                    <a:pt x="0" y="52"/>
                    <a:pt x="1" y="50"/>
                    <a:pt x="3" y="50"/>
                  </a:cubicBezTo>
                  <a:cubicBezTo>
                    <a:pt x="130" y="0"/>
                    <a:pt x="130" y="0"/>
                    <a:pt x="130" y="0"/>
                  </a:cubicBezTo>
                  <a:cubicBezTo>
                    <a:pt x="131" y="0"/>
                    <a:pt x="133" y="0"/>
                    <a:pt x="134" y="0"/>
                  </a:cubicBezTo>
                  <a:cubicBezTo>
                    <a:pt x="260" y="50"/>
                    <a:pt x="260" y="50"/>
                    <a:pt x="260" y="50"/>
                  </a:cubicBezTo>
                  <a:cubicBezTo>
                    <a:pt x="262" y="50"/>
                    <a:pt x="264" y="52"/>
                    <a:pt x="264" y="55"/>
                  </a:cubicBezTo>
                  <a:cubicBezTo>
                    <a:pt x="264" y="57"/>
                    <a:pt x="262" y="59"/>
                    <a:pt x="260" y="60"/>
                  </a:cubicBezTo>
                  <a:cubicBezTo>
                    <a:pt x="134" y="109"/>
                    <a:pt x="134" y="109"/>
                    <a:pt x="134" y="109"/>
                  </a:cubicBezTo>
                  <a:cubicBezTo>
                    <a:pt x="133" y="110"/>
                    <a:pt x="133" y="110"/>
                    <a:pt x="132" y="110"/>
                  </a:cubicBezTo>
                  <a:close/>
                  <a:moveTo>
                    <a:pt x="20" y="55"/>
                  </a:moveTo>
                  <a:cubicBezTo>
                    <a:pt x="132" y="98"/>
                    <a:pt x="132" y="98"/>
                    <a:pt x="132" y="98"/>
                  </a:cubicBezTo>
                  <a:cubicBezTo>
                    <a:pt x="243" y="55"/>
                    <a:pt x="243" y="55"/>
                    <a:pt x="243" y="55"/>
                  </a:cubicBezTo>
                  <a:cubicBezTo>
                    <a:pt x="132" y="11"/>
                    <a:pt x="132" y="11"/>
                    <a:pt x="132" y="11"/>
                  </a:cubicBezTo>
                  <a:lnTo>
                    <a:pt x="20" y="55"/>
                  </a:lnTo>
                  <a:close/>
                </a:path>
              </a:pathLst>
            </a:custGeom>
            <a:grpFill/>
            <a:ln>
              <a:noFill/>
            </a:ln>
          </p:spPr>
          <p:txBody>
            <a:bodyPr/>
            <a:lstStyle/>
            <a:p>
              <a:pPr defTabSz="914400" eaLnBrk="1" fontAlgn="auto" hangingPunct="1">
                <a:spcBef>
                  <a:spcPts val="0"/>
                </a:spcBef>
                <a:spcAft>
                  <a:spcPts val="0"/>
                </a:spcAft>
                <a:defRPr/>
              </a:pPr>
              <a:endParaRPr lang="en-US" sz="2000" b="1" dirty="0">
                <a:solidFill>
                  <a:prstClr val="black"/>
                </a:solidFill>
                <a:latin typeface="宋体" panose="02010600030101010101" pitchFamily="2" charset="-122"/>
                <a:ea typeface="思源黑体 CN" panose="020B0500000000000000"/>
              </a:endParaRPr>
            </a:p>
          </p:txBody>
        </p:sp>
        <p:sp>
          <p:nvSpPr>
            <p:cNvPr id="21" name="Freeform 6">
              <a:extLst>
                <a:ext uri="{FF2B5EF4-FFF2-40B4-BE49-F238E27FC236}">
                  <a16:creationId xmlns:a16="http://schemas.microsoft.com/office/drawing/2014/main" id="{467CB2F6-9006-01D0-0E69-C889691113EF}"/>
                </a:ext>
              </a:extLst>
            </p:cNvPr>
            <p:cNvSpPr>
              <a:spLocks/>
            </p:cNvSpPr>
            <p:nvPr/>
          </p:nvSpPr>
          <p:spPr bwMode="auto">
            <a:xfrm>
              <a:off x="2490788" y="1414463"/>
              <a:ext cx="546100" cy="314325"/>
            </a:xfrm>
            <a:custGeom>
              <a:avLst/>
              <a:gdLst>
                <a:gd name="T0" fmla="*/ 99 w 198"/>
                <a:gd name="T1" fmla="*/ 114 h 114"/>
                <a:gd name="T2" fmla="*/ 2 w 198"/>
                <a:gd name="T3" fmla="*/ 90 h 114"/>
                <a:gd name="T4" fmla="*/ 0 w 198"/>
                <a:gd name="T5" fmla="*/ 86 h 114"/>
                <a:gd name="T6" fmla="*/ 0 w 198"/>
                <a:gd name="T7" fmla="*/ 6 h 114"/>
                <a:gd name="T8" fmla="*/ 5 w 198"/>
                <a:gd name="T9" fmla="*/ 0 h 114"/>
                <a:gd name="T10" fmla="*/ 11 w 198"/>
                <a:gd name="T11" fmla="*/ 6 h 114"/>
                <a:gd name="T12" fmla="*/ 11 w 198"/>
                <a:gd name="T13" fmla="*/ 84 h 114"/>
                <a:gd name="T14" fmla="*/ 187 w 198"/>
                <a:gd name="T15" fmla="*/ 84 h 114"/>
                <a:gd name="T16" fmla="*/ 187 w 198"/>
                <a:gd name="T17" fmla="*/ 6 h 114"/>
                <a:gd name="T18" fmla="*/ 192 w 198"/>
                <a:gd name="T19" fmla="*/ 0 h 114"/>
                <a:gd name="T20" fmla="*/ 198 w 198"/>
                <a:gd name="T21" fmla="*/ 6 h 114"/>
                <a:gd name="T22" fmla="*/ 198 w 198"/>
                <a:gd name="T23" fmla="*/ 86 h 114"/>
                <a:gd name="T24" fmla="*/ 196 w 198"/>
                <a:gd name="T25" fmla="*/ 90 h 114"/>
                <a:gd name="T26" fmla="*/ 99 w 198"/>
                <a:gd name="T27" fmla="*/ 114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8" h="114">
                  <a:moveTo>
                    <a:pt x="99" y="114"/>
                  </a:moveTo>
                  <a:cubicBezTo>
                    <a:pt x="59" y="114"/>
                    <a:pt x="20" y="106"/>
                    <a:pt x="2" y="90"/>
                  </a:cubicBezTo>
                  <a:cubicBezTo>
                    <a:pt x="1" y="89"/>
                    <a:pt x="0" y="88"/>
                    <a:pt x="0" y="86"/>
                  </a:cubicBezTo>
                  <a:cubicBezTo>
                    <a:pt x="0" y="6"/>
                    <a:pt x="0" y="6"/>
                    <a:pt x="0" y="6"/>
                  </a:cubicBezTo>
                  <a:cubicBezTo>
                    <a:pt x="0" y="2"/>
                    <a:pt x="2" y="0"/>
                    <a:pt x="5" y="0"/>
                  </a:cubicBezTo>
                  <a:cubicBezTo>
                    <a:pt x="8" y="0"/>
                    <a:pt x="11" y="2"/>
                    <a:pt x="11" y="6"/>
                  </a:cubicBezTo>
                  <a:cubicBezTo>
                    <a:pt x="11" y="84"/>
                    <a:pt x="11" y="84"/>
                    <a:pt x="11" y="84"/>
                  </a:cubicBezTo>
                  <a:cubicBezTo>
                    <a:pt x="45" y="109"/>
                    <a:pt x="152" y="109"/>
                    <a:pt x="187" y="84"/>
                  </a:cubicBezTo>
                  <a:cubicBezTo>
                    <a:pt x="187" y="6"/>
                    <a:pt x="187" y="6"/>
                    <a:pt x="187" y="6"/>
                  </a:cubicBezTo>
                  <a:cubicBezTo>
                    <a:pt x="187" y="2"/>
                    <a:pt x="189" y="0"/>
                    <a:pt x="192" y="0"/>
                  </a:cubicBezTo>
                  <a:cubicBezTo>
                    <a:pt x="195" y="0"/>
                    <a:pt x="198" y="2"/>
                    <a:pt x="198" y="6"/>
                  </a:cubicBezTo>
                  <a:cubicBezTo>
                    <a:pt x="198" y="86"/>
                    <a:pt x="198" y="86"/>
                    <a:pt x="198" y="86"/>
                  </a:cubicBezTo>
                  <a:cubicBezTo>
                    <a:pt x="198" y="88"/>
                    <a:pt x="197" y="89"/>
                    <a:pt x="196" y="90"/>
                  </a:cubicBezTo>
                  <a:cubicBezTo>
                    <a:pt x="178" y="106"/>
                    <a:pt x="138" y="114"/>
                    <a:pt x="99" y="114"/>
                  </a:cubicBezTo>
                  <a:close/>
                </a:path>
              </a:pathLst>
            </a:custGeom>
            <a:grpFill/>
            <a:ln>
              <a:noFill/>
            </a:ln>
          </p:spPr>
          <p:txBody>
            <a:bodyPr/>
            <a:lstStyle/>
            <a:p>
              <a:pPr defTabSz="914400" eaLnBrk="1" fontAlgn="auto" hangingPunct="1">
                <a:spcBef>
                  <a:spcPts val="0"/>
                </a:spcBef>
                <a:spcAft>
                  <a:spcPts val="0"/>
                </a:spcAft>
                <a:defRPr/>
              </a:pPr>
              <a:endParaRPr lang="en-US" sz="2000" b="1" dirty="0">
                <a:solidFill>
                  <a:prstClr val="black"/>
                </a:solidFill>
                <a:latin typeface="宋体" panose="02010600030101010101" pitchFamily="2" charset="-122"/>
                <a:ea typeface="思源黑体 CN" panose="020B0500000000000000"/>
              </a:endParaRPr>
            </a:p>
          </p:txBody>
        </p:sp>
        <p:sp>
          <p:nvSpPr>
            <p:cNvPr id="22" name="Freeform 7">
              <a:extLst>
                <a:ext uri="{FF2B5EF4-FFF2-40B4-BE49-F238E27FC236}">
                  <a16:creationId xmlns:a16="http://schemas.microsoft.com/office/drawing/2014/main" id="{B2D9B7AA-5E63-49B5-09D8-06210749718D}"/>
                </a:ext>
              </a:extLst>
            </p:cNvPr>
            <p:cNvSpPr>
              <a:spLocks/>
            </p:cNvSpPr>
            <p:nvPr/>
          </p:nvSpPr>
          <p:spPr bwMode="auto">
            <a:xfrm>
              <a:off x="3097213" y="1377950"/>
              <a:ext cx="30163" cy="230187"/>
            </a:xfrm>
            <a:custGeom>
              <a:avLst/>
              <a:gdLst>
                <a:gd name="T0" fmla="*/ 5 w 11"/>
                <a:gd name="T1" fmla="*/ 83 h 83"/>
                <a:gd name="T2" fmla="*/ 0 w 11"/>
                <a:gd name="T3" fmla="*/ 77 h 83"/>
                <a:gd name="T4" fmla="*/ 0 w 11"/>
                <a:gd name="T5" fmla="*/ 6 h 83"/>
                <a:gd name="T6" fmla="*/ 5 w 11"/>
                <a:gd name="T7" fmla="*/ 0 h 83"/>
                <a:gd name="T8" fmla="*/ 11 w 11"/>
                <a:gd name="T9" fmla="*/ 6 h 83"/>
                <a:gd name="T10" fmla="*/ 11 w 11"/>
                <a:gd name="T11" fmla="*/ 77 h 83"/>
                <a:gd name="T12" fmla="*/ 5 w 11"/>
                <a:gd name="T13" fmla="*/ 83 h 83"/>
              </a:gdLst>
              <a:ahLst/>
              <a:cxnLst>
                <a:cxn ang="0">
                  <a:pos x="T0" y="T1"/>
                </a:cxn>
                <a:cxn ang="0">
                  <a:pos x="T2" y="T3"/>
                </a:cxn>
                <a:cxn ang="0">
                  <a:pos x="T4" y="T5"/>
                </a:cxn>
                <a:cxn ang="0">
                  <a:pos x="T6" y="T7"/>
                </a:cxn>
                <a:cxn ang="0">
                  <a:pos x="T8" y="T9"/>
                </a:cxn>
                <a:cxn ang="0">
                  <a:pos x="T10" y="T11"/>
                </a:cxn>
                <a:cxn ang="0">
                  <a:pos x="T12" y="T13"/>
                </a:cxn>
              </a:cxnLst>
              <a:rect l="0" t="0" r="r" b="b"/>
              <a:pathLst>
                <a:path w="11" h="83">
                  <a:moveTo>
                    <a:pt x="5" y="83"/>
                  </a:moveTo>
                  <a:cubicBezTo>
                    <a:pt x="2" y="83"/>
                    <a:pt x="0" y="80"/>
                    <a:pt x="0" y="77"/>
                  </a:cubicBezTo>
                  <a:cubicBezTo>
                    <a:pt x="0" y="6"/>
                    <a:pt x="0" y="6"/>
                    <a:pt x="0" y="6"/>
                  </a:cubicBezTo>
                  <a:cubicBezTo>
                    <a:pt x="0" y="3"/>
                    <a:pt x="2" y="0"/>
                    <a:pt x="5" y="0"/>
                  </a:cubicBezTo>
                  <a:cubicBezTo>
                    <a:pt x="8" y="0"/>
                    <a:pt x="11" y="3"/>
                    <a:pt x="11" y="6"/>
                  </a:cubicBezTo>
                  <a:cubicBezTo>
                    <a:pt x="11" y="77"/>
                    <a:pt x="11" y="77"/>
                    <a:pt x="11" y="77"/>
                  </a:cubicBezTo>
                  <a:cubicBezTo>
                    <a:pt x="11" y="80"/>
                    <a:pt x="8" y="83"/>
                    <a:pt x="5" y="83"/>
                  </a:cubicBezTo>
                  <a:close/>
                </a:path>
              </a:pathLst>
            </a:custGeom>
            <a:grpFill/>
            <a:ln>
              <a:noFill/>
            </a:ln>
          </p:spPr>
          <p:txBody>
            <a:bodyPr/>
            <a:lstStyle/>
            <a:p>
              <a:pPr defTabSz="914400" eaLnBrk="1" fontAlgn="auto" hangingPunct="1">
                <a:spcBef>
                  <a:spcPts val="0"/>
                </a:spcBef>
                <a:spcAft>
                  <a:spcPts val="0"/>
                </a:spcAft>
                <a:defRPr/>
              </a:pPr>
              <a:endParaRPr lang="en-US" sz="2000" b="1" dirty="0">
                <a:solidFill>
                  <a:prstClr val="black"/>
                </a:solidFill>
                <a:latin typeface="宋体" panose="02010600030101010101" pitchFamily="2" charset="-122"/>
                <a:ea typeface="思源黑体 CN" panose="020B0500000000000000"/>
              </a:endParaRPr>
            </a:p>
          </p:txBody>
        </p:sp>
      </p:grpSp>
      <p:grpSp>
        <p:nvGrpSpPr>
          <p:cNvPr id="23" name="Group 22">
            <a:extLst>
              <a:ext uri="{FF2B5EF4-FFF2-40B4-BE49-F238E27FC236}">
                <a16:creationId xmlns:a16="http://schemas.microsoft.com/office/drawing/2014/main" id="{D639FE68-17E3-6F8E-4B3D-9EB852FEF393}"/>
              </a:ext>
            </a:extLst>
          </p:cNvPr>
          <p:cNvGrpSpPr/>
          <p:nvPr/>
        </p:nvGrpSpPr>
        <p:grpSpPr>
          <a:xfrm>
            <a:off x="5770218" y="1988448"/>
            <a:ext cx="727075" cy="728663"/>
            <a:chOff x="1066800" y="5038725"/>
            <a:chExt cx="727075" cy="728663"/>
          </a:xfrm>
          <a:solidFill>
            <a:srgbClr val="8BACE2"/>
          </a:solidFill>
        </p:grpSpPr>
        <p:sp>
          <p:nvSpPr>
            <p:cNvPr id="24" name="Freeform 131">
              <a:extLst>
                <a:ext uri="{FF2B5EF4-FFF2-40B4-BE49-F238E27FC236}">
                  <a16:creationId xmlns:a16="http://schemas.microsoft.com/office/drawing/2014/main" id="{289CD3F3-DA6C-DD25-82F7-4E530481CDB9}"/>
                </a:ext>
              </a:extLst>
            </p:cNvPr>
            <p:cNvSpPr>
              <a:spLocks noEditPoints="1"/>
            </p:cNvSpPr>
            <p:nvPr/>
          </p:nvSpPr>
          <p:spPr bwMode="auto">
            <a:xfrm>
              <a:off x="1066800" y="5038725"/>
              <a:ext cx="727075" cy="728663"/>
            </a:xfrm>
            <a:custGeom>
              <a:avLst/>
              <a:gdLst>
                <a:gd name="T0" fmla="*/ 132 w 264"/>
                <a:gd name="T1" fmla="*/ 264 h 264"/>
                <a:gd name="T2" fmla="*/ 0 w 264"/>
                <a:gd name="T3" fmla="*/ 132 h 264"/>
                <a:gd name="T4" fmla="*/ 132 w 264"/>
                <a:gd name="T5" fmla="*/ 0 h 264"/>
                <a:gd name="T6" fmla="*/ 264 w 264"/>
                <a:gd name="T7" fmla="*/ 132 h 264"/>
                <a:gd name="T8" fmla="*/ 132 w 264"/>
                <a:gd name="T9" fmla="*/ 264 h 264"/>
                <a:gd name="T10" fmla="*/ 132 w 264"/>
                <a:gd name="T11" fmla="*/ 11 h 264"/>
                <a:gd name="T12" fmla="*/ 11 w 264"/>
                <a:gd name="T13" fmla="*/ 132 h 264"/>
                <a:gd name="T14" fmla="*/ 132 w 264"/>
                <a:gd name="T15" fmla="*/ 253 h 264"/>
                <a:gd name="T16" fmla="*/ 253 w 264"/>
                <a:gd name="T17" fmla="*/ 132 h 264"/>
                <a:gd name="T18" fmla="*/ 132 w 264"/>
                <a:gd name="T19" fmla="*/ 11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4" h="264">
                  <a:moveTo>
                    <a:pt x="132" y="264"/>
                  </a:moveTo>
                  <a:cubicBezTo>
                    <a:pt x="59" y="264"/>
                    <a:pt x="0" y="205"/>
                    <a:pt x="0" y="132"/>
                  </a:cubicBezTo>
                  <a:cubicBezTo>
                    <a:pt x="0" y="59"/>
                    <a:pt x="59" y="0"/>
                    <a:pt x="132" y="0"/>
                  </a:cubicBezTo>
                  <a:cubicBezTo>
                    <a:pt x="204" y="0"/>
                    <a:pt x="264" y="59"/>
                    <a:pt x="264" y="132"/>
                  </a:cubicBezTo>
                  <a:cubicBezTo>
                    <a:pt x="264" y="205"/>
                    <a:pt x="204" y="264"/>
                    <a:pt x="132" y="264"/>
                  </a:cubicBezTo>
                  <a:close/>
                  <a:moveTo>
                    <a:pt x="132" y="11"/>
                  </a:moveTo>
                  <a:cubicBezTo>
                    <a:pt x="65" y="11"/>
                    <a:pt x="11" y="65"/>
                    <a:pt x="11" y="132"/>
                  </a:cubicBezTo>
                  <a:cubicBezTo>
                    <a:pt x="11" y="199"/>
                    <a:pt x="65" y="253"/>
                    <a:pt x="132" y="253"/>
                  </a:cubicBezTo>
                  <a:cubicBezTo>
                    <a:pt x="198" y="253"/>
                    <a:pt x="253" y="199"/>
                    <a:pt x="253" y="132"/>
                  </a:cubicBezTo>
                  <a:cubicBezTo>
                    <a:pt x="253" y="65"/>
                    <a:pt x="198" y="11"/>
                    <a:pt x="132" y="11"/>
                  </a:cubicBezTo>
                  <a:close/>
                </a:path>
              </a:pathLst>
            </a:custGeom>
            <a:grpFill/>
            <a:ln>
              <a:noFill/>
            </a:ln>
          </p:spPr>
          <p:txBody>
            <a:bodyPr/>
            <a:lstStyle/>
            <a:p>
              <a:pPr defTabSz="914400" eaLnBrk="1" fontAlgn="auto" hangingPunct="1">
                <a:spcBef>
                  <a:spcPts val="0"/>
                </a:spcBef>
                <a:spcAft>
                  <a:spcPts val="0"/>
                </a:spcAft>
                <a:defRPr/>
              </a:pPr>
              <a:endParaRPr lang="en-US" sz="2000" b="1" dirty="0">
                <a:solidFill>
                  <a:prstClr val="black"/>
                </a:solidFill>
                <a:latin typeface="宋体" panose="02010600030101010101" pitchFamily="2" charset="-122"/>
                <a:ea typeface="思源黑体 CN" panose="020B0500000000000000"/>
              </a:endParaRPr>
            </a:p>
          </p:txBody>
        </p:sp>
        <p:sp>
          <p:nvSpPr>
            <p:cNvPr id="25" name="Freeform 132">
              <a:extLst>
                <a:ext uri="{FF2B5EF4-FFF2-40B4-BE49-F238E27FC236}">
                  <a16:creationId xmlns:a16="http://schemas.microsoft.com/office/drawing/2014/main" id="{22CEC6E8-D1CB-BAA3-72C9-BDCAEB35EB88}"/>
                </a:ext>
              </a:extLst>
            </p:cNvPr>
            <p:cNvSpPr>
              <a:spLocks noEditPoints="1"/>
            </p:cNvSpPr>
            <p:nvPr/>
          </p:nvSpPr>
          <p:spPr bwMode="auto">
            <a:xfrm>
              <a:off x="1187450" y="5159375"/>
              <a:ext cx="485775" cy="485775"/>
            </a:xfrm>
            <a:custGeom>
              <a:avLst/>
              <a:gdLst>
                <a:gd name="T0" fmla="*/ 99 w 176"/>
                <a:gd name="T1" fmla="*/ 176 h 176"/>
                <a:gd name="T2" fmla="*/ 77 w 176"/>
                <a:gd name="T3" fmla="*/ 176 h 176"/>
                <a:gd name="T4" fmla="*/ 66 w 176"/>
                <a:gd name="T5" fmla="*/ 165 h 176"/>
                <a:gd name="T6" fmla="*/ 66 w 176"/>
                <a:gd name="T7" fmla="*/ 110 h 176"/>
                <a:gd name="T8" fmla="*/ 11 w 176"/>
                <a:gd name="T9" fmla="*/ 110 h 176"/>
                <a:gd name="T10" fmla="*/ 0 w 176"/>
                <a:gd name="T11" fmla="*/ 99 h 176"/>
                <a:gd name="T12" fmla="*/ 0 w 176"/>
                <a:gd name="T13" fmla="*/ 77 h 176"/>
                <a:gd name="T14" fmla="*/ 11 w 176"/>
                <a:gd name="T15" fmla="*/ 66 h 176"/>
                <a:gd name="T16" fmla="*/ 66 w 176"/>
                <a:gd name="T17" fmla="*/ 66 h 176"/>
                <a:gd name="T18" fmla="*/ 66 w 176"/>
                <a:gd name="T19" fmla="*/ 11 h 176"/>
                <a:gd name="T20" fmla="*/ 77 w 176"/>
                <a:gd name="T21" fmla="*/ 0 h 176"/>
                <a:gd name="T22" fmla="*/ 99 w 176"/>
                <a:gd name="T23" fmla="*/ 0 h 176"/>
                <a:gd name="T24" fmla="*/ 110 w 176"/>
                <a:gd name="T25" fmla="*/ 11 h 176"/>
                <a:gd name="T26" fmla="*/ 110 w 176"/>
                <a:gd name="T27" fmla="*/ 66 h 176"/>
                <a:gd name="T28" fmla="*/ 165 w 176"/>
                <a:gd name="T29" fmla="*/ 66 h 176"/>
                <a:gd name="T30" fmla="*/ 176 w 176"/>
                <a:gd name="T31" fmla="*/ 77 h 176"/>
                <a:gd name="T32" fmla="*/ 176 w 176"/>
                <a:gd name="T33" fmla="*/ 99 h 176"/>
                <a:gd name="T34" fmla="*/ 165 w 176"/>
                <a:gd name="T35" fmla="*/ 110 h 176"/>
                <a:gd name="T36" fmla="*/ 110 w 176"/>
                <a:gd name="T37" fmla="*/ 110 h 176"/>
                <a:gd name="T38" fmla="*/ 110 w 176"/>
                <a:gd name="T39" fmla="*/ 165 h 176"/>
                <a:gd name="T40" fmla="*/ 99 w 176"/>
                <a:gd name="T41" fmla="*/ 176 h 176"/>
                <a:gd name="T42" fmla="*/ 11 w 176"/>
                <a:gd name="T43" fmla="*/ 77 h 176"/>
                <a:gd name="T44" fmla="*/ 11 w 176"/>
                <a:gd name="T45" fmla="*/ 99 h 176"/>
                <a:gd name="T46" fmla="*/ 71 w 176"/>
                <a:gd name="T47" fmla="*/ 99 h 176"/>
                <a:gd name="T48" fmla="*/ 77 w 176"/>
                <a:gd name="T49" fmla="*/ 105 h 176"/>
                <a:gd name="T50" fmla="*/ 77 w 176"/>
                <a:gd name="T51" fmla="*/ 165 h 176"/>
                <a:gd name="T52" fmla="*/ 99 w 176"/>
                <a:gd name="T53" fmla="*/ 165 h 176"/>
                <a:gd name="T54" fmla="*/ 99 w 176"/>
                <a:gd name="T55" fmla="*/ 105 h 176"/>
                <a:gd name="T56" fmla="*/ 104 w 176"/>
                <a:gd name="T57" fmla="*/ 99 h 176"/>
                <a:gd name="T58" fmla="*/ 165 w 176"/>
                <a:gd name="T59" fmla="*/ 99 h 176"/>
                <a:gd name="T60" fmla="*/ 165 w 176"/>
                <a:gd name="T61" fmla="*/ 77 h 176"/>
                <a:gd name="T62" fmla="*/ 104 w 176"/>
                <a:gd name="T63" fmla="*/ 77 h 176"/>
                <a:gd name="T64" fmla="*/ 99 w 176"/>
                <a:gd name="T65" fmla="*/ 72 h 176"/>
                <a:gd name="T66" fmla="*/ 99 w 176"/>
                <a:gd name="T67" fmla="*/ 11 h 176"/>
                <a:gd name="T68" fmla="*/ 77 w 176"/>
                <a:gd name="T69" fmla="*/ 11 h 176"/>
                <a:gd name="T70" fmla="*/ 77 w 176"/>
                <a:gd name="T71" fmla="*/ 72 h 176"/>
                <a:gd name="T72" fmla="*/ 71 w 176"/>
                <a:gd name="T73" fmla="*/ 77 h 176"/>
                <a:gd name="T74" fmla="*/ 11 w 176"/>
                <a:gd name="T75" fmla="*/ 77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76" h="176">
                  <a:moveTo>
                    <a:pt x="99" y="176"/>
                  </a:moveTo>
                  <a:cubicBezTo>
                    <a:pt x="77" y="176"/>
                    <a:pt x="77" y="176"/>
                    <a:pt x="77" y="176"/>
                  </a:cubicBezTo>
                  <a:cubicBezTo>
                    <a:pt x="71" y="176"/>
                    <a:pt x="66" y="171"/>
                    <a:pt x="66" y="165"/>
                  </a:cubicBezTo>
                  <a:cubicBezTo>
                    <a:pt x="66" y="110"/>
                    <a:pt x="66" y="110"/>
                    <a:pt x="66" y="110"/>
                  </a:cubicBezTo>
                  <a:cubicBezTo>
                    <a:pt x="11" y="110"/>
                    <a:pt x="11" y="110"/>
                    <a:pt x="11" y="110"/>
                  </a:cubicBezTo>
                  <a:cubicBezTo>
                    <a:pt x="5" y="110"/>
                    <a:pt x="0" y="105"/>
                    <a:pt x="0" y="99"/>
                  </a:cubicBezTo>
                  <a:cubicBezTo>
                    <a:pt x="0" y="77"/>
                    <a:pt x="0" y="77"/>
                    <a:pt x="0" y="77"/>
                  </a:cubicBezTo>
                  <a:cubicBezTo>
                    <a:pt x="0" y="71"/>
                    <a:pt x="5" y="66"/>
                    <a:pt x="11" y="66"/>
                  </a:cubicBezTo>
                  <a:cubicBezTo>
                    <a:pt x="66" y="66"/>
                    <a:pt x="66" y="66"/>
                    <a:pt x="66" y="66"/>
                  </a:cubicBezTo>
                  <a:cubicBezTo>
                    <a:pt x="66" y="11"/>
                    <a:pt x="66" y="11"/>
                    <a:pt x="66" y="11"/>
                  </a:cubicBezTo>
                  <a:cubicBezTo>
                    <a:pt x="66" y="5"/>
                    <a:pt x="71" y="0"/>
                    <a:pt x="77" y="0"/>
                  </a:cubicBezTo>
                  <a:cubicBezTo>
                    <a:pt x="99" y="0"/>
                    <a:pt x="99" y="0"/>
                    <a:pt x="99" y="0"/>
                  </a:cubicBezTo>
                  <a:cubicBezTo>
                    <a:pt x="105" y="0"/>
                    <a:pt x="110" y="5"/>
                    <a:pt x="110" y="11"/>
                  </a:cubicBezTo>
                  <a:cubicBezTo>
                    <a:pt x="110" y="66"/>
                    <a:pt x="110" y="66"/>
                    <a:pt x="110" y="66"/>
                  </a:cubicBezTo>
                  <a:cubicBezTo>
                    <a:pt x="165" y="66"/>
                    <a:pt x="165" y="66"/>
                    <a:pt x="165" y="66"/>
                  </a:cubicBezTo>
                  <a:cubicBezTo>
                    <a:pt x="171" y="66"/>
                    <a:pt x="176" y="71"/>
                    <a:pt x="176" y="77"/>
                  </a:cubicBezTo>
                  <a:cubicBezTo>
                    <a:pt x="176" y="99"/>
                    <a:pt x="176" y="99"/>
                    <a:pt x="176" y="99"/>
                  </a:cubicBezTo>
                  <a:cubicBezTo>
                    <a:pt x="176" y="105"/>
                    <a:pt x="171" y="110"/>
                    <a:pt x="165" y="110"/>
                  </a:cubicBezTo>
                  <a:cubicBezTo>
                    <a:pt x="110" y="110"/>
                    <a:pt x="110" y="110"/>
                    <a:pt x="110" y="110"/>
                  </a:cubicBezTo>
                  <a:cubicBezTo>
                    <a:pt x="110" y="165"/>
                    <a:pt x="110" y="165"/>
                    <a:pt x="110" y="165"/>
                  </a:cubicBezTo>
                  <a:cubicBezTo>
                    <a:pt x="110" y="171"/>
                    <a:pt x="105" y="176"/>
                    <a:pt x="99" y="176"/>
                  </a:cubicBezTo>
                  <a:close/>
                  <a:moveTo>
                    <a:pt x="11" y="77"/>
                  </a:moveTo>
                  <a:cubicBezTo>
                    <a:pt x="11" y="99"/>
                    <a:pt x="11" y="99"/>
                    <a:pt x="11" y="99"/>
                  </a:cubicBezTo>
                  <a:cubicBezTo>
                    <a:pt x="71" y="99"/>
                    <a:pt x="71" y="99"/>
                    <a:pt x="71" y="99"/>
                  </a:cubicBezTo>
                  <a:cubicBezTo>
                    <a:pt x="74" y="99"/>
                    <a:pt x="77" y="101"/>
                    <a:pt x="77" y="105"/>
                  </a:cubicBezTo>
                  <a:cubicBezTo>
                    <a:pt x="77" y="165"/>
                    <a:pt x="77" y="165"/>
                    <a:pt x="77" y="165"/>
                  </a:cubicBezTo>
                  <a:cubicBezTo>
                    <a:pt x="99" y="165"/>
                    <a:pt x="99" y="165"/>
                    <a:pt x="99" y="165"/>
                  </a:cubicBezTo>
                  <a:cubicBezTo>
                    <a:pt x="99" y="105"/>
                    <a:pt x="99" y="105"/>
                    <a:pt x="99" y="105"/>
                  </a:cubicBezTo>
                  <a:cubicBezTo>
                    <a:pt x="99" y="101"/>
                    <a:pt x="101" y="99"/>
                    <a:pt x="104" y="99"/>
                  </a:cubicBezTo>
                  <a:cubicBezTo>
                    <a:pt x="165" y="99"/>
                    <a:pt x="165" y="99"/>
                    <a:pt x="165" y="99"/>
                  </a:cubicBezTo>
                  <a:cubicBezTo>
                    <a:pt x="165" y="77"/>
                    <a:pt x="165" y="77"/>
                    <a:pt x="165" y="77"/>
                  </a:cubicBezTo>
                  <a:cubicBezTo>
                    <a:pt x="104" y="77"/>
                    <a:pt x="104" y="77"/>
                    <a:pt x="104" y="77"/>
                  </a:cubicBezTo>
                  <a:cubicBezTo>
                    <a:pt x="101" y="77"/>
                    <a:pt x="99" y="75"/>
                    <a:pt x="99" y="72"/>
                  </a:cubicBezTo>
                  <a:cubicBezTo>
                    <a:pt x="99" y="11"/>
                    <a:pt x="99" y="11"/>
                    <a:pt x="99" y="11"/>
                  </a:cubicBezTo>
                  <a:cubicBezTo>
                    <a:pt x="77" y="11"/>
                    <a:pt x="77" y="11"/>
                    <a:pt x="77" y="11"/>
                  </a:cubicBezTo>
                  <a:cubicBezTo>
                    <a:pt x="77" y="72"/>
                    <a:pt x="77" y="72"/>
                    <a:pt x="77" y="72"/>
                  </a:cubicBezTo>
                  <a:cubicBezTo>
                    <a:pt x="77" y="75"/>
                    <a:pt x="74" y="77"/>
                    <a:pt x="71" y="77"/>
                  </a:cubicBezTo>
                  <a:lnTo>
                    <a:pt x="11" y="77"/>
                  </a:lnTo>
                  <a:close/>
                </a:path>
              </a:pathLst>
            </a:custGeom>
            <a:grpFill/>
            <a:ln>
              <a:noFill/>
            </a:ln>
          </p:spPr>
          <p:txBody>
            <a:bodyPr/>
            <a:lstStyle/>
            <a:p>
              <a:pPr defTabSz="914400" eaLnBrk="1" fontAlgn="auto" hangingPunct="1">
                <a:spcBef>
                  <a:spcPts val="0"/>
                </a:spcBef>
                <a:spcAft>
                  <a:spcPts val="0"/>
                </a:spcAft>
                <a:defRPr/>
              </a:pPr>
              <a:endParaRPr lang="en-US" sz="2000" b="1" dirty="0">
                <a:solidFill>
                  <a:prstClr val="black"/>
                </a:solidFill>
                <a:latin typeface="宋体" panose="02010600030101010101" pitchFamily="2" charset="-122"/>
                <a:ea typeface="思源黑体 CN" panose="020B0500000000000000"/>
              </a:endParaRPr>
            </a:p>
          </p:txBody>
        </p:sp>
      </p:grpSp>
      <p:grpSp>
        <p:nvGrpSpPr>
          <p:cNvPr id="26" name="Group 25">
            <a:extLst>
              <a:ext uri="{FF2B5EF4-FFF2-40B4-BE49-F238E27FC236}">
                <a16:creationId xmlns:a16="http://schemas.microsoft.com/office/drawing/2014/main" id="{6279410E-B021-E6C4-8FD2-B9D196BA068D}"/>
              </a:ext>
            </a:extLst>
          </p:cNvPr>
          <p:cNvGrpSpPr/>
          <p:nvPr/>
        </p:nvGrpSpPr>
        <p:grpSpPr>
          <a:xfrm>
            <a:off x="1900302" y="4542890"/>
            <a:ext cx="730250" cy="577851"/>
            <a:chOff x="1066800" y="2508250"/>
            <a:chExt cx="730250" cy="577851"/>
          </a:xfrm>
          <a:solidFill>
            <a:srgbClr val="87C896"/>
          </a:solidFill>
        </p:grpSpPr>
        <p:sp>
          <p:nvSpPr>
            <p:cNvPr id="27" name="Freeform 70">
              <a:extLst>
                <a:ext uri="{FF2B5EF4-FFF2-40B4-BE49-F238E27FC236}">
                  <a16:creationId xmlns:a16="http://schemas.microsoft.com/office/drawing/2014/main" id="{3C608D0C-2A25-3431-C4A8-CB4626EAD931}"/>
                </a:ext>
              </a:extLst>
            </p:cNvPr>
            <p:cNvSpPr>
              <a:spLocks/>
            </p:cNvSpPr>
            <p:nvPr/>
          </p:nvSpPr>
          <p:spPr bwMode="auto">
            <a:xfrm>
              <a:off x="1309688" y="2508250"/>
              <a:ext cx="242888" cy="122238"/>
            </a:xfrm>
            <a:custGeom>
              <a:avLst/>
              <a:gdLst>
                <a:gd name="T0" fmla="*/ 82 w 88"/>
                <a:gd name="T1" fmla="*/ 44 h 44"/>
                <a:gd name="T2" fmla="*/ 77 w 88"/>
                <a:gd name="T3" fmla="*/ 38 h 44"/>
                <a:gd name="T4" fmla="*/ 77 w 88"/>
                <a:gd name="T5" fmla="*/ 16 h 44"/>
                <a:gd name="T6" fmla="*/ 71 w 88"/>
                <a:gd name="T7" fmla="*/ 11 h 44"/>
                <a:gd name="T8" fmla="*/ 16 w 88"/>
                <a:gd name="T9" fmla="*/ 11 h 44"/>
                <a:gd name="T10" fmla="*/ 11 w 88"/>
                <a:gd name="T11" fmla="*/ 16 h 44"/>
                <a:gd name="T12" fmla="*/ 11 w 88"/>
                <a:gd name="T13" fmla="*/ 38 h 44"/>
                <a:gd name="T14" fmla="*/ 5 w 88"/>
                <a:gd name="T15" fmla="*/ 44 h 44"/>
                <a:gd name="T16" fmla="*/ 0 w 88"/>
                <a:gd name="T17" fmla="*/ 38 h 44"/>
                <a:gd name="T18" fmla="*/ 0 w 88"/>
                <a:gd name="T19" fmla="*/ 16 h 44"/>
                <a:gd name="T20" fmla="*/ 16 w 88"/>
                <a:gd name="T21" fmla="*/ 0 h 44"/>
                <a:gd name="T22" fmla="*/ 71 w 88"/>
                <a:gd name="T23" fmla="*/ 0 h 44"/>
                <a:gd name="T24" fmla="*/ 88 w 88"/>
                <a:gd name="T25" fmla="*/ 16 h 44"/>
                <a:gd name="T26" fmla="*/ 88 w 88"/>
                <a:gd name="T27" fmla="*/ 38 h 44"/>
                <a:gd name="T28" fmla="*/ 82 w 88"/>
                <a:gd name="T29" fmla="*/ 4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8" h="44">
                  <a:moveTo>
                    <a:pt x="82" y="44"/>
                  </a:moveTo>
                  <a:cubicBezTo>
                    <a:pt x="79" y="44"/>
                    <a:pt x="77" y="41"/>
                    <a:pt x="77" y="38"/>
                  </a:cubicBezTo>
                  <a:cubicBezTo>
                    <a:pt x="77" y="16"/>
                    <a:pt x="77" y="16"/>
                    <a:pt x="77" y="16"/>
                  </a:cubicBezTo>
                  <a:cubicBezTo>
                    <a:pt x="77" y="13"/>
                    <a:pt x="74" y="11"/>
                    <a:pt x="71" y="11"/>
                  </a:cubicBezTo>
                  <a:cubicBezTo>
                    <a:pt x="16" y="11"/>
                    <a:pt x="16" y="11"/>
                    <a:pt x="16" y="11"/>
                  </a:cubicBezTo>
                  <a:cubicBezTo>
                    <a:pt x="13" y="11"/>
                    <a:pt x="11" y="13"/>
                    <a:pt x="11" y="16"/>
                  </a:cubicBezTo>
                  <a:cubicBezTo>
                    <a:pt x="11" y="38"/>
                    <a:pt x="11" y="38"/>
                    <a:pt x="11" y="38"/>
                  </a:cubicBezTo>
                  <a:cubicBezTo>
                    <a:pt x="11" y="41"/>
                    <a:pt x="8" y="44"/>
                    <a:pt x="5" y="44"/>
                  </a:cubicBezTo>
                  <a:cubicBezTo>
                    <a:pt x="2" y="44"/>
                    <a:pt x="0" y="41"/>
                    <a:pt x="0" y="38"/>
                  </a:cubicBezTo>
                  <a:cubicBezTo>
                    <a:pt x="0" y="16"/>
                    <a:pt x="0" y="16"/>
                    <a:pt x="0" y="16"/>
                  </a:cubicBezTo>
                  <a:cubicBezTo>
                    <a:pt x="0" y="7"/>
                    <a:pt x="7" y="0"/>
                    <a:pt x="16" y="0"/>
                  </a:cubicBezTo>
                  <a:cubicBezTo>
                    <a:pt x="71" y="0"/>
                    <a:pt x="71" y="0"/>
                    <a:pt x="71" y="0"/>
                  </a:cubicBezTo>
                  <a:cubicBezTo>
                    <a:pt x="80" y="0"/>
                    <a:pt x="88" y="7"/>
                    <a:pt x="88" y="16"/>
                  </a:cubicBezTo>
                  <a:cubicBezTo>
                    <a:pt x="88" y="38"/>
                    <a:pt x="88" y="38"/>
                    <a:pt x="88" y="38"/>
                  </a:cubicBezTo>
                  <a:cubicBezTo>
                    <a:pt x="88" y="41"/>
                    <a:pt x="85" y="44"/>
                    <a:pt x="82" y="44"/>
                  </a:cubicBezTo>
                  <a:close/>
                </a:path>
              </a:pathLst>
            </a:custGeom>
            <a:grpFill/>
            <a:ln>
              <a:noFill/>
            </a:ln>
          </p:spPr>
          <p:txBody>
            <a:bodyPr/>
            <a:lstStyle/>
            <a:p>
              <a:pPr defTabSz="914400" eaLnBrk="1" fontAlgn="auto" hangingPunct="1">
                <a:spcBef>
                  <a:spcPts val="0"/>
                </a:spcBef>
                <a:spcAft>
                  <a:spcPts val="0"/>
                </a:spcAft>
                <a:defRPr/>
              </a:pPr>
              <a:endParaRPr lang="en-US" sz="2000" b="1" dirty="0">
                <a:solidFill>
                  <a:prstClr val="black"/>
                </a:solidFill>
                <a:latin typeface="宋体" panose="02010600030101010101" pitchFamily="2" charset="-122"/>
                <a:ea typeface="思源黑体 CN" panose="020B0500000000000000"/>
              </a:endParaRPr>
            </a:p>
          </p:txBody>
        </p:sp>
        <p:sp>
          <p:nvSpPr>
            <p:cNvPr id="28" name="Freeform 71">
              <a:extLst>
                <a:ext uri="{FF2B5EF4-FFF2-40B4-BE49-F238E27FC236}">
                  <a16:creationId xmlns:a16="http://schemas.microsoft.com/office/drawing/2014/main" id="{D6887EB3-B99C-B9EE-3F10-14C9BDE5E4CA}"/>
                </a:ext>
              </a:extLst>
            </p:cNvPr>
            <p:cNvSpPr>
              <a:spLocks/>
            </p:cNvSpPr>
            <p:nvPr/>
          </p:nvSpPr>
          <p:spPr bwMode="auto">
            <a:xfrm>
              <a:off x="1096963" y="2824163"/>
              <a:ext cx="668338" cy="261938"/>
            </a:xfrm>
            <a:custGeom>
              <a:avLst/>
              <a:gdLst>
                <a:gd name="T0" fmla="*/ 225 w 242"/>
                <a:gd name="T1" fmla="*/ 95 h 95"/>
                <a:gd name="T2" fmla="*/ 16 w 242"/>
                <a:gd name="T3" fmla="*/ 95 h 95"/>
                <a:gd name="T4" fmla="*/ 0 w 242"/>
                <a:gd name="T5" fmla="*/ 78 h 95"/>
                <a:gd name="T6" fmla="*/ 0 w 242"/>
                <a:gd name="T7" fmla="*/ 5 h 95"/>
                <a:gd name="T8" fmla="*/ 5 w 242"/>
                <a:gd name="T9" fmla="*/ 0 h 95"/>
                <a:gd name="T10" fmla="*/ 11 w 242"/>
                <a:gd name="T11" fmla="*/ 5 h 95"/>
                <a:gd name="T12" fmla="*/ 11 w 242"/>
                <a:gd name="T13" fmla="*/ 78 h 95"/>
                <a:gd name="T14" fmla="*/ 16 w 242"/>
                <a:gd name="T15" fmla="*/ 84 h 95"/>
                <a:gd name="T16" fmla="*/ 225 w 242"/>
                <a:gd name="T17" fmla="*/ 84 h 95"/>
                <a:gd name="T18" fmla="*/ 231 w 242"/>
                <a:gd name="T19" fmla="*/ 78 h 95"/>
                <a:gd name="T20" fmla="*/ 231 w 242"/>
                <a:gd name="T21" fmla="*/ 5 h 95"/>
                <a:gd name="T22" fmla="*/ 236 w 242"/>
                <a:gd name="T23" fmla="*/ 0 h 95"/>
                <a:gd name="T24" fmla="*/ 242 w 242"/>
                <a:gd name="T25" fmla="*/ 5 h 95"/>
                <a:gd name="T26" fmla="*/ 242 w 242"/>
                <a:gd name="T27" fmla="*/ 78 h 95"/>
                <a:gd name="T28" fmla="*/ 225 w 242"/>
                <a:gd name="T29" fmla="*/ 95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42" h="95">
                  <a:moveTo>
                    <a:pt x="225" y="95"/>
                  </a:moveTo>
                  <a:cubicBezTo>
                    <a:pt x="16" y="95"/>
                    <a:pt x="16" y="95"/>
                    <a:pt x="16" y="95"/>
                  </a:cubicBezTo>
                  <a:cubicBezTo>
                    <a:pt x="7" y="95"/>
                    <a:pt x="0" y="87"/>
                    <a:pt x="0" y="78"/>
                  </a:cubicBezTo>
                  <a:cubicBezTo>
                    <a:pt x="0" y="5"/>
                    <a:pt x="0" y="5"/>
                    <a:pt x="0" y="5"/>
                  </a:cubicBezTo>
                  <a:cubicBezTo>
                    <a:pt x="0" y="2"/>
                    <a:pt x="2" y="0"/>
                    <a:pt x="5" y="0"/>
                  </a:cubicBezTo>
                  <a:cubicBezTo>
                    <a:pt x="8" y="0"/>
                    <a:pt x="11" y="2"/>
                    <a:pt x="11" y="5"/>
                  </a:cubicBezTo>
                  <a:cubicBezTo>
                    <a:pt x="11" y="78"/>
                    <a:pt x="11" y="78"/>
                    <a:pt x="11" y="78"/>
                  </a:cubicBezTo>
                  <a:cubicBezTo>
                    <a:pt x="11" y="81"/>
                    <a:pt x="13" y="84"/>
                    <a:pt x="16" y="84"/>
                  </a:cubicBezTo>
                  <a:cubicBezTo>
                    <a:pt x="225" y="84"/>
                    <a:pt x="225" y="84"/>
                    <a:pt x="225" y="84"/>
                  </a:cubicBezTo>
                  <a:cubicBezTo>
                    <a:pt x="228" y="84"/>
                    <a:pt x="231" y="81"/>
                    <a:pt x="231" y="78"/>
                  </a:cubicBezTo>
                  <a:cubicBezTo>
                    <a:pt x="231" y="5"/>
                    <a:pt x="231" y="5"/>
                    <a:pt x="231" y="5"/>
                  </a:cubicBezTo>
                  <a:cubicBezTo>
                    <a:pt x="231" y="2"/>
                    <a:pt x="233" y="0"/>
                    <a:pt x="236" y="0"/>
                  </a:cubicBezTo>
                  <a:cubicBezTo>
                    <a:pt x="239" y="0"/>
                    <a:pt x="242" y="2"/>
                    <a:pt x="242" y="5"/>
                  </a:cubicBezTo>
                  <a:cubicBezTo>
                    <a:pt x="242" y="78"/>
                    <a:pt x="242" y="78"/>
                    <a:pt x="242" y="78"/>
                  </a:cubicBezTo>
                  <a:cubicBezTo>
                    <a:pt x="242" y="87"/>
                    <a:pt x="234" y="95"/>
                    <a:pt x="225" y="95"/>
                  </a:cubicBezTo>
                  <a:close/>
                </a:path>
              </a:pathLst>
            </a:custGeom>
            <a:grpFill/>
            <a:ln>
              <a:noFill/>
            </a:ln>
          </p:spPr>
          <p:txBody>
            <a:bodyPr/>
            <a:lstStyle/>
            <a:p>
              <a:pPr defTabSz="914400" eaLnBrk="1" fontAlgn="auto" hangingPunct="1">
                <a:spcBef>
                  <a:spcPts val="0"/>
                </a:spcBef>
                <a:spcAft>
                  <a:spcPts val="0"/>
                </a:spcAft>
                <a:defRPr/>
              </a:pPr>
              <a:endParaRPr lang="en-US" sz="2000" b="1" dirty="0">
                <a:solidFill>
                  <a:prstClr val="black"/>
                </a:solidFill>
                <a:latin typeface="宋体" panose="02010600030101010101" pitchFamily="2" charset="-122"/>
                <a:ea typeface="思源黑体 CN" panose="020B0500000000000000"/>
              </a:endParaRPr>
            </a:p>
          </p:txBody>
        </p:sp>
        <p:sp>
          <p:nvSpPr>
            <p:cNvPr id="29" name="Freeform 72">
              <a:extLst>
                <a:ext uri="{FF2B5EF4-FFF2-40B4-BE49-F238E27FC236}">
                  <a16:creationId xmlns:a16="http://schemas.microsoft.com/office/drawing/2014/main" id="{67907EAE-0053-AE16-A4C2-A60B371684FB}"/>
                </a:ext>
              </a:extLst>
            </p:cNvPr>
            <p:cNvSpPr>
              <a:spLocks/>
            </p:cNvSpPr>
            <p:nvPr/>
          </p:nvSpPr>
          <p:spPr bwMode="auto">
            <a:xfrm>
              <a:off x="1066800" y="2598738"/>
              <a:ext cx="730250" cy="304800"/>
            </a:xfrm>
            <a:custGeom>
              <a:avLst/>
              <a:gdLst>
                <a:gd name="T0" fmla="*/ 148 w 264"/>
                <a:gd name="T1" fmla="*/ 109 h 110"/>
                <a:gd name="T2" fmla="*/ 143 w 264"/>
                <a:gd name="T3" fmla="*/ 104 h 110"/>
                <a:gd name="T4" fmla="*/ 148 w 264"/>
                <a:gd name="T5" fmla="*/ 98 h 110"/>
                <a:gd name="T6" fmla="*/ 253 w 264"/>
                <a:gd name="T7" fmla="*/ 78 h 110"/>
                <a:gd name="T8" fmla="*/ 253 w 264"/>
                <a:gd name="T9" fmla="*/ 16 h 110"/>
                <a:gd name="T10" fmla="*/ 247 w 264"/>
                <a:gd name="T11" fmla="*/ 11 h 110"/>
                <a:gd name="T12" fmla="*/ 16 w 264"/>
                <a:gd name="T13" fmla="*/ 11 h 110"/>
                <a:gd name="T14" fmla="*/ 11 w 264"/>
                <a:gd name="T15" fmla="*/ 16 h 110"/>
                <a:gd name="T16" fmla="*/ 11 w 264"/>
                <a:gd name="T17" fmla="*/ 78 h 110"/>
                <a:gd name="T18" fmla="*/ 115 w 264"/>
                <a:gd name="T19" fmla="*/ 98 h 110"/>
                <a:gd name="T20" fmla="*/ 120 w 264"/>
                <a:gd name="T21" fmla="*/ 104 h 110"/>
                <a:gd name="T22" fmla="*/ 115 w 264"/>
                <a:gd name="T23" fmla="*/ 109 h 110"/>
                <a:gd name="T24" fmla="*/ 3 w 264"/>
                <a:gd name="T25" fmla="*/ 87 h 110"/>
                <a:gd name="T26" fmla="*/ 0 w 264"/>
                <a:gd name="T27" fmla="*/ 82 h 110"/>
                <a:gd name="T28" fmla="*/ 0 w 264"/>
                <a:gd name="T29" fmla="*/ 16 h 110"/>
                <a:gd name="T30" fmla="*/ 16 w 264"/>
                <a:gd name="T31" fmla="*/ 0 h 110"/>
                <a:gd name="T32" fmla="*/ 247 w 264"/>
                <a:gd name="T33" fmla="*/ 0 h 110"/>
                <a:gd name="T34" fmla="*/ 264 w 264"/>
                <a:gd name="T35" fmla="*/ 16 h 110"/>
                <a:gd name="T36" fmla="*/ 264 w 264"/>
                <a:gd name="T37" fmla="*/ 82 h 110"/>
                <a:gd name="T38" fmla="*/ 260 w 264"/>
                <a:gd name="T39" fmla="*/ 87 h 110"/>
                <a:gd name="T40" fmla="*/ 148 w 264"/>
                <a:gd name="T41" fmla="*/ 109 h 110"/>
                <a:gd name="T42" fmla="*/ 148 w 264"/>
                <a:gd name="T43" fmla="*/ 109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64" h="110">
                  <a:moveTo>
                    <a:pt x="148" y="109"/>
                  </a:moveTo>
                  <a:cubicBezTo>
                    <a:pt x="145" y="109"/>
                    <a:pt x="143" y="107"/>
                    <a:pt x="143" y="104"/>
                  </a:cubicBezTo>
                  <a:cubicBezTo>
                    <a:pt x="142" y="101"/>
                    <a:pt x="145" y="98"/>
                    <a:pt x="148" y="98"/>
                  </a:cubicBezTo>
                  <a:cubicBezTo>
                    <a:pt x="187" y="97"/>
                    <a:pt x="224" y="90"/>
                    <a:pt x="253" y="78"/>
                  </a:cubicBezTo>
                  <a:cubicBezTo>
                    <a:pt x="253" y="16"/>
                    <a:pt x="253" y="16"/>
                    <a:pt x="253" y="16"/>
                  </a:cubicBezTo>
                  <a:cubicBezTo>
                    <a:pt x="253" y="13"/>
                    <a:pt x="250" y="11"/>
                    <a:pt x="247" y="11"/>
                  </a:cubicBezTo>
                  <a:cubicBezTo>
                    <a:pt x="16" y="11"/>
                    <a:pt x="16" y="11"/>
                    <a:pt x="16" y="11"/>
                  </a:cubicBezTo>
                  <a:cubicBezTo>
                    <a:pt x="13" y="11"/>
                    <a:pt x="11" y="13"/>
                    <a:pt x="11" y="16"/>
                  </a:cubicBezTo>
                  <a:cubicBezTo>
                    <a:pt x="11" y="78"/>
                    <a:pt x="11" y="78"/>
                    <a:pt x="11" y="78"/>
                  </a:cubicBezTo>
                  <a:cubicBezTo>
                    <a:pt x="39" y="90"/>
                    <a:pt x="76" y="97"/>
                    <a:pt x="115" y="98"/>
                  </a:cubicBezTo>
                  <a:cubicBezTo>
                    <a:pt x="118" y="98"/>
                    <a:pt x="121" y="101"/>
                    <a:pt x="120" y="104"/>
                  </a:cubicBezTo>
                  <a:cubicBezTo>
                    <a:pt x="120" y="107"/>
                    <a:pt x="118" y="110"/>
                    <a:pt x="115" y="109"/>
                  </a:cubicBezTo>
                  <a:cubicBezTo>
                    <a:pt x="72" y="108"/>
                    <a:pt x="33" y="100"/>
                    <a:pt x="3" y="87"/>
                  </a:cubicBezTo>
                  <a:cubicBezTo>
                    <a:pt x="1" y="86"/>
                    <a:pt x="0" y="84"/>
                    <a:pt x="0" y="82"/>
                  </a:cubicBezTo>
                  <a:cubicBezTo>
                    <a:pt x="0" y="16"/>
                    <a:pt x="0" y="16"/>
                    <a:pt x="0" y="16"/>
                  </a:cubicBezTo>
                  <a:cubicBezTo>
                    <a:pt x="0" y="7"/>
                    <a:pt x="7" y="0"/>
                    <a:pt x="16" y="0"/>
                  </a:cubicBezTo>
                  <a:cubicBezTo>
                    <a:pt x="247" y="0"/>
                    <a:pt x="247" y="0"/>
                    <a:pt x="247" y="0"/>
                  </a:cubicBezTo>
                  <a:cubicBezTo>
                    <a:pt x="256" y="0"/>
                    <a:pt x="264" y="7"/>
                    <a:pt x="264" y="16"/>
                  </a:cubicBezTo>
                  <a:cubicBezTo>
                    <a:pt x="264" y="82"/>
                    <a:pt x="264" y="82"/>
                    <a:pt x="264" y="82"/>
                  </a:cubicBezTo>
                  <a:cubicBezTo>
                    <a:pt x="264" y="84"/>
                    <a:pt x="262" y="86"/>
                    <a:pt x="260" y="87"/>
                  </a:cubicBezTo>
                  <a:cubicBezTo>
                    <a:pt x="230" y="100"/>
                    <a:pt x="191" y="108"/>
                    <a:pt x="148" y="109"/>
                  </a:cubicBezTo>
                  <a:cubicBezTo>
                    <a:pt x="148" y="109"/>
                    <a:pt x="148" y="109"/>
                    <a:pt x="148" y="109"/>
                  </a:cubicBezTo>
                  <a:close/>
                </a:path>
              </a:pathLst>
            </a:custGeom>
            <a:grpFill/>
            <a:ln>
              <a:noFill/>
            </a:ln>
          </p:spPr>
          <p:txBody>
            <a:bodyPr/>
            <a:lstStyle/>
            <a:p>
              <a:pPr defTabSz="914400" eaLnBrk="1" fontAlgn="auto" hangingPunct="1">
                <a:spcBef>
                  <a:spcPts val="0"/>
                </a:spcBef>
                <a:spcAft>
                  <a:spcPts val="0"/>
                </a:spcAft>
                <a:defRPr/>
              </a:pPr>
              <a:endParaRPr lang="en-US" sz="2000" b="1" dirty="0">
                <a:solidFill>
                  <a:prstClr val="black"/>
                </a:solidFill>
                <a:latin typeface="宋体" panose="02010600030101010101" pitchFamily="2" charset="-122"/>
                <a:ea typeface="思源黑体 CN" panose="020B0500000000000000"/>
              </a:endParaRPr>
            </a:p>
          </p:txBody>
        </p:sp>
        <p:sp>
          <p:nvSpPr>
            <p:cNvPr id="30" name="Freeform 73">
              <a:extLst>
                <a:ext uri="{FF2B5EF4-FFF2-40B4-BE49-F238E27FC236}">
                  <a16:creationId xmlns:a16="http://schemas.microsoft.com/office/drawing/2014/main" id="{0308B3E3-B7CE-F95C-7F60-1B79710657DE}"/>
                </a:ext>
              </a:extLst>
            </p:cNvPr>
            <p:cNvSpPr>
              <a:spLocks noEditPoints="1"/>
            </p:cNvSpPr>
            <p:nvPr/>
          </p:nvSpPr>
          <p:spPr bwMode="auto">
            <a:xfrm>
              <a:off x="1371600" y="2843213"/>
              <a:ext cx="120650" cy="92075"/>
            </a:xfrm>
            <a:custGeom>
              <a:avLst/>
              <a:gdLst>
                <a:gd name="T0" fmla="*/ 38 w 44"/>
                <a:gd name="T1" fmla="*/ 33 h 33"/>
                <a:gd name="T2" fmla="*/ 5 w 44"/>
                <a:gd name="T3" fmla="*/ 33 h 33"/>
                <a:gd name="T4" fmla="*/ 0 w 44"/>
                <a:gd name="T5" fmla="*/ 27 h 33"/>
                <a:gd name="T6" fmla="*/ 0 w 44"/>
                <a:gd name="T7" fmla="*/ 5 h 33"/>
                <a:gd name="T8" fmla="*/ 5 w 44"/>
                <a:gd name="T9" fmla="*/ 0 h 33"/>
                <a:gd name="T10" fmla="*/ 38 w 44"/>
                <a:gd name="T11" fmla="*/ 0 h 33"/>
                <a:gd name="T12" fmla="*/ 44 w 44"/>
                <a:gd name="T13" fmla="*/ 5 h 33"/>
                <a:gd name="T14" fmla="*/ 44 w 44"/>
                <a:gd name="T15" fmla="*/ 27 h 33"/>
                <a:gd name="T16" fmla="*/ 38 w 44"/>
                <a:gd name="T17" fmla="*/ 33 h 33"/>
                <a:gd name="T18" fmla="*/ 11 w 44"/>
                <a:gd name="T19" fmla="*/ 22 h 33"/>
                <a:gd name="T20" fmla="*/ 33 w 44"/>
                <a:gd name="T21" fmla="*/ 22 h 33"/>
                <a:gd name="T22" fmla="*/ 33 w 44"/>
                <a:gd name="T23" fmla="*/ 11 h 33"/>
                <a:gd name="T24" fmla="*/ 11 w 44"/>
                <a:gd name="T25" fmla="*/ 11 h 33"/>
                <a:gd name="T26" fmla="*/ 11 w 44"/>
                <a:gd name="T27" fmla="*/ 22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4" h="33">
                  <a:moveTo>
                    <a:pt x="38" y="33"/>
                  </a:moveTo>
                  <a:cubicBezTo>
                    <a:pt x="5" y="33"/>
                    <a:pt x="5" y="33"/>
                    <a:pt x="5" y="33"/>
                  </a:cubicBezTo>
                  <a:cubicBezTo>
                    <a:pt x="2" y="33"/>
                    <a:pt x="0" y="30"/>
                    <a:pt x="0" y="27"/>
                  </a:cubicBezTo>
                  <a:cubicBezTo>
                    <a:pt x="0" y="5"/>
                    <a:pt x="0" y="5"/>
                    <a:pt x="0" y="5"/>
                  </a:cubicBezTo>
                  <a:cubicBezTo>
                    <a:pt x="0" y="2"/>
                    <a:pt x="2" y="0"/>
                    <a:pt x="5" y="0"/>
                  </a:cubicBezTo>
                  <a:cubicBezTo>
                    <a:pt x="38" y="0"/>
                    <a:pt x="38" y="0"/>
                    <a:pt x="38" y="0"/>
                  </a:cubicBezTo>
                  <a:cubicBezTo>
                    <a:pt x="41" y="0"/>
                    <a:pt x="44" y="2"/>
                    <a:pt x="44" y="5"/>
                  </a:cubicBezTo>
                  <a:cubicBezTo>
                    <a:pt x="44" y="27"/>
                    <a:pt x="44" y="27"/>
                    <a:pt x="44" y="27"/>
                  </a:cubicBezTo>
                  <a:cubicBezTo>
                    <a:pt x="44" y="30"/>
                    <a:pt x="41" y="33"/>
                    <a:pt x="38" y="33"/>
                  </a:cubicBezTo>
                  <a:close/>
                  <a:moveTo>
                    <a:pt x="11" y="22"/>
                  </a:moveTo>
                  <a:cubicBezTo>
                    <a:pt x="33" y="22"/>
                    <a:pt x="33" y="22"/>
                    <a:pt x="33" y="22"/>
                  </a:cubicBezTo>
                  <a:cubicBezTo>
                    <a:pt x="33" y="11"/>
                    <a:pt x="33" y="11"/>
                    <a:pt x="33" y="11"/>
                  </a:cubicBezTo>
                  <a:cubicBezTo>
                    <a:pt x="11" y="11"/>
                    <a:pt x="11" y="11"/>
                    <a:pt x="11" y="11"/>
                  </a:cubicBezTo>
                  <a:lnTo>
                    <a:pt x="11" y="22"/>
                  </a:lnTo>
                  <a:close/>
                </a:path>
              </a:pathLst>
            </a:custGeom>
            <a:grpFill/>
            <a:ln>
              <a:noFill/>
            </a:ln>
          </p:spPr>
          <p:txBody>
            <a:bodyPr/>
            <a:lstStyle/>
            <a:p>
              <a:pPr defTabSz="914400" eaLnBrk="1" fontAlgn="auto" hangingPunct="1">
                <a:spcBef>
                  <a:spcPts val="0"/>
                </a:spcBef>
                <a:spcAft>
                  <a:spcPts val="0"/>
                </a:spcAft>
                <a:defRPr/>
              </a:pPr>
              <a:endParaRPr lang="en-US" sz="2000" b="1" dirty="0">
                <a:solidFill>
                  <a:prstClr val="black"/>
                </a:solidFill>
                <a:latin typeface="宋体" panose="02010600030101010101" pitchFamily="2" charset="-122"/>
                <a:ea typeface="思源黑体 CN" panose="020B0500000000000000"/>
              </a:endParaRPr>
            </a:p>
          </p:txBody>
        </p:sp>
      </p:grpSp>
      <p:grpSp>
        <p:nvGrpSpPr>
          <p:cNvPr id="31" name="Group 30">
            <a:extLst>
              <a:ext uri="{FF2B5EF4-FFF2-40B4-BE49-F238E27FC236}">
                <a16:creationId xmlns:a16="http://schemas.microsoft.com/office/drawing/2014/main" id="{E15630EC-D1DF-D0BD-6884-4203C21E80CD}"/>
              </a:ext>
            </a:extLst>
          </p:cNvPr>
          <p:cNvGrpSpPr/>
          <p:nvPr/>
        </p:nvGrpSpPr>
        <p:grpSpPr>
          <a:xfrm>
            <a:off x="5732463" y="4467484"/>
            <a:ext cx="727075" cy="728662"/>
            <a:chOff x="6399213" y="4976813"/>
            <a:chExt cx="727075" cy="728662"/>
          </a:xfrm>
          <a:solidFill>
            <a:srgbClr val="FAE0B0"/>
          </a:solidFill>
        </p:grpSpPr>
        <p:sp>
          <p:nvSpPr>
            <p:cNvPr id="32" name="Freeform 281">
              <a:extLst>
                <a:ext uri="{FF2B5EF4-FFF2-40B4-BE49-F238E27FC236}">
                  <a16:creationId xmlns:a16="http://schemas.microsoft.com/office/drawing/2014/main" id="{F7AF2D32-56EA-572C-62B2-9E547F10ED25}"/>
                </a:ext>
              </a:extLst>
            </p:cNvPr>
            <p:cNvSpPr>
              <a:spLocks noEditPoints="1"/>
            </p:cNvSpPr>
            <p:nvPr/>
          </p:nvSpPr>
          <p:spPr bwMode="auto">
            <a:xfrm>
              <a:off x="6399213" y="5614988"/>
              <a:ext cx="727075" cy="90487"/>
            </a:xfrm>
            <a:custGeom>
              <a:avLst/>
              <a:gdLst>
                <a:gd name="T0" fmla="*/ 258 w 264"/>
                <a:gd name="T1" fmla="*/ 33 h 33"/>
                <a:gd name="T2" fmla="*/ 5 w 264"/>
                <a:gd name="T3" fmla="*/ 33 h 33"/>
                <a:gd name="T4" fmla="*/ 0 w 264"/>
                <a:gd name="T5" fmla="*/ 28 h 33"/>
                <a:gd name="T6" fmla="*/ 0 w 264"/>
                <a:gd name="T7" fmla="*/ 6 h 33"/>
                <a:gd name="T8" fmla="*/ 5 w 264"/>
                <a:gd name="T9" fmla="*/ 0 h 33"/>
                <a:gd name="T10" fmla="*/ 258 w 264"/>
                <a:gd name="T11" fmla="*/ 0 h 33"/>
                <a:gd name="T12" fmla="*/ 264 w 264"/>
                <a:gd name="T13" fmla="*/ 6 h 33"/>
                <a:gd name="T14" fmla="*/ 264 w 264"/>
                <a:gd name="T15" fmla="*/ 28 h 33"/>
                <a:gd name="T16" fmla="*/ 258 w 264"/>
                <a:gd name="T17" fmla="*/ 33 h 33"/>
                <a:gd name="T18" fmla="*/ 11 w 264"/>
                <a:gd name="T19" fmla="*/ 22 h 33"/>
                <a:gd name="T20" fmla="*/ 253 w 264"/>
                <a:gd name="T21" fmla="*/ 22 h 33"/>
                <a:gd name="T22" fmla="*/ 253 w 264"/>
                <a:gd name="T23" fmla="*/ 11 h 33"/>
                <a:gd name="T24" fmla="*/ 11 w 264"/>
                <a:gd name="T25" fmla="*/ 11 h 33"/>
                <a:gd name="T26" fmla="*/ 11 w 264"/>
                <a:gd name="T27" fmla="*/ 22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64" h="33">
                  <a:moveTo>
                    <a:pt x="258" y="33"/>
                  </a:moveTo>
                  <a:cubicBezTo>
                    <a:pt x="5" y="33"/>
                    <a:pt x="5" y="33"/>
                    <a:pt x="5" y="33"/>
                  </a:cubicBezTo>
                  <a:cubicBezTo>
                    <a:pt x="2" y="33"/>
                    <a:pt x="0" y="31"/>
                    <a:pt x="0" y="28"/>
                  </a:cubicBezTo>
                  <a:cubicBezTo>
                    <a:pt x="0" y="6"/>
                    <a:pt x="0" y="6"/>
                    <a:pt x="0" y="6"/>
                  </a:cubicBezTo>
                  <a:cubicBezTo>
                    <a:pt x="0" y="3"/>
                    <a:pt x="2" y="0"/>
                    <a:pt x="5" y="0"/>
                  </a:cubicBezTo>
                  <a:cubicBezTo>
                    <a:pt x="258" y="0"/>
                    <a:pt x="258" y="0"/>
                    <a:pt x="258" y="0"/>
                  </a:cubicBezTo>
                  <a:cubicBezTo>
                    <a:pt x="261" y="0"/>
                    <a:pt x="264" y="3"/>
                    <a:pt x="264" y="6"/>
                  </a:cubicBezTo>
                  <a:cubicBezTo>
                    <a:pt x="264" y="28"/>
                    <a:pt x="264" y="28"/>
                    <a:pt x="264" y="28"/>
                  </a:cubicBezTo>
                  <a:cubicBezTo>
                    <a:pt x="264" y="31"/>
                    <a:pt x="261" y="33"/>
                    <a:pt x="258" y="33"/>
                  </a:cubicBezTo>
                  <a:close/>
                  <a:moveTo>
                    <a:pt x="11" y="22"/>
                  </a:moveTo>
                  <a:cubicBezTo>
                    <a:pt x="253" y="22"/>
                    <a:pt x="253" y="22"/>
                    <a:pt x="253" y="22"/>
                  </a:cubicBezTo>
                  <a:cubicBezTo>
                    <a:pt x="253" y="11"/>
                    <a:pt x="253" y="11"/>
                    <a:pt x="253" y="11"/>
                  </a:cubicBezTo>
                  <a:cubicBezTo>
                    <a:pt x="11" y="11"/>
                    <a:pt x="11" y="11"/>
                    <a:pt x="11" y="11"/>
                  </a:cubicBezTo>
                  <a:lnTo>
                    <a:pt x="11" y="22"/>
                  </a:lnTo>
                  <a:close/>
                </a:path>
              </a:pathLst>
            </a:custGeom>
            <a:grpFill/>
            <a:ln>
              <a:noFill/>
            </a:ln>
          </p:spPr>
          <p:txBody>
            <a:bodyPr/>
            <a:lstStyle/>
            <a:p>
              <a:pPr defTabSz="914400" eaLnBrk="1" fontAlgn="auto" hangingPunct="1">
                <a:spcBef>
                  <a:spcPts val="0"/>
                </a:spcBef>
                <a:spcAft>
                  <a:spcPts val="0"/>
                </a:spcAft>
                <a:defRPr/>
              </a:pPr>
              <a:endParaRPr lang="en-US" sz="2000" b="1" dirty="0">
                <a:solidFill>
                  <a:prstClr val="black"/>
                </a:solidFill>
                <a:latin typeface="宋体" panose="02010600030101010101" pitchFamily="2" charset="-122"/>
                <a:ea typeface="思源黑体 CN" panose="020B0500000000000000"/>
              </a:endParaRPr>
            </a:p>
          </p:txBody>
        </p:sp>
        <p:sp>
          <p:nvSpPr>
            <p:cNvPr id="33" name="Freeform 282">
              <a:extLst>
                <a:ext uri="{FF2B5EF4-FFF2-40B4-BE49-F238E27FC236}">
                  <a16:creationId xmlns:a16="http://schemas.microsoft.com/office/drawing/2014/main" id="{6F95D1AA-5031-DA30-A92C-4863F22C3E25}"/>
                </a:ext>
              </a:extLst>
            </p:cNvPr>
            <p:cNvSpPr>
              <a:spLocks/>
            </p:cNvSpPr>
            <p:nvPr/>
          </p:nvSpPr>
          <p:spPr bwMode="auto">
            <a:xfrm>
              <a:off x="6456363" y="5553075"/>
              <a:ext cx="609600" cy="92075"/>
            </a:xfrm>
            <a:custGeom>
              <a:avLst/>
              <a:gdLst>
                <a:gd name="T0" fmla="*/ 216 w 221"/>
                <a:gd name="T1" fmla="*/ 33 h 33"/>
                <a:gd name="T2" fmla="*/ 210 w 221"/>
                <a:gd name="T3" fmla="*/ 28 h 33"/>
                <a:gd name="T4" fmla="*/ 210 w 221"/>
                <a:gd name="T5" fmla="*/ 11 h 33"/>
                <a:gd name="T6" fmla="*/ 11 w 221"/>
                <a:gd name="T7" fmla="*/ 11 h 33"/>
                <a:gd name="T8" fmla="*/ 11 w 221"/>
                <a:gd name="T9" fmla="*/ 28 h 33"/>
                <a:gd name="T10" fmla="*/ 5 w 221"/>
                <a:gd name="T11" fmla="*/ 33 h 33"/>
                <a:gd name="T12" fmla="*/ 0 w 221"/>
                <a:gd name="T13" fmla="*/ 28 h 33"/>
                <a:gd name="T14" fmla="*/ 0 w 221"/>
                <a:gd name="T15" fmla="*/ 6 h 33"/>
                <a:gd name="T16" fmla="*/ 5 w 221"/>
                <a:gd name="T17" fmla="*/ 0 h 33"/>
                <a:gd name="T18" fmla="*/ 216 w 221"/>
                <a:gd name="T19" fmla="*/ 0 h 33"/>
                <a:gd name="T20" fmla="*/ 221 w 221"/>
                <a:gd name="T21" fmla="*/ 6 h 33"/>
                <a:gd name="T22" fmla="*/ 221 w 221"/>
                <a:gd name="T23" fmla="*/ 28 h 33"/>
                <a:gd name="T24" fmla="*/ 216 w 221"/>
                <a:gd name="T25" fmla="*/ 3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1" h="33">
                  <a:moveTo>
                    <a:pt x="216" y="33"/>
                  </a:moveTo>
                  <a:cubicBezTo>
                    <a:pt x="213" y="33"/>
                    <a:pt x="210" y="31"/>
                    <a:pt x="210" y="28"/>
                  </a:cubicBezTo>
                  <a:cubicBezTo>
                    <a:pt x="210" y="11"/>
                    <a:pt x="210" y="11"/>
                    <a:pt x="210" y="11"/>
                  </a:cubicBezTo>
                  <a:cubicBezTo>
                    <a:pt x="11" y="11"/>
                    <a:pt x="11" y="11"/>
                    <a:pt x="11" y="11"/>
                  </a:cubicBezTo>
                  <a:cubicBezTo>
                    <a:pt x="11" y="28"/>
                    <a:pt x="11" y="28"/>
                    <a:pt x="11" y="28"/>
                  </a:cubicBezTo>
                  <a:cubicBezTo>
                    <a:pt x="11" y="31"/>
                    <a:pt x="8" y="33"/>
                    <a:pt x="5" y="33"/>
                  </a:cubicBezTo>
                  <a:cubicBezTo>
                    <a:pt x="2" y="33"/>
                    <a:pt x="0" y="31"/>
                    <a:pt x="0" y="28"/>
                  </a:cubicBezTo>
                  <a:cubicBezTo>
                    <a:pt x="0" y="6"/>
                    <a:pt x="0" y="6"/>
                    <a:pt x="0" y="6"/>
                  </a:cubicBezTo>
                  <a:cubicBezTo>
                    <a:pt x="0" y="3"/>
                    <a:pt x="2" y="0"/>
                    <a:pt x="5" y="0"/>
                  </a:cubicBezTo>
                  <a:cubicBezTo>
                    <a:pt x="216" y="0"/>
                    <a:pt x="216" y="0"/>
                    <a:pt x="216" y="0"/>
                  </a:cubicBezTo>
                  <a:cubicBezTo>
                    <a:pt x="219" y="0"/>
                    <a:pt x="221" y="3"/>
                    <a:pt x="221" y="6"/>
                  </a:cubicBezTo>
                  <a:cubicBezTo>
                    <a:pt x="221" y="28"/>
                    <a:pt x="221" y="28"/>
                    <a:pt x="221" y="28"/>
                  </a:cubicBezTo>
                  <a:cubicBezTo>
                    <a:pt x="221" y="31"/>
                    <a:pt x="219" y="33"/>
                    <a:pt x="216" y="33"/>
                  </a:cubicBezTo>
                  <a:close/>
                </a:path>
              </a:pathLst>
            </a:custGeom>
            <a:grpFill/>
            <a:ln>
              <a:noFill/>
            </a:ln>
          </p:spPr>
          <p:txBody>
            <a:bodyPr/>
            <a:lstStyle/>
            <a:p>
              <a:pPr defTabSz="914400" eaLnBrk="1" fontAlgn="auto" hangingPunct="1">
                <a:spcBef>
                  <a:spcPts val="0"/>
                </a:spcBef>
                <a:spcAft>
                  <a:spcPts val="0"/>
                </a:spcAft>
                <a:defRPr/>
              </a:pPr>
              <a:endParaRPr lang="en-US" sz="2000" b="1" dirty="0">
                <a:solidFill>
                  <a:prstClr val="black"/>
                </a:solidFill>
                <a:latin typeface="宋体" panose="02010600030101010101" pitchFamily="2" charset="-122"/>
                <a:ea typeface="思源黑体 CN" panose="020B0500000000000000"/>
              </a:endParaRPr>
            </a:p>
          </p:txBody>
        </p:sp>
        <p:sp>
          <p:nvSpPr>
            <p:cNvPr id="34" name="Freeform 283">
              <a:extLst>
                <a:ext uri="{FF2B5EF4-FFF2-40B4-BE49-F238E27FC236}">
                  <a16:creationId xmlns:a16="http://schemas.microsoft.com/office/drawing/2014/main" id="{D108A460-BFA0-2BC7-A380-5E7DEFE0D8DC}"/>
                </a:ext>
              </a:extLst>
            </p:cNvPr>
            <p:cNvSpPr>
              <a:spLocks noEditPoints="1"/>
            </p:cNvSpPr>
            <p:nvPr/>
          </p:nvSpPr>
          <p:spPr bwMode="auto">
            <a:xfrm>
              <a:off x="6459538" y="5127625"/>
              <a:ext cx="606425" cy="92075"/>
            </a:xfrm>
            <a:custGeom>
              <a:avLst/>
              <a:gdLst>
                <a:gd name="T0" fmla="*/ 214 w 220"/>
                <a:gd name="T1" fmla="*/ 33 h 33"/>
                <a:gd name="T2" fmla="*/ 5 w 220"/>
                <a:gd name="T3" fmla="*/ 33 h 33"/>
                <a:gd name="T4" fmla="*/ 0 w 220"/>
                <a:gd name="T5" fmla="*/ 28 h 33"/>
                <a:gd name="T6" fmla="*/ 0 w 220"/>
                <a:gd name="T7" fmla="*/ 6 h 33"/>
                <a:gd name="T8" fmla="*/ 5 w 220"/>
                <a:gd name="T9" fmla="*/ 0 h 33"/>
                <a:gd name="T10" fmla="*/ 214 w 220"/>
                <a:gd name="T11" fmla="*/ 0 h 33"/>
                <a:gd name="T12" fmla="*/ 220 w 220"/>
                <a:gd name="T13" fmla="*/ 6 h 33"/>
                <a:gd name="T14" fmla="*/ 220 w 220"/>
                <a:gd name="T15" fmla="*/ 28 h 33"/>
                <a:gd name="T16" fmla="*/ 214 w 220"/>
                <a:gd name="T17" fmla="*/ 33 h 33"/>
                <a:gd name="T18" fmla="*/ 11 w 220"/>
                <a:gd name="T19" fmla="*/ 22 h 33"/>
                <a:gd name="T20" fmla="*/ 209 w 220"/>
                <a:gd name="T21" fmla="*/ 22 h 33"/>
                <a:gd name="T22" fmla="*/ 209 w 220"/>
                <a:gd name="T23" fmla="*/ 11 h 33"/>
                <a:gd name="T24" fmla="*/ 11 w 220"/>
                <a:gd name="T25" fmla="*/ 11 h 33"/>
                <a:gd name="T26" fmla="*/ 11 w 220"/>
                <a:gd name="T27" fmla="*/ 22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0" h="33">
                  <a:moveTo>
                    <a:pt x="214" y="33"/>
                  </a:moveTo>
                  <a:cubicBezTo>
                    <a:pt x="5" y="33"/>
                    <a:pt x="5" y="33"/>
                    <a:pt x="5" y="33"/>
                  </a:cubicBezTo>
                  <a:cubicBezTo>
                    <a:pt x="2" y="33"/>
                    <a:pt x="0" y="31"/>
                    <a:pt x="0" y="28"/>
                  </a:cubicBezTo>
                  <a:cubicBezTo>
                    <a:pt x="0" y="6"/>
                    <a:pt x="0" y="6"/>
                    <a:pt x="0" y="6"/>
                  </a:cubicBezTo>
                  <a:cubicBezTo>
                    <a:pt x="0" y="3"/>
                    <a:pt x="2" y="0"/>
                    <a:pt x="5" y="0"/>
                  </a:cubicBezTo>
                  <a:cubicBezTo>
                    <a:pt x="214" y="0"/>
                    <a:pt x="214" y="0"/>
                    <a:pt x="214" y="0"/>
                  </a:cubicBezTo>
                  <a:cubicBezTo>
                    <a:pt x="217" y="0"/>
                    <a:pt x="220" y="3"/>
                    <a:pt x="220" y="6"/>
                  </a:cubicBezTo>
                  <a:cubicBezTo>
                    <a:pt x="220" y="28"/>
                    <a:pt x="220" y="28"/>
                    <a:pt x="220" y="28"/>
                  </a:cubicBezTo>
                  <a:cubicBezTo>
                    <a:pt x="220" y="31"/>
                    <a:pt x="217" y="33"/>
                    <a:pt x="214" y="33"/>
                  </a:cubicBezTo>
                  <a:close/>
                  <a:moveTo>
                    <a:pt x="11" y="22"/>
                  </a:moveTo>
                  <a:cubicBezTo>
                    <a:pt x="209" y="22"/>
                    <a:pt x="209" y="22"/>
                    <a:pt x="209" y="22"/>
                  </a:cubicBezTo>
                  <a:cubicBezTo>
                    <a:pt x="209" y="11"/>
                    <a:pt x="209" y="11"/>
                    <a:pt x="209" y="11"/>
                  </a:cubicBezTo>
                  <a:cubicBezTo>
                    <a:pt x="11" y="11"/>
                    <a:pt x="11" y="11"/>
                    <a:pt x="11" y="11"/>
                  </a:cubicBezTo>
                  <a:lnTo>
                    <a:pt x="11" y="22"/>
                  </a:lnTo>
                  <a:close/>
                </a:path>
              </a:pathLst>
            </a:custGeom>
            <a:grpFill/>
            <a:ln>
              <a:noFill/>
            </a:ln>
          </p:spPr>
          <p:txBody>
            <a:bodyPr/>
            <a:lstStyle/>
            <a:p>
              <a:pPr defTabSz="914400" eaLnBrk="1" fontAlgn="auto" hangingPunct="1">
                <a:spcBef>
                  <a:spcPts val="0"/>
                </a:spcBef>
                <a:spcAft>
                  <a:spcPts val="0"/>
                </a:spcAft>
                <a:defRPr/>
              </a:pPr>
              <a:endParaRPr lang="en-US" sz="2000" b="1" dirty="0">
                <a:solidFill>
                  <a:prstClr val="black"/>
                </a:solidFill>
                <a:latin typeface="宋体" panose="02010600030101010101" pitchFamily="2" charset="-122"/>
                <a:ea typeface="思源黑体 CN" panose="020B0500000000000000"/>
              </a:endParaRPr>
            </a:p>
          </p:txBody>
        </p:sp>
        <p:sp>
          <p:nvSpPr>
            <p:cNvPr id="35" name="Freeform 284">
              <a:extLst>
                <a:ext uri="{FF2B5EF4-FFF2-40B4-BE49-F238E27FC236}">
                  <a16:creationId xmlns:a16="http://schemas.microsoft.com/office/drawing/2014/main" id="{CA09F6E7-A946-E52C-B01E-7BD45B0B76F8}"/>
                </a:ext>
              </a:extLst>
            </p:cNvPr>
            <p:cNvSpPr>
              <a:spLocks/>
            </p:cNvSpPr>
            <p:nvPr/>
          </p:nvSpPr>
          <p:spPr bwMode="auto">
            <a:xfrm>
              <a:off x="6519863" y="5189538"/>
              <a:ext cx="485775" cy="393700"/>
            </a:xfrm>
            <a:custGeom>
              <a:avLst/>
              <a:gdLst>
                <a:gd name="T0" fmla="*/ 170 w 176"/>
                <a:gd name="T1" fmla="*/ 143 h 143"/>
                <a:gd name="T2" fmla="*/ 5 w 176"/>
                <a:gd name="T3" fmla="*/ 143 h 143"/>
                <a:gd name="T4" fmla="*/ 0 w 176"/>
                <a:gd name="T5" fmla="*/ 138 h 143"/>
                <a:gd name="T6" fmla="*/ 0 w 176"/>
                <a:gd name="T7" fmla="*/ 6 h 143"/>
                <a:gd name="T8" fmla="*/ 5 w 176"/>
                <a:gd name="T9" fmla="*/ 0 h 143"/>
                <a:gd name="T10" fmla="*/ 11 w 176"/>
                <a:gd name="T11" fmla="*/ 6 h 143"/>
                <a:gd name="T12" fmla="*/ 11 w 176"/>
                <a:gd name="T13" fmla="*/ 132 h 143"/>
                <a:gd name="T14" fmla="*/ 165 w 176"/>
                <a:gd name="T15" fmla="*/ 132 h 143"/>
                <a:gd name="T16" fmla="*/ 165 w 176"/>
                <a:gd name="T17" fmla="*/ 6 h 143"/>
                <a:gd name="T18" fmla="*/ 170 w 176"/>
                <a:gd name="T19" fmla="*/ 0 h 143"/>
                <a:gd name="T20" fmla="*/ 176 w 176"/>
                <a:gd name="T21" fmla="*/ 6 h 143"/>
                <a:gd name="T22" fmla="*/ 176 w 176"/>
                <a:gd name="T23" fmla="*/ 138 h 143"/>
                <a:gd name="T24" fmla="*/ 170 w 176"/>
                <a:gd name="T25" fmla="*/ 143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6" h="143">
                  <a:moveTo>
                    <a:pt x="170" y="143"/>
                  </a:moveTo>
                  <a:cubicBezTo>
                    <a:pt x="5" y="143"/>
                    <a:pt x="5" y="143"/>
                    <a:pt x="5" y="143"/>
                  </a:cubicBezTo>
                  <a:cubicBezTo>
                    <a:pt x="2" y="143"/>
                    <a:pt x="0" y="141"/>
                    <a:pt x="0" y="138"/>
                  </a:cubicBezTo>
                  <a:cubicBezTo>
                    <a:pt x="0" y="6"/>
                    <a:pt x="0" y="6"/>
                    <a:pt x="0" y="6"/>
                  </a:cubicBezTo>
                  <a:cubicBezTo>
                    <a:pt x="0" y="3"/>
                    <a:pt x="2" y="0"/>
                    <a:pt x="5" y="0"/>
                  </a:cubicBezTo>
                  <a:cubicBezTo>
                    <a:pt x="8" y="0"/>
                    <a:pt x="11" y="3"/>
                    <a:pt x="11" y="6"/>
                  </a:cubicBezTo>
                  <a:cubicBezTo>
                    <a:pt x="11" y="132"/>
                    <a:pt x="11" y="132"/>
                    <a:pt x="11" y="132"/>
                  </a:cubicBezTo>
                  <a:cubicBezTo>
                    <a:pt x="165" y="132"/>
                    <a:pt x="165" y="132"/>
                    <a:pt x="165" y="132"/>
                  </a:cubicBezTo>
                  <a:cubicBezTo>
                    <a:pt x="165" y="6"/>
                    <a:pt x="165" y="6"/>
                    <a:pt x="165" y="6"/>
                  </a:cubicBezTo>
                  <a:cubicBezTo>
                    <a:pt x="165" y="3"/>
                    <a:pt x="167" y="0"/>
                    <a:pt x="170" y="0"/>
                  </a:cubicBezTo>
                  <a:cubicBezTo>
                    <a:pt x="173" y="0"/>
                    <a:pt x="176" y="3"/>
                    <a:pt x="176" y="6"/>
                  </a:cubicBezTo>
                  <a:cubicBezTo>
                    <a:pt x="176" y="138"/>
                    <a:pt x="176" y="138"/>
                    <a:pt x="176" y="138"/>
                  </a:cubicBezTo>
                  <a:cubicBezTo>
                    <a:pt x="176" y="141"/>
                    <a:pt x="173" y="143"/>
                    <a:pt x="170" y="143"/>
                  </a:cubicBezTo>
                  <a:close/>
                </a:path>
              </a:pathLst>
            </a:custGeom>
            <a:grpFill/>
            <a:ln>
              <a:noFill/>
            </a:ln>
          </p:spPr>
          <p:txBody>
            <a:bodyPr/>
            <a:lstStyle/>
            <a:p>
              <a:pPr defTabSz="914400" eaLnBrk="1" fontAlgn="auto" hangingPunct="1">
                <a:spcBef>
                  <a:spcPts val="0"/>
                </a:spcBef>
                <a:spcAft>
                  <a:spcPts val="0"/>
                </a:spcAft>
                <a:defRPr/>
              </a:pPr>
              <a:endParaRPr lang="en-US" sz="2000" b="1" dirty="0">
                <a:solidFill>
                  <a:prstClr val="black"/>
                </a:solidFill>
                <a:latin typeface="宋体" panose="02010600030101010101" pitchFamily="2" charset="-122"/>
                <a:ea typeface="思源黑体 CN" panose="020B0500000000000000"/>
              </a:endParaRPr>
            </a:p>
          </p:txBody>
        </p:sp>
        <p:sp>
          <p:nvSpPr>
            <p:cNvPr id="36" name="Freeform 285">
              <a:extLst>
                <a:ext uri="{FF2B5EF4-FFF2-40B4-BE49-F238E27FC236}">
                  <a16:creationId xmlns:a16="http://schemas.microsoft.com/office/drawing/2014/main" id="{2D5E7AD1-45A3-D066-44FB-CD2C1722F90C}"/>
                </a:ext>
              </a:extLst>
            </p:cNvPr>
            <p:cNvSpPr>
              <a:spLocks/>
            </p:cNvSpPr>
            <p:nvPr/>
          </p:nvSpPr>
          <p:spPr bwMode="auto">
            <a:xfrm>
              <a:off x="6530975" y="4976813"/>
              <a:ext cx="460375" cy="184150"/>
            </a:xfrm>
            <a:custGeom>
              <a:avLst/>
              <a:gdLst>
                <a:gd name="T0" fmla="*/ 6 w 167"/>
                <a:gd name="T1" fmla="*/ 66 h 67"/>
                <a:gd name="T2" fmla="*/ 4 w 167"/>
                <a:gd name="T3" fmla="*/ 66 h 67"/>
                <a:gd name="T4" fmla="*/ 1 w 167"/>
                <a:gd name="T5" fmla="*/ 59 h 67"/>
                <a:gd name="T6" fmla="*/ 84 w 167"/>
                <a:gd name="T7" fmla="*/ 0 h 67"/>
                <a:gd name="T8" fmla="*/ 146 w 167"/>
                <a:gd name="T9" fmla="*/ 26 h 67"/>
                <a:gd name="T10" fmla="*/ 166 w 167"/>
                <a:gd name="T11" fmla="*/ 59 h 67"/>
                <a:gd name="T12" fmla="*/ 163 w 167"/>
                <a:gd name="T13" fmla="*/ 66 h 67"/>
                <a:gd name="T14" fmla="*/ 156 w 167"/>
                <a:gd name="T15" fmla="*/ 63 h 67"/>
                <a:gd name="T16" fmla="*/ 138 w 167"/>
                <a:gd name="T17" fmla="*/ 34 h 67"/>
                <a:gd name="T18" fmla="*/ 84 w 167"/>
                <a:gd name="T19" fmla="*/ 11 h 67"/>
                <a:gd name="T20" fmla="*/ 11 w 167"/>
                <a:gd name="T21" fmla="*/ 63 h 67"/>
                <a:gd name="T22" fmla="*/ 6 w 167"/>
                <a:gd name="T23" fmla="*/ 66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7" h="67">
                  <a:moveTo>
                    <a:pt x="6" y="66"/>
                  </a:moveTo>
                  <a:cubicBezTo>
                    <a:pt x="5" y="66"/>
                    <a:pt x="5" y="66"/>
                    <a:pt x="4" y="66"/>
                  </a:cubicBezTo>
                  <a:cubicBezTo>
                    <a:pt x="1" y="65"/>
                    <a:pt x="0" y="62"/>
                    <a:pt x="1" y="59"/>
                  </a:cubicBezTo>
                  <a:cubicBezTo>
                    <a:pt x="13" y="24"/>
                    <a:pt x="46" y="0"/>
                    <a:pt x="84" y="0"/>
                  </a:cubicBezTo>
                  <a:cubicBezTo>
                    <a:pt x="107" y="0"/>
                    <a:pt x="129" y="9"/>
                    <a:pt x="146" y="26"/>
                  </a:cubicBezTo>
                  <a:cubicBezTo>
                    <a:pt x="155" y="35"/>
                    <a:pt x="162" y="47"/>
                    <a:pt x="166" y="59"/>
                  </a:cubicBezTo>
                  <a:cubicBezTo>
                    <a:pt x="167" y="62"/>
                    <a:pt x="166" y="65"/>
                    <a:pt x="163" y="66"/>
                  </a:cubicBezTo>
                  <a:cubicBezTo>
                    <a:pt x="160" y="67"/>
                    <a:pt x="157" y="65"/>
                    <a:pt x="156" y="63"/>
                  </a:cubicBezTo>
                  <a:cubicBezTo>
                    <a:pt x="152" y="52"/>
                    <a:pt x="146" y="42"/>
                    <a:pt x="138" y="34"/>
                  </a:cubicBezTo>
                  <a:cubicBezTo>
                    <a:pt x="123" y="19"/>
                    <a:pt x="104" y="11"/>
                    <a:pt x="84" y="11"/>
                  </a:cubicBezTo>
                  <a:cubicBezTo>
                    <a:pt x="51" y="11"/>
                    <a:pt x="22" y="32"/>
                    <a:pt x="11" y="63"/>
                  </a:cubicBezTo>
                  <a:cubicBezTo>
                    <a:pt x="10" y="65"/>
                    <a:pt x="8" y="66"/>
                    <a:pt x="6" y="66"/>
                  </a:cubicBezTo>
                  <a:close/>
                </a:path>
              </a:pathLst>
            </a:custGeom>
            <a:grpFill/>
            <a:ln>
              <a:noFill/>
            </a:ln>
          </p:spPr>
          <p:txBody>
            <a:bodyPr/>
            <a:lstStyle/>
            <a:p>
              <a:pPr defTabSz="914400" eaLnBrk="1" fontAlgn="auto" hangingPunct="1">
                <a:spcBef>
                  <a:spcPts val="0"/>
                </a:spcBef>
                <a:spcAft>
                  <a:spcPts val="0"/>
                </a:spcAft>
                <a:defRPr/>
              </a:pPr>
              <a:endParaRPr lang="en-US" sz="2000" b="1" dirty="0">
                <a:solidFill>
                  <a:prstClr val="black"/>
                </a:solidFill>
                <a:latin typeface="宋体" panose="02010600030101010101" pitchFamily="2" charset="-122"/>
                <a:ea typeface="思源黑体 CN" panose="020B0500000000000000"/>
              </a:endParaRPr>
            </a:p>
          </p:txBody>
        </p:sp>
        <p:sp>
          <p:nvSpPr>
            <p:cNvPr id="37" name="Freeform 286">
              <a:extLst>
                <a:ext uri="{FF2B5EF4-FFF2-40B4-BE49-F238E27FC236}">
                  <a16:creationId xmlns:a16="http://schemas.microsoft.com/office/drawing/2014/main" id="{0EBEA1E1-6E8B-372A-F051-B9A52588D870}"/>
                </a:ext>
              </a:extLst>
            </p:cNvPr>
            <p:cNvSpPr>
              <a:spLocks/>
            </p:cNvSpPr>
            <p:nvPr/>
          </p:nvSpPr>
          <p:spPr bwMode="auto">
            <a:xfrm>
              <a:off x="6610350" y="5280025"/>
              <a:ext cx="31750" cy="242887"/>
            </a:xfrm>
            <a:custGeom>
              <a:avLst/>
              <a:gdLst>
                <a:gd name="T0" fmla="*/ 5 w 11"/>
                <a:gd name="T1" fmla="*/ 88 h 88"/>
                <a:gd name="T2" fmla="*/ 0 w 11"/>
                <a:gd name="T3" fmla="*/ 83 h 88"/>
                <a:gd name="T4" fmla="*/ 0 w 11"/>
                <a:gd name="T5" fmla="*/ 6 h 88"/>
                <a:gd name="T6" fmla="*/ 5 w 11"/>
                <a:gd name="T7" fmla="*/ 0 h 88"/>
                <a:gd name="T8" fmla="*/ 11 w 11"/>
                <a:gd name="T9" fmla="*/ 6 h 88"/>
                <a:gd name="T10" fmla="*/ 11 w 11"/>
                <a:gd name="T11" fmla="*/ 83 h 88"/>
                <a:gd name="T12" fmla="*/ 5 w 11"/>
                <a:gd name="T13" fmla="*/ 88 h 88"/>
              </a:gdLst>
              <a:ahLst/>
              <a:cxnLst>
                <a:cxn ang="0">
                  <a:pos x="T0" y="T1"/>
                </a:cxn>
                <a:cxn ang="0">
                  <a:pos x="T2" y="T3"/>
                </a:cxn>
                <a:cxn ang="0">
                  <a:pos x="T4" y="T5"/>
                </a:cxn>
                <a:cxn ang="0">
                  <a:pos x="T6" y="T7"/>
                </a:cxn>
                <a:cxn ang="0">
                  <a:pos x="T8" y="T9"/>
                </a:cxn>
                <a:cxn ang="0">
                  <a:pos x="T10" y="T11"/>
                </a:cxn>
                <a:cxn ang="0">
                  <a:pos x="T12" y="T13"/>
                </a:cxn>
              </a:cxnLst>
              <a:rect l="0" t="0" r="r" b="b"/>
              <a:pathLst>
                <a:path w="11" h="88">
                  <a:moveTo>
                    <a:pt x="5" y="88"/>
                  </a:moveTo>
                  <a:cubicBezTo>
                    <a:pt x="2" y="88"/>
                    <a:pt x="0" y="86"/>
                    <a:pt x="0" y="83"/>
                  </a:cubicBezTo>
                  <a:cubicBezTo>
                    <a:pt x="0" y="6"/>
                    <a:pt x="0" y="6"/>
                    <a:pt x="0" y="6"/>
                  </a:cubicBezTo>
                  <a:cubicBezTo>
                    <a:pt x="0" y="3"/>
                    <a:pt x="2" y="0"/>
                    <a:pt x="5" y="0"/>
                  </a:cubicBezTo>
                  <a:cubicBezTo>
                    <a:pt x="8" y="0"/>
                    <a:pt x="11" y="3"/>
                    <a:pt x="11" y="6"/>
                  </a:cubicBezTo>
                  <a:cubicBezTo>
                    <a:pt x="11" y="83"/>
                    <a:pt x="11" y="83"/>
                    <a:pt x="11" y="83"/>
                  </a:cubicBezTo>
                  <a:cubicBezTo>
                    <a:pt x="11" y="86"/>
                    <a:pt x="8" y="88"/>
                    <a:pt x="5" y="88"/>
                  </a:cubicBezTo>
                  <a:close/>
                </a:path>
              </a:pathLst>
            </a:custGeom>
            <a:grpFill/>
            <a:ln>
              <a:noFill/>
            </a:ln>
          </p:spPr>
          <p:txBody>
            <a:bodyPr/>
            <a:lstStyle/>
            <a:p>
              <a:pPr defTabSz="914400" eaLnBrk="1" fontAlgn="auto" hangingPunct="1">
                <a:spcBef>
                  <a:spcPts val="0"/>
                </a:spcBef>
                <a:spcAft>
                  <a:spcPts val="0"/>
                </a:spcAft>
                <a:defRPr/>
              </a:pPr>
              <a:endParaRPr lang="en-US" sz="2000" b="1" dirty="0">
                <a:solidFill>
                  <a:prstClr val="black"/>
                </a:solidFill>
                <a:latin typeface="宋体" panose="02010600030101010101" pitchFamily="2" charset="-122"/>
                <a:ea typeface="思源黑体 CN" panose="020B0500000000000000"/>
              </a:endParaRPr>
            </a:p>
          </p:txBody>
        </p:sp>
        <p:sp>
          <p:nvSpPr>
            <p:cNvPr id="38" name="Freeform 287">
              <a:extLst>
                <a:ext uri="{FF2B5EF4-FFF2-40B4-BE49-F238E27FC236}">
                  <a16:creationId xmlns:a16="http://schemas.microsoft.com/office/drawing/2014/main" id="{1C6E27AB-4ADC-C9B4-DA56-1B626BDB0219}"/>
                </a:ext>
              </a:extLst>
            </p:cNvPr>
            <p:cNvSpPr>
              <a:spLocks/>
            </p:cNvSpPr>
            <p:nvPr/>
          </p:nvSpPr>
          <p:spPr bwMode="auto">
            <a:xfrm>
              <a:off x="6702425" y="5280025"/>
              <a:ext cx="30163" cy="242887"/>
            </a:xfrm>
            <a:custGeom>
              <a:avLst/>
              <a:gdLst>
                <a:gd name="T0" fmla="*/ 5 w 11"/>
                <a:gd name="T1" fmla="*/ 88 h 88"/>
                <a:gd name="T2" fmla="*/ 0 w 11"/>
                <a:gd name="T3" fmla="*/ 83 h 88"/>
                <a:gd name="T4" fmla="*/ 0 w 11"/>
                <a:gd name="T5" fmla="*/ 6 h 88"/>
                <a:gd name="T6" fmla="*/ 5 w 11"/>
                <a:gd name="T7" fmla="*/ 0 h 88"/>
                <a:gd name="T8" fmla="*/ 11 w 11"/>
                <a:gd name="T9" fmla="*/ 6 h 88"/>
                <a:gd name="T10" fmla="*/ 11 w 11"/>
                <a:gd name="T11" fmla="*/ 83 h 88"/>
                <a:gd name="T12" fmla="*/ 5 w 11"/>
                <a:gd name="T13" fmla="*/ 88 h 88"/>
              </a:gdLst>
              <a:ahLst/>
              <a:cxnLst>
                <a:cxn ang="0">
                  <a:pos x="T0" y="T1"/>
                </a:cxn>
                <a:cxn ang="0">
                  <a:pos x="T2" y="T3"/>
                </a:cxn>
                <a:cxn ang="0">
                  <a:pos x="T4" y="T5"/>
                </a:cxn>
                <a:cxn ang="0">
                  <a:pos x="T6" y="T7"/>
                </a:cxn>
                <a:cxn ang="0">
                  <a:pos x="T8" y="T9"/>
                </a:cxn>
                <a:cxn ang="0">
                  <a:pos x="T10" y="T11"/>
                </a:cxn>
                <a:cxn ang="0">
                  <a:pos x="T12" y="T13"/>
                </a:cxn>
              </a:cxnLst>
              <a:rect l="0" t="0" r="r" b="b"/>
              <a:pathLst>
                <a:path w="11" h="88">
                  <a:moveTo>
                    <a:pt x="5" y="88"/>
                  </a:moveTo>
                  <a:cubicBezTo>
                    <a:pt x="2" y="88"/>
                    <a:pt x="0" y="86"/>
                    <a:pt x="0" y="83"/>
                  </a:cubicBezTo>
                  <a:cubicBezTo>
                    <a:pt x="0" y="6"/>
                    <a:pt x="0" y="6"/>
                    <a:pt x="0" y="6"/>
                  </a:cubicBezTo>
                  <a:cubicBezTo>
                    <a:pt x="0" y="3"/>
                    <a:pt x="2" y="0"/>
                    <a:pt x="5" y="0"/>
                  </a:cubicBezTo>
                  <a:cubicBezTo>
                    <a:pt x="8" y="0"/>
                    <a:pt x="11" y="3"/>
                    <a:pt x="11" y="6"/>
                  </a:cubicBezTo>
                  <a:cubicBezTo>
                    <a:pt x="11" y="83"/>
                    <a:pt x="11" y="83"/>
                    <a:pt x="11" y="83"/>
                  </a:cubicBezTo>
                  <a:cubicBezTo>
                    <a:pt x="11" y="86"/>
                    <a:pt x="8" y="88"/>
                    <a:pt x="5" y="88"/>
                  </a:cubicBezTo>
                  <a:close/>
                </a:path>
              </a:pathLst>
            </a:custGeom>
            <a:grpFill/>
            <a:ln>
              <a:noFill/>
            </a:ln>
          </p:spPr>
          <p:txBody>
            <a:bodyPr/>
            <a:lstStyle/>
            <a:p>
              <a:pPr defTabSz="914400" eaLnBrk="1" fontAlgn="auto" hangingPunct="1">
                <a:spcBef>
                  <a:spcPts val="0"/>
                </a:spcBef>
                <a:spcAft>
                  <a:spcPts val="0"/>
                </a:spcAft>
                <a:defRPr/>
              </a:pPr>
              <a:endParaRPr lang="en-US" sz="2000" b="1" dirty="0">
                <a:solidFill>
                  <a:prstClr val="black"/>
                </a:solidFill>
                <a:latin typeface="宋体" panose="02010600030101010101" pitchFamily="2" charset="-122"/>
                <a:ea typeface="思源黑体 CN" panose="020B0500000000000000"/>
              </a:endParaRPr>
            </a:p>
          </p:txBody>
        </p:sp>
        <p:sp>
          <p:nvSpPr>
            <p:cNvPr id="39" name="Freeform 288">
              <a:extLst>
                <a:ext uri="{FF2B5EF4-FFF2-40B4-BE49-F238E27FC236}">
                  <a16:creationId xmlns:a16="http://schemas.microsoft.com/office/drawing/2014/main" id="{D9DB793B-4BC8-B4F9-E7A6-18CE1140B3CE}"/>
                </a:ext>
              </a:extLst>
            </p:cNvPr>
            <p:cNvSpPr>
              <a:spLocks/>
            </p:cNvSpPr>
            <p:nvPr/>
          </p:nvSpPr>
          <p:spPr bwMode="auto">
            <a:xfrm>
              <a:off x="6792913" y="5280025"/>
              <a:ext cx="30163" cy="242887"/>
            </a:xfrm>
            <a:custGeom>
              <a:avLst/>
              <a:gdLst>
                <a:gd name="T0" fmla="*/ 5 w 11"/>
                <a:gd name="T1" fmla="*/ 88 h 88"/>
                <a:gd name="T2" fmla="*/ 0 w 11"/>
                <a:gd name="T3" fmla="*/ 83 h 88"/>
                <a:gd name="T4" fmla="*/ 0 w 11"/>
                <a:gd name="T5" fmla="*/ 6 h 88"/>
                <a:gd name="T6" fmla="*/ 5 w 11"/>
                <a:gd name="T7" fmla="*/ 0 h 88"/>
                <a:gd name="T8" fmla="*/ 11 w 11"/>
                <a:gd name="T9" fmla="*/ 6 h 88"/>
                <a:gd name="T10" fmla="*/ 11 w 11"/>
                <a:gd name="T11" fmla="*/ 83 h 88"/>
                <a:gd name="T12" fmla="*/ 5 w 11"/>
                <a:gd name="T13" fmla="*/ 88 h 88"/>
              </a:gdLst>
              <a:ahLst/>
              <a:cxnLst>
                <a:cxn ang="0">
                  <a:pos x="T0" y="T1"/>
                </a:cxn>
                <a:cxn ang="0">
                  <a:pos x="T2" y="T3"/>
                </a:cxn>
                <a:cxn ang="0">
                  <a:pos x="T4" y="T5"/>
                </a:cxn>
                <a:cxn ang="0">
                  <a:pos x="T6" y="T7"/>
                </a:cxn>
                <a:cxn ang="0">
                  <a:pos x="T8" y="T9"/>
                </a:cxn>
                <a:cxn ang="0">
                  <a:pos x="T10" y="T11"/>
                </a:cxn>
                <a:cxn ang="0">
                  <a:pos x="T12" y="T13"/>
                </a:cxn>
              </a:cxnLst>
              <a:rect l="0" t="0" r="r" b="b"/>
              <a:pathLst>
                <a:path w="11" h="88">
                  <a:moveTo>
                    <a:pt x="5" y="88"/>
                  </a:moveTo>
                  <a:cubicBezTo>
                    <a:pt x="2" y="88"/>
                    <a:pt x="0" y="86"/>
                    <a:pt x="0" y="83"/>
                  </a:cubicBezTo>
                  <a:cubicBezTo>
                    <a:pt x="0" y="6"/>
                    <a:pt x="0" y="6"/>
                    <a:pt x="0" y="6"/>
                  </a:cubicBezTo>
                  <a:cubicBezTo>
                    <a:pt x="0" y="3"/>
                    <a:pt x="2" y="0"/>
                    <a:pt x="5" y="0"/>
                  </a:cubicBezTo>
                  <a:cubicBezTo>
                    <a:pt x="8" y="0"/>
                    <a:pt x="11" y="3"/>
                    <a:pt x="11" y="6"/>
                  </a:cubicBezTo>
                  <a:cubicBezTo>
                    <a:pt x="11" y="83"/>
                    <a:pt x="11" y="83"/>
                    <a:pt x="11" y="83"/>
                  </a:cubicBezTo>
                  <a:cubicBezTo>
                    <a:pt x="11" y="86"/>
                    <a:pt x="8" y="88"/>
                    <a:pt x="5" y="88"/>
                  </a:cubicBezTo>
                  <a:close/>
                </a:path>
              </a:pathLst>
            </a:custGeom>
            <a:grpFill/>
            <a:ln>
              <a:noFill/>
            </a:ln>
          </p:spPr>
          <p:txBody>
            <a:bodyPr/>
            <a:lstStyle/>
            <a:p>
              <a:pPr defTabSz="914400" eaLnBrk="1" fontAlgn="auto" hangingPunct="1">
                <a:spcBef>
                  <a:spcPts val="0"/>
                </a:spcBef>
                <a:spcAft>
                  <a:spcPts val="0"/>
                </a:spcAft>
                <a:defRPr/>
              </a:pPr>
              <a:endParaRPr lang="en-US" sz="2000" b="1" dirty="0">
                <a:solidFill>
                  <a:prstClr val="black"/>
                </a:solidFill>
                <a:latin typeface="宋体" panose="02010600030101010101" pitchFamily="2" charset="-122"/>
                <a:ea typeface="思源黑体 CN" panose="020B0500000000000000"/>
              </a:endParaRPr>
            </a:p>
          </p:txBody>
        </p:sp>
        <p:sp>
          <p:nvSpPr>
            <p:cNvPr id="40" name="Freeform 289">
              <a:extLst>
                <a:ext uri="{FF2B5EF4-FFF2-40B4-BE49-F238E27FC236}">
                  <a16:creationId xmlns:a16="http://schemas.microsoft.com/office/drawing/2014/main" id="{04CE6D0A-4567-81E4-EB5F-A6DD8FAE5905}"/>
                </a:ext>
              </a:extLst>
            </p:cNvPr>
            <p:cNvSpPr>
              <a:spLocks/>
            </p:cNvSpPr>
            <p:nvPr/>
          </p:nvSpPr>
          <p:spPr bwMode="auto">
            <a:xfrm>
              <a:off x="6883400" y="5280025"/>
              <a:ext cx="30163" cy="242887"/>
            </a:xfrm>
            <a:custGeom>
              <a:avLst/>
              <a:gdLst>
                <a:gd name="T0" fmla="*/ 5 w 11"/>
                <a:gd name="T1" fmla="*/ 88 h 88"/>
                <a:gd name="T2" fmla="*/ 0 w 11"/>
                <a:gd name="T3" fmla="*/ 83 h 88"/>
                <a:gd name="T4" fmla="*/ 0 w 11"/>
                <a:gd name="T5" fmla="*/ 6 h 88"/>
                <a:gd name="T6" fmla="*/ 5 w 11"/>
                <a:gd name="T7" fmla="*/ 0 h 88"/>
                <a:gd name="T8" fmla="*/ 11 w 11"/>
                <a:gd name="T9" fmla="*/ 6 h 88"/>
                <a:gd name="T10" fmla="*/ 11 w 11"/>
                <a:gd name="T11" fmla="*/ 83 h 88"/>
                <a:gd name="T12" fmla="*/ 5 w 11"/>
                <a:gd name="T13" fmla="*/ 88 h 88"/>
              </a:gdLst>
              <a:ahLst/>
              <a:cxnLst>
                <a:cxn ang="0">
                  <a:pos x="T0" y="T1"/>
                </a:cxn>
                <a:cxn ang="0">
                  <a:pos x="T2" y="T3"/>
                </a:cxn>
                <a:cxn ang="0">
                  <a:pos x="T4" y="T5"/>
                </a:cxn>
                <a:cxn ang="0">
                  <a:pos x="T6" y="T7"/>
                </a:cxn>
                <a:cxn ang="0">
                  <a:pos x="T8" y="T9"/>
                </a:cxn>
                <a:cxn ang="0">
                  <a:pos x="T10" y="T11"/>
                </a:cxn>
                <a:cxn ang="0">
                  <a:pos x="T12" y="T13"/>
                </a:cxn>
              </a:cxnLst>
              <a:rect l="0" t="0" r="r" b="b"/>
              <a:pathLst>
                <a:path w="11" h="88">
                  <a:moveTo>
                    <a:pt x="5" y="88"/>
                  </a:moveTo>
                  <a:cubicBezTo>
                    <a:pt x="2" y="88"/>
                    <a:pt x="0" y="86"/>
                    <a:pt x="0" y="83"/>
                  </a:cubicBezTo>
                  <a:cubicBezTo>
                    <a:pt x="0" y="6"/>
                    <a:pt x="0" y="6"/>
                    <a:pt x="0" y="6"/>
                  </a:cubicBezTo>
                  <a:cubicBezTo>
                    <a:pt x="0" y="3"/>
                    <a:pt x="2" y="0"/>
                    <a:pt x="5" y="0"/>
                  </a:cubicBezTo>
                  <a:cubicBezTo>
                    <a:pt x="8" y="0"/>
                    <a:pt x="11" y="3"/>
                    <a:pt x="11" y="6"/>
                  </a:cubicBezTo>
                  <a:cubicBezTo>
                    <a:pt x="11" y="83"/>
                    <a:pt x="11" y="83"/>
                    <a:pt x="11" y="83"/>
                  </a:cubicBezTo>
                  <a:cubicBezTo>
                    <a:pt x="11" y="86"/>
                    <a:pt x="8" y="88"/>
                    <a:pt x="5" y="88"/>
                  </a:cubicBezTo>
                  <a:close/>
                </a:path>
              </a:pathLst>
            </a:custGeom>
            <a:grpFill/>
            <a:ln>
              <a:noFill/>
            </a:ln>
          </p:spPr>
          <p:txBody>
            <a:bodyPr/>
            <a:lstStyle/>
            <a:p>
              <a:pPr defTabSz="914400" eaLnBrk="1" fontAlgn="auto" hangingPunct="1">
                <a:spcBef>
                  <a:spcPts val="0"/>
                </a:spcBef>
                <a:spcAft>
                  <a:spcPts val="0"/>
                </a:spcAft>
                <a:defRPr/>
              </a:pPr>
              <a:endParaRPr lang="en-US" sz="2000" b="1" dirty="0">
                <a:solidFill>
                  <a:prstClr val="black"/>
                </a:solidFill>
                <a:latin typeface="宋体" panose="02010600030101010101" pitchFamily="2" charset="-122"/>
                <a:ea typeface="思源黑体 CN" panose="020B0500000000000000"/>
              </a:endParaRPr>
            </a:p>
          </p:txBody>
        </p:sp>
      </p:grpSp>
      <p:grpSp>
        <p:nvGrpSpPr>
          <p:cNvPr id="41" name="Group 40">
            <a:extLst>
              <a:ext uri="{FF2B5EF4-FFF2-40B4-BE49-F238E27FC236}">
                <a16:creationId xmlns:a16="http://schemas.microsoft.com/office/drawing/2014/main" id="{647775FD-F4FE-3A78-C37F-1A045B679647}"/>
              </a:ext>
            </a:extLst>
          </p:cNvPr>
          <p:cNvGrpSpPr/>
          <p:nvPr/>
        </p:nvGrpSpPr>
        <p:grpSpPr>
          <a:xfrm>
            <a:off x="9635673" y="1984479"/>
            <a:ext cx="612775" cy="736600"/>
            <a:chOff x="3557588" y="2351088"/>
            <a:chExt cx="612775" cy="736600"/>
          </a:xfrm>
          <a:solidFill>
            <a:schemeClr val="bg2"/>
          </a:solidFill>
        </p:grpSpPr>
        <p:sp>
          <p:nvSpPr>
            <p:cNvPr id="42" name="Freeform 8">
              <a:extLst>
                <a:ext uri="{FF2B5EF4-FFF2-40B4-BE49-F238E27FC236}">
                  <a16:creationId xmlns:a16="http://schemas.microsoft.com/office/drawing/2014/main" id="{EA3C1843-FCF7-6A12-E07A-9E2158B8A48B}"/>
                </a:ext>
              </a:extLst>
            </p:cNvPr>
            <p:cNvSpPr>
              <a:spLocks noEditPoints="1"/>
            </p:cNvSpPr>
            <p:nvPr/>
          </p:nvSpPr>
          <p:spPr bwMode="auto">
            <a:xfrm>
              <a:off x="3614738" y="2427288"/>
              <a:ext cx="498475" cy="414338"/>
            </a:xfrm>
            <a:custGeom>
              <a:avLst/>
              <a:gdLst>
                <a:gd name="T0" fmla="*/ 90 w 152"/>
                <a:gd name="T1" fmla="*/ 126 h 126"/>
                <a:gd name="T2" fmla="*/ 79 w 152"/>
                <a:gd name="T3" fmla="*/ 125 h 126"/>
                <a:gd name="T4" fmla="*/ 77 w 152"/>
                <a:gd name="T5" fmla="*/ 124 h 126"/>
                <a:gd name="T6" fmla="*/ 75 w 152"/>
                <a:gd name="T7" fmla="*/ 124 h 126"/>
                <a:gd name="T8" fmla="*/ 73 w 152"/>
                <a:gd name="T9" fmla="*/ 125 h 126"/>
                <a:gd name="T10" fmla="*/ 69 w 152"/>
                <a:gd name="T11" fmla="*/ 126 h 126"/>
                <a:gd name="T12" fmla="*/ 59 w 152"/>
                <a:gd name="T13" fmla="*/ 126 h 126"/>
                <a:gd name="T14" fmla="*/ 9 w 152"/>
                <a:gd name="T15" fmla="*/ 85 h 126"/>
                <a:gd name="T16" fmla="*/ 2 w 152"/>
                <a:gd name="T17" fmla="*/ 40 h 126"/>
                <a:gd name="T18" fmla="*/ 10 w 152"/>
                <a:gd name="T19" fmla="*/ 18 h 126"/>
                <a:gd name="T20" fmla="*/ 46 w 152"/>
                <a:gd name="T21" fmla="*/ 1 h 126"/>
                <a:gd name="T22" fmla="*/ 76 w 152"/>
                <a:gd name="T23" fmla="*/ 16 h 126"/>
                <a:gd name="T24" fmla="*/ 106 w 152"/>
                <a:gd name="T25" fmla="*/ 1 h 126"/>
                <a:gd name="T26" fmla="*/ 141 w 152"/>
                <a:gd name="T27" fmla="*/ 18 h 126"/>
                <a:gd name="T28" fmla="*/ 150 w 152"/>
                <a:gd name="T29" fmla="*/ 40 h 126"/>
                <a:gd name="T30" fmla="*/ 143 w 152"/>
                <a:gd name="T31" fmla="*/ 85 h 126"/>
                <a:gd name="T32" fmla="*/ 117 w 152"/>
                <a:gd name="T33" fmla="*/ 117 h 126"/>
                <a:gd name="T34" fmla="*/ 92 w 152"/>
                <a:gd name="T35" fmla="*/ 126 h 126"/>
                <a:gd name="T36" fmla="*/ 90 w 152"/>
                <a:gd name="T37" fmla="*/ 126 h 126"/>
                <a:gd name="T38" fmla="*/ 75 w 152"/>
                <a:gd name="T39" fmla="*/ 115 h 126"/>
                <a:gd name="T40" fmla="*/ 80 w 152"/>
                <a:gd name="T41" fmla="*/ 116 h 126"/>
                <a:gd name="T42" fmla="*/ 81 w 152"/>
                <a:gd name="T43" fmla="*/ 116 h 126"/>
                <a:gd name="T44" fmla="*/ 92 w 152"/>
                <a:gd name="T45" fmla="*/ 117 h 126"/>
                <a:gd name="T46" fmla="*/ 111 w 152"/>
                <a:gd name="T47" fmla="*/ 110 h 126"/>
                <a:gd name="T48" fmla="*/ 135 w 152"/>
                <a:gd name="T49" fmla="*/ 81 h 126"/>
                <a:gd name="T50" fmla="*/ 140 w 152"/>
                <a:gd name="T51" fmla="*/ 41 h 126"/>
                <a:gd name="T52" fmla="*/ 134 w 152"/>
                <a:gd name="T53" fmla="*/ 23 h 126"/>
                <a:gd name="T54" fmla="*/ 106 w 152"/>
                <a:gd name="T55" fmla="*/ 10 h 126"/>
                <a:gd name="T56" fmla="*/ 80 w 152"/>
                <a:gd name="T57" fmla="*/ 26 h 126"/>
                <a:gd name="T58" fmla="*/ 76 w 152"/>
                <a:gd name="T59" fmla="*/ 28 h 126"/>
                <a:gd name="T60" fmla="*/ 72 w 152"/>
                <a:gd name="T61" fmla="*/ 26 h 126"/>
                <a:gd name="T62" fmla="*/ 45 w 152"/>
                <a:gd name="T63" fmla="*/ 10 h 126"/>
                <a:gd name="T64" fmla="*/ 18 w 152"/>
                <a:gd name="T65" fmla="*/ 23 h 126"/>
                <a:gd name="T66" fmla="*/ 11 w 152"/>
                <a:gd name="T67" fmla="*/ 41 h 126"/>
                <a:gd name="T68" fmla="*/ 17 w 152"/>
                <a:gd name="T69" fmla="*/ 81 h 126"/>
                <a:gd name="T70" fmla="*/ 60 w 152"/>
                <a:gd name="T71" fmla="*/ 117 h 126"/>
                <a:gd name="T72" fmla="*/ 68 w 152"/>
                <a:gd name="T73" fmla="*/ 116 h 126"/>
                <a:gd name="T74" fmla="*/ 70 w 152"/>
                <a:gd name="T75" fmla="*/ 116 h 126"/>
                <a:gd name="T76" fmla="*/ 75 w 152"/>
                <a:gd name="T77" fmla="*/ 115 h 126"/>
                <a:gd name="T78" fmla="*/ 75 w 152"/>
                <a:gd name="T79" fmla="*/ 115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52" h="126">
                  <a:moveTo>
                    <a:pt x="90" y="126"/>
                  </a:moveTo>
                  <a:cubicBezTo>
                    <a:pt x="86" y="126"/>
                    <a:pt x="83" y="126"/>
                    <a:pt x="79" y="125"/>
                  </a:cubicBezTo>
                  <a:cubicBezTo>
                    <a:pt x="77" y="124"/>
                    <a:pt x="77" y="124"/>
                    <a:pt x="77" y="124"/>
                  </a:cubicBezTo>
                  <a:cubicBezTo>
                    <a:pt x="77" y="124"/>
                    <a:pt x="76" y="124"/>
                    <a:pt x="75" y="124"/>
                  </a:cubicBezTo>
                  <a:cubicBezTo>
                    <a:pt x="75" y="124"/>
                    <a:pt x="74" y="124"/>
                    <a:pt x="73" y="125"/>
                  </a:cubicBezTo>
                  <a:cubicBezTo>
                    <a:pt x="72" y="125"/>
                    <a:pt x="70" y="125"/>
                    <a:pt x="69" y="126"/>
                  </a:cubicBezTo>
                  <a:cubicBezTo>
                    <a:pt x="66" y="126"/>
                    <a:pt x="63" y="126"/>
                    <a:pt x="59" y="126"/>
                  </a:cubicBezTo>
                  <a:cubicBezTo>
                    <a:pt x="35" y="125"/>
                    <a:pt x="17" y="103"/>
                    <a:pt x="9" y="85"/>
                  </a:cubicBezTo>
                  <a:cubicBezTo>
                    <a:pt x="2" y="71"/>
                    <a:pt x="0" y="55"/>
                    <a:pt x="2" y="40"/>
                  </a:cubicBezTo>
                  <a:cubicBezTo>
                    <a:pt x="3" y="31"/>
                    <a:pt x="6" y="24"/>
                    <a:pt x="10" y="18"/>
                  </a:cubicBezTo>
                  <a:cubicBezTo>
                    <a:pt x="18" y="7"/>
                    <a:pt x="32" y="0"/>
                    <a:pt x="46" y="1"/>
                  </a:cubicBezTo>
                  <a:cubicBezTo>
                    <a:pt x="57" y="2"/>
                    <a:pt x="69" y="7"/>
                    <a:pt x="76" y="16"/>
                  </a:cubicBezTo>
                  <a:cubicBezTo>
                    <a:pt x="83" y="7"/>
                    <a:pt x="94" y="2"/>
                    <a:pt x="106" y="1"/>
                  </a:cubicBezTo>
                  <a:cubicBezTo>
                    <a:pt x="120" y="0"/>
                    <a:pt x="134" y="7"/>
                    <a:pt x="141" y="18"/>
                  </a:cubicBezTo>
                  <a:cubicBezTo>
                    <a:pt x="146" y="24"/>
                    <a:pt x="148" y="31"/>
                    <a:pt x="150" y="40"/>
                  </a:cubicBezTo>
                  <a:cubicBezTo>
                    <a:pt x="152" y="55"/>
                    <a:pt x="150" y="71"/>
                    <a:pt x="143" y="85"/>
                  </a:cubicBezTo>
                  <a:cubicBezTo>
                    <a:pt x="137" y="98"/>
                    <a:pt x="128" y="109"/>
                    <a:pt x="117" y="117"/>
                  </a:cubicBezTo>
                  <a:cubicBezTo>
                    <a:pt x="110" y="123"/>
                    <a:pt x="101" y="126"/>
                    <a:pt x="92" y="126"/>
                  </a:cubicBezTo>
                  <a:cubicBezTo>
                    <a:pt x="91" y="126"/>
                    <a:pt x="91" y="126"/>
                    <a:pt x="90" y="126"/>
                  </a:cubicBezTo>
                  <a:close/>
                  <a:moveTo>
                    <a:pt x="75" y="115"/>
                  </a:moveTo>
                  <a:cubicBezTo>
                    <a:pt x="77" y="115"/>
                    <a:pt x="79" y="115"/>
                    <a:pt x="80" y="116"/>
                  </a:cubicBezTo>
                  <a:cubicBezTo>
                    <a:pt x="81" y="116"/>
                    <a:pt x="81" y="116"/>
                    <a:pt x="81" y="116"/>
                  </a:cubicBezTo>
                  <a:cubicBezTo>
                    <a:pt x="85" y="117"/>
                    <a:pt x="88" y="117"/>
                    <a:pt x="92" y="117"/>
                  </a:cubicBezTo>
                  <a:cubicBezTo>
                    <a:pt x="99" y="116"/>
                    <a:pt x="106" y="114"/>
                    <a:pt x="111" y="110"/>
                  </a:cubicBezTo>
                  <a:cubicBezTo>
                    <a:pt x="122" y="102"/>
                    <a:pt x="130" y="92"/>
                    <a:pt x="135" y="81"/>
                  </a:cubicBezTo>
                  <a:cubicBezTo>
                    <a:pt x="140" y="69"/>
                    <a:pt x="142" y="55"/>
                    <a:pt x="140" y="41"/>
                  </a:cubicBezTo>
                  <a:cubicBezTo>
                    <a:pt x="139" y="34"/>
                    <a:pt x="137" y="28"/>
                    <a:pt x="134" y="23"/>
                  </a:cubicBezTo>
                  <a:cubicBezTo>
                    <a:pt x="128" y="15"/>
                    <a:pt x="117" y="10"/>
                    <a:pt x="106" y="10"/>
                  </a:cubicBezTo>
                  <a:cubicBezTo>
                    <a:pt x="96" y="11"/>
                    <a:pt x="85" y="17"/>
                    <a:pt x="80" y="26"/>
                  </a:cubicBezTo>
                  <a:cubicBezTo>
                    <a:pt x="79" y="27"/>
                    <a:pt x="78" y="28"/>
                    <a:pt x="76" y="28"/>
                  </a:cubicBezTo>
                  <a:cubicBezTo>
                    <a:pt x="74" y="28"/>
                    <a:pt x="72" y="27"/>
                    <a:pt x="72" y="26"/>
                  </a:cubicBezTo>
                  <a:cubicBezTo>
                    <a:pt x="66" y="17"/>
                    <a:pt x="56" y="11"/>
                    <a:pt x="45" y="10"/>
                  </a:cubicBezTo>
                  <a:cubicBezTo>
                    <a:pt x="34" y="10"/>
                    <a:pt x="24" y="15"/>
                    <a:pt x="18" y="23"/>
                  </a:cubicBezTo>
                  <a:cubicBezTo>
                    <a:pt x="15" y="28"/>
                    <a:pt x="12" y="34"/>
                    <a:pt x="11" y="41"/>
                  </a:cubicBezTo>
                  <a:cubicBezTo>
                    <a:pt x="9" y="55"/>
                    <a:pt x="11" y="69"/>
                    <a:pt x="17" y="81"/>
                  </a:cubicBezTo>
                  <a:cubicBezTo>
                    <a:pt x="24" y="97"/>
                    <a:pt x="40" y="116"/>
                    <a:pt x="60" y="117"/>
                  </a:cubicBezTo>
                  <a:cubicBezTo>
                    <a:pt x="62" y="117"/>
                    <a:pt x="65" y="117"/>
                    <a:pt x="68" y="116"/>
                  </a:cubicBezTo>
                  <a:cubicBezTo>
                    <a:pt x="69" y="116"/>
                    <a:pt x="69" y="116"/>
                    <a:pt x="70" y="116"/>
                  </a:cubicBezTo>
                  <a:cubicBezTo>
                    <a:pt x="71" y="115"/>
                    <a:pt x="73" y="115"/>
                    <a:pt x="75" y="115"/>
                  </a:cubicBezTo>
                  <a:cubicBezTo>
                    <a:pt x="75" y="115"/>
                    <a:pt x="75" y="115"/>
                    <a:pt x="75" y="115"/>
                  </a:cubicBezTo>
                  <a:close/>
                </a:path>
              </a:pathLst>
            </a:custGeom>
            <a:grpFill/>
            <a:ln>
              <a:noFill/>
            </a:ln>
          </p:spPr>
          <p:txBody>
            <a:bodyPr/>
            <a:lstStyle/>
            <a:p>
              <a:pPr defTabSz="914400" eaLnBrk="1" fontAlgn="auto" hangingPunct="1">
                <a:spcBef>
                  <a:spcPts val="0"/>
                </a:spcBef>
                <a:spcAft>
                  <a:spcPts val="0"/>
                </a:spcAft>
                <a:defRPr/>
              </a:pPr>
              <a:endParaRPr lang="en-US" sz="2000" b="1" dirty="0">
                <a:solidFill>
                  <a:prstClr val="black"/>
                </a:solidFill>
                <a:latin typeface="宋体" panose="02010600030101010101" pitchFamily="2" charset="-122"/>
                <a:ea typeface="思源黑体 CN" panose="020B0500000000000000"/>
              </a:endParaRPr>
            </a:p>
          </p:txBody>
        </p:sp>
        <p:sp>
          <p:nvSpPr>
            <p:cNvPr id="43" name="Freeform 9">
              <a:extLst>
                <a:ext uri="{FF2B5EF4-FFF2-40B4-BE49-F238E27FC236}">
                  <a16:creationId xmlns:a16="http://schemas.microsoft.com/office/drawing/2014/main" id="{972478A0-A805-A919-19F3-6A024150C47A}"/>
                </a:ext>
              </a:extLst>
            </p:cNvPr>
            <p:cNvSpPr>
              <a:spLocks/>
            </p:cNvSpPr>
            <p:nvPr/>
          </p:nvSpPr>
          <p:spPr bwMode="auto">
            <a:xfrm>
              <a:off x="3756025" y="2351088"/>
              <a:ext cx="127000" cy="165100"/>
            </a:xfrm>
            <a:custGeom>
              <a:avLst/>
              <a:gdLst>
                <a:gd name="T0" fmla="*/ 33 w 39"/>
                <a:gd name="T1" fmla="*/ 50 h 50"/>
                <a:gd name="T2" fmla="*/ 32 w 39"/>
                <a:gd name="T3" fmla="*/ 50 h 50"/>
                <a:gd name="T4" fmla="*/ 28 w 39"/>
                <a:gd name="T5" fmla="*/ 45 h 50"/>
                <a:gd name="T6" fmla="*/ 23 w 39"/>
                <a:gd name="T7" fmla="*/ 20 h 50"/>
                <a:gd name="T8" fmla="*/ 4 w 39"/>
                <a:gd name="T9" fmla="*/ 9 h 50"/>
                <a:gd name="T10" fmla="*/ 0 w 39"/>
                <a:gd name="T11" fmla="*/ 4 h 50"/>
                <a:gd name="T12" fmla="*/ 5 w 39"/>
                <a:gd name="T13" fmla="*/ 0 h 50"/>
                <a:gd name="T14" fmla="*/ 31 w 39"/>
                <a:gd name="T15" fmla="*/ 15 h 50"/>
                <a:gd name="T16" fmla="*/ 37 w 39"/>
                <a:gd name="T17" fmla="*/ 47 h 50"/>
                <a:gd name="T18" fmla="*/ 33 w 39"/>
                <a:gd name="T19" fmla="*/ 5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9" h="50">
                  <a:moveTo>
                    <a:pt x="33" y="50"/>
                  </a:moveTo>
                  <a:cubicBezTo>
                    <a:pt x="32" y="50"/>
                    <a:pt x="32" y="50"/>
                    <a:pt x="32" y="50"/>
                  </a:cubicBezTo>
                  <a:cubicBezTo>
                    <a:pt x="29" y="50"/>
                    <a:pt x="27" y="47"/>
                    <a:pt x="28" y="45"/>
                  </a:cubicBezTo>
                  <a:cubicBezTo>
                    <a:pt x="30" y="37"/>
                    <a:pt x="28" y="26"/>
                    <a:pt x="23" y="20"/>
                  </a:cubicBezTo>
                  <a:cubicBezTo>
                    <a:pt x="19" y="14"/>
                    <a:pt x="12" y="10"/>
                    <a:pt x="4" y="9"/>
                  </a:cubicBezTo>
                  <a:cubicBezTo>
                    <a:pt x="2" y="9"/>
                    <a:pt x="0" y="7"/>
                    <a:pt x="0" y="4"/>
                  </a:cubicBezTo>
                  <a:cubicBezTo>
                    <a:pt x="0" y="2"/>
                    <a:pt x="2" y="0"/>
                    <a:pt x="5" y="0"/>
                  </a:cubicBezTo>
                  <a:cubicBezTo>
                    <a:pt x="15" y="1"/>
                    <a:pt x="25" y="6"/>
                    <a:pt x="31" y="15"/>
                  </a:cubicBezTo>
                  <a:cubicBezTo>
                    <a:pt x="37" y="23"/>
                    <a:pt x="39" y="37"/>
                    <a:pt x="37" y="47"/>
                  </a:cubicBezTo>
                  <a:cubicBezTo>
                    <a:pt x="37" y="49"/>
                    <a:pt x="35" y="50"/>
                    <a:pt x="33" y="50"/>
                  </a:cubicBezTo>
                  <a:close/>
                </a:path>
              </a:pathLst>
            </a:custGeom>
            <a:grpFill/>
            <a:ln>
              <a:noFill/>
            </a:ln>
          </p:spPr>
          <p:txBody>
            <a:bodyPr/>
            <a:lstStyle/>
            <a:p>
              <a:pPr defTabSz="914400" eaLnBrk="1" fontAlgn="auto" hangingPunct="1">
                <a:spcBef>
                  <a:spcPts val="0"/>
                </a:spcBef>
                <a:spcAft>
                  <a:spcPts val="0"/>
                </a:spcAft>
                <a:defRPr/>
              </a:pPr>
              <a:endParaRPr lang="en-US" sz="2000" b="1" dirty="0">
                <a:solidFill>
                  <a:prstClr val="black"/>
                </a:solidFill>
                <a:latin typeface="宋体" panose="02010600030101010101" pitchFamily="2" charset="-122"/>
                <a:ea typeface="思源黑体 CN" panose="020B0500000000000000"/>
              </a:endParaRPr>
            </a:p>
          </p:txBody>
        </p:sp>
        <p:sp>
          <p:nvSpPr>
            <p:cNvPr id="44" name="Freeform 10">
              <a:extLst>
                <a:ext uri="{FF2B5EF4-FFF2-40B4-BE49-F238E27FC236}">
                  <a16:creationId xmlns:a16="http://schemas.microsoft.com/office/drawing/2014/main" id="{9637C850-5B9D-FA14-E8E6-4C685C24EA5F}"/>
                </a:ext>
              </a:extLst>
            </p:cNvPr>
            <p:cNvSpPr>
              <a:spLocks/>
            </p:cNvSpPr>
            <p:nvPr/>
          </p:nvSpPr>
          <p:spPr bwMode="auto">
            <a:xfrm>
              <a:off x="3649663" y="2933700"/>
              <a:ext cx="460375" cy="31750"/>
            </a:xfrm>
            <a:custGeom>
              <a:avLst/>
              <a:gdLst>
                <a:gd name="T0" fmla="*/ 135 w 140"/>
                <a:gd name="T1" fmla="*/ 10 h 10"/>
                <a:gd name="T2" fmla="*/ 4 w 140"/>
                <a:gd name="T3" fmla="*/ 10 h 10"/>
                <a:gd name="T4" fmla="*/ 0 w 140"/>
                <a:gd name="T5" fmla="*/ 5 h 10"/>
                <a:gd name="T6" fmla="*/ 4 w 140"/>
                <a:gd name="T7" fmla="*/ 0 h 10"/>
                <a:gd name="T8" fmla="*/ 135 w 140"/>
                <a:gd name="T9" fmla="*/ 0 h 10"/>
                <a:gd name="T10" fmla="*/ 140 w 140"/>
                <a:gd name="T11" fmla="*/ 5 h 10"/>
                <a:gd name="T12" fmla="*/ 135 w 140"/>
                <a:gd name="T13" fmla="*/ 10 h 10"/>
              </a:gdLst>
              <a:ahLst/>
              <a:cxnLst>
                <a:cxn ang="0">
                  <a:pos x="T0" y="T1"/>
                </a:cxn>
                <a:cxn ang="0">
                  <a:pos x="T2" y="T3"/>
                </a:cxn>
                <a:cxn ang="0">
                  <a:pos x="T4" y="T5"/>
                </a:cxn>
                <a:cxn ang="0">
                  <a:pos x="T6" y="T7"/>
                </a:cxn>
                <a:cxn ang="0">
                  <a:pos x="T8" y="T9"/>
                </a:cxn>
                <a:cxn ang="0">
                  <a:pos x="T10" y="T11"/>
                </a:cxn>
                <a:cxn ang="0">
                  <a:pos x="T12" y="T13"/>
                </a:cxn>
              </a:cxnLst>
              <a:rect l="0" t="0" r="r" b="b"/>
              <a:pathLst>
                <a:path w="140" h="10">
                  <a:moveTo>
                    <a:pt x="135" y="10"/>
                  </a:moveTo>
                  <a:cubicBezTo>
                    <a:pt x="4" y="10"/>
                    <a:pt x="4" y="10"/>
                    <a:pt x="4" y="10"/>
                  </a:cubicBezTo>
                  <a:cubicBezTo>
                    <a:pt x="2" y="10"/>
                    <a:pt x="0" y="7"/>
                    <a:pt x="0" y="5"/>
                  </a:cubicBezTo>
                  <a:cubicBezTo>
                    <a:pt x="0" y="2"/>
                    <a:pt x="2" y="0"/>
                    <a:pt x="4" y="0"/>
                  </a:cubicBezTo>
                  <a:cubicBezTo>
                    <a:pt x="135" y="0"/>
                    <a:pt x="135" y="0"/>
                    <a:pt x="135" y="0"/>
                  </a:cubicBezTo>
                  <a:cubicBezTo>
                    <a:pt x="137" y="0"/>
                    <a:pt x="140" y="2"/>
                    <a:pt x="140" y="5"/>
                  </a:cubicBezTo>
                  <a:cubicBezTo>
                    <a:pt x="140" y="7"/>
                    <a:pt x="137" y="10"/>
                    <a:pt x="135" y="10"/>
                  </a:cubicBezTo>
                  <a:close/>
                </a:path>
              </a:pathLst>
            </a:custGeom>
            <a:grpFill/>
            <a:ln>
              <a:noFill/>
            </a:ln>
          </p:spPr>
          <p:txBody>
            <a:bodyPr/>
            <a:lstStyle/>
            <a:p>
              <a:pPr defTabSz="914400" eaLnBrk="1" fontAlgn="auto" hangingPunct="1">
                <a:spcBef>
                  <a:spcPts val="0"/>
                </a:spcBef>
                <a:spcAft>
                  <a:spcPts val="0"/>
                </a:spcAft>
                <a:defRPr/>
              </a:pPr>
              <a:endParaRPr lang="en-US" sz="2000" b="1" dirty="0">
                <a:solidFill>
                  <a:prstClr val="black"/>
                </a:solidFill>
                <a:latin typeface="宋体" panose="02010600030101010101" pitchFamily="2" charset="-122"/>
                <a:ea typeface="思源黑体 CN" panose="020B0500000000000000"/>
              </a:endParaRPr>
            </a:p>
          </p:txBody>
        </p:sp>
        <p:sp>
          <p:nvSpPr>
            <p:cNvPr id="45" name="Freeform 11">
              <a:extLst>
                <a:ext uri="{FF2B5EF4-FFF2-40B4-BE49-F238E27FC236}">
                  <a16:creationId xmlns:a16="http://schemas.microsoft.com/office/drawing/2014/main" id="{C42873BF-0E1E-D33B-0935-25BBFF90872C}"/>
                </a:ext>
              </a:extLst>
            </p:cNvPr>
            <p:cNvSpPr>
              <a:spLocks/>
            </p:cNvSpPr>
            <p:nvPr/>
          </p:nvSpPr>
          <p:spPr bwMode="auto">
            <a:xfrm>
              <a:off x="3649663" y="2995613"/>
              <a:ext cx="460375" cy="30163"/>
            </a:xfrm>
            <a:custGeom>
              <a:avLst/>
              <a:gdLst>
                <a:gd name="T0" fmla="*/ 135 w 140"/>
                <a:gd name="T1" fmla="*/ 9 h 9"/>
                <a:gd name="T2" fmla="*/ 4 w 140"/>
                <a:gd name="T3" fmla="*/ 9 h 9"/>
                <a:gd name="T4" fmla="*/ 0 w 140"/>
                <a:gd name="T5" fmla="*/ 5 h 9"/>
                <a:gd name="T6" fmla="*/ 4 w 140"/>
                <a:gd name="T7" fmla="*/ 0 h 9"/>
                <a:gd name="T8" fmla="*/ 135 w 140"/>
                <a:gd name="T9" fmla="*/ 0 h 9"/>
                <a:gd name="T10" fmla="*/ 140 w 140"/>
                <a:gd name="T11" fmla="*/ 5 h 9"/>
                <a:gd name="T12" fmla="*/ 135 w 140"/>
                <a:gd name="T13" fmla="*/ 9 h 9"/>
              </a:gdLst>
              <a:ahLst/>
              <a:cxnLst>
                <a:cxn ang="0">
                  <a:pos x="T0" y="T1"/>
                </a:cxn>
                <a:cxn ang="0">
                  <a:pos x="T2" y="T3"/>
                </a:cxn>
                <a:cxn ang="0">
                  <a:pos x="T4" y="T5"/>
                </a:cxn>
                <a:cxn ang="0">
                  <a:pos x="T6" y="T7"/>
                </a:cxn>
                <a:cxn ang="0">
                  <a:pos x="T8" y="T9"/>
                </a:cxn>
                <a:cxn ang="0">
                  <a:pos x="T10" y="T11"/>
                </a:cxn>
                <a:cxn ang="0">
                  <a:pos x="T12" y="T13"/>
                </a:cxn>
              </a:cxnLst>
              <a:rect l="0" t="0" r="r" b="b"/>
              <a:pathLst>
                <a:path w="140" h="9">
                  <a:moveTo>
                    <a:pt x="135" y="9"/>
                  </a:moveTo>
                  <a:cubicBezTo>
                    <a:pt x="4" y="9"/>
                    <a:pt x="4" y="9"/>
                    <a:pt x="4" y="9"/>
                  </a:cubicBezTo>
                  <a:cubicBezTo>
                    <a:pt x="2" y="9"/>
                    <a:pt x="0" y="7"/>
                    <a:pt x="0" y="5"/>
                  </a:cubicBezTo>
                  <a:cubicBezTo>
                    <a:pt x="0" y="2"/>
                    <a:pt x="2" y="0"/>
                    <a:pt x="4" y="0"/>
                  </a:cubicBezTo>
                  <a:cubicBezTo>
                    <a:pt x="135" y="0"/>
                    <a:pt x="135" y="0"/>
                    <a:pt x="135" y="0"/>
                  </a:cubicBezTo>
                  <a:cubicBezTo>
                    <a:pt x="137" y="0"/>
                    <a:pt x="140" y="2"/>
                    <a:pt x="140" y="5"/>
                  </a:cubicBezTo>
                  <a:cubicBezTo>
                    <a:pt x="140" y="7"/>
                    <a:pt x="137" y="9"/>
                    <a:pt x="135" y="9"/>
                  </a:cubicBezTo>
                  <a:close/>
                </a:path>
              </a:pathLst>
            </a:custGeom>
            <a:grpFill/>
            <a:ln>
              <a:noFill/>
            </a:ln>
          </p:spPr>
          <p:txBody>
            <a:bodyPr/>
            <a:lstStyle/>
            <a:p>
              <a:pPr defTabSz="914400" eaLnBrk="1" fontAlgn="auto" hangingPunct="1">
                <a:spcBef>
                  <a:spcPts val="0"/>
                </a:spcBef>
                <a:spcAft>
                  <a:spcPts val="0"/>
                </a:spcAft>
                <a:defRPr/>
              </a:pPr>
              <a:endParaRPr lang="en-US" sz="2000" b="1" dirty="0">
                <a:solidFill>
                  <a:prstClr val="black"/>
                </a:solidFill>
                <a:latin typeface="宋体" panose="02010600030101010101" pitchFamily="2" charset="-122"/>
                <a:ea typeface="思源黑体 CN" panose="020B0500000000000000"/>
              </a:endParaRPr>
            </a:p>
          </p:txBody>
        </p:sp>
        <p:sp>
          <p:nvSpPr>
            <p:cNvPr id="46" name="Freeform 12">
              <a:extLst>
                <a:ext uri="{FF2B5EF4-FFF2-40B4-BE49-F238E27FC236}">
                  <a16:creationId xmlns:a16="http://schemas.microsoft.com/office/drawing/2014/main" id="{9BE73776-B54A-A210-2492-0B22E30BB8EB}"/>
                </a:ext>
              </a:extLst>
            </p:cNvPr>
            <p:cNvSpPr>
              <a:spLocks/>
            </p:cNvSpPr>
            <p:nvPr/>
          </p:nvSpPr>
          <p:spPr bwMode="auto">
            <a:xfrm>
              <a:off x="3557588" y="2873375"/>
              <a:ext cx="612775" cy="214313"/>
            </a:xfrm>
            <a:custGeom>
              <a:avLst/>
              <a:gdLst>
                <a:gd name="T0" fmla="*/ 182 w 186"/>
                <a:gd name="T1" fmla="*/ 65 h 65"/>
                <a:gd name="T2" fmla="*/ 32 w 186"/>
                <a:gd name="T3" fmla="*/ 65 h 65"/>
                <a:gd name="T4" fmla="*/ 0 w 186"/>
                <a:gd name="T5" fmla="*/ 32 h 65"/>
                <a:gd name="T6" fmla="*/ 32 w 186"/>
                <a:gd name="T7" fmla="*/ 0 h 65"/>
                <a:gd name="T8" fmla="*/ 182 w 186"/>
                <a:gd name="T9" fmla="*/ 0 h 65"/>
                <a:gd name="T10" fmla="*/ 186 w 186"/>
                <a:gd name="T11" fmla="*/ 4 h 65"/>
                <a:gd name="T12" fmla="*/ 182 w 186"/>
                <a:gd name="T13" fmla="*/ 9 h 65"/>
                <a:gd name="T14" fmla="*/ 32 w 186"/>
                <a:gd name="T15" fmla="*/ 9 h 65"/>
                <a:gd name="T16" fmla="*/ 9 w 186"/>
                <a:gd name="T17" fmla="*/ 32 h 65"/>
                <a:gd name="T18" fmla="*/ 32 w 186"/>
                <a:gd name="T19" fmla="*/ 56 h 65"/>
                <a:gd name="T20" fmla="*/ 182 w 186"/>
                <a:gd name="T21" fmla="*/ 56 h 65"/>
                <a:gd name="T22" fmla="*/ 186 w 186"/>
                <a:gd name="T23" fmla="*/ 60 h 65"/>
                <a:gd name="T24" fmla="*/ 182 w 186"/>
                <a:gd name="T25"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6" h="65">
                  <a:moveTo>
                    <a:pt x="182" y="65"/>
                  </a:moveTo>
                  <a:cubicBezTo>
                    <a:pt x="32" y="65"/>
                    <a:pt x="32" y="65"/>
                    <a:pt x="32" y="65"/>
                  </a:cubicBezTo>
                  <a:cubicBezTo>
                    <a:pt x="14" y="65"/>
                    <a:pt x="0" y="50"/>
                    <a:pt x="0" y="32"/>
                  </a:cubicBezTo>
                  <a:cubicBezTo>
                    <a:pt x="0" y="14"/>
                    <a:pt x="14" y="0"/>
                    <a:pt x="32" y="0"/>
                  </a:cubicBezTo>
                  <a:cubicBezTo>
                    <a:pt x="182" y="0"/>
                    <a:pt x="182" y="0"/>
                    <a:pt x="182" y="0"/>
                  </a:cubicBezTo>
                  <a:cubicBezTo>
                    <a:pt x="184" y="0"/>
                    <a:pt x="186" y="2"/>
                    <a:pt x="186" y="4"/>
                  </a:cubicBezTo>
                  <a:cubicBezTo>
                    <a:pt x="186" y="7"/>
                    <a:pt x="184" y="9"/>
                    <a:pt x="182" y="9"/>
                  </a:cubicBezTo>
                  <a:cubicBezTo>
                    <a:pt x="32" y="9"/>
                    <a:pt x="32" y="9"/>
                    <a:pt x="32" y="9"/>
                  </a:cubicBezTo>
                  <a:cubicBezTo>
                    <a:pt x="19" y="9"/>
                    <a:pt x="9" y="19"/>
                    <a:pt x="9" y="32"/>
                  </a:cubicBezTo>
                  <a:cubicBezTo>
                    <a:pt x="9" y="45"/>
                    <a:pt x="19" y="56"/>
                    <a:pt x="32" y="56"/>
                  </a:cubicBezTo>
                  <a:cubicBezTo>
                    <a:pt x="182" y="56"/>
                    <a:pt x="182" y="56"/>
                    <a:pt x="182" y="56"/>
                  </a:cubicBezTo>
                  <a:cubicBezTo>
                    <a:pt x="184" y="56"/>
                    <a:pt x="186" y="58"/>
                    <a:pt x="186" y="60"/>
                  </a:cubicBezTo>
                  <a:cubicBezTo>
                    <a:pt x="186" y="63"/>
                    <a:pt x="184" y="65"/>
                    <a:pt x="182" y="65"/>
                  </a:cubicBezTo>
                  <a:close/>
                </a:path>
              </a:pathLst>
            </a:custGeom>
            <a:grpFill/>
            <a:ln>
              <a:noFill/>
            </a:ln>
          </p:spPr>
          <p:txBody>
            <a:bodyPr/>
            <a:lstStyle/>
            <a:p>
              <a:pPr defTabSz="914400" eaLnBrk="1" fontAlgn="auto" hangingPunct="1">
                <a:spcBef>
                  <a:spcPts val="0"/>
                </a:spcBef>
                <a:spcAft>
                  <a:spcPts val="0"/>
                </a:spcAft>
                <a:defRPr/>
              </a:pPr>
              <a:endParaRPr lang="en-US" sz="2000" b="1" dirty="0">
                <a:solidFill>
                  <a:prstClr val="black"/>
                </a:solidFill>
                <a:latin typeface="宋体" panose="02010600030101010101" pitchFamily="2" charset="-122"/>
                <a:ea typeface="思源黑体 CN" panose="020B0500000000000000"/>
              </a:endParaRPr>
            </a:p>
          </p:txBody>
        </p:sp>
      </p:grpSp>
      <p:grpSp>
        <p:nvGrpSpPr>
          <p:cNvPr id="47" name="Group 46">
            <a:extLst>
              <a:ext uri="{FF2B5EF4-FFF2-40B4-BE49-F238E27FC236}">
                <a16:creationId xmlns:a16="http://schemas.microsoft.com/office/drawing/2014/main" id="{5B0EA96E-78D7-5AD7-0F73-1A2CF28D639D}"/>
              </a:ext>
            </a:extLst>
          </p:cNvPr>
          <p:cNvGrpSpPr/>
          <p:nvPr/>
        </p:nvGrpSpPr>
        <p:grpSpPr>
          <a:xfrm>
            <a:off x="9563258" y="4538128"/>
            <a:ext cx="696913" cy="587375"/>
            <a:chOff x="3732213" y="5211763"/>
            <a:chExt cx="696913" cy="587375"/>
          </a:xfrm>
          <a:solidFill>
            <a:schemeClr val="accent6">
              <a:lumMod val="60000"/>
              <a:lumOff val="40000"/>
            </a:schemeClr>
          </a:solidFill>
        </p:grpSpPr>
        <p:sp>
          <p:nvSpPr>
            <p:cNvPr id="48" name="Freeform 114">
              <a:extLst>
                <a:ext uri="{FF2B5EF4-FFF2-40B4-BE49-F238E27FC236}">
                  <a16:creationId xmlns:a16="http://schemas.microsoft.com/office/drawing/2014/main" id="{CC10F08B-6409-A7D5-82E8-2E81A0E2BAEB}"/>
                </a:ext>
              </a:extLst>
            </p:cNvPr>
            <p:cNvSpPr>
              <a:spLocks/>
            </p:cNvSpPr>
            <p:nvPr/>
          </p:nvSpPr>
          <p:spPr bwMode="auto">
            <a:xfrm>
              <a:off x="3732213" y="5313363"/>
              <a:ext cx="696913" cy="485775"/>
            </a:xfrm>
            <a:custGeom>
              <a:avLst/>
              <a:gdLst>
                <a:gd name="T0" fmla="*/ 236 w 253"/>
                <a:gd name="T1" fmla="*/ 176 h 176"/>
                <a:gd name="T2" fmla="*/ 16 w 253"/>
                <a:gd name="T3" fmla="*/ 176 h 176"/>
                <a:gd name="T4" fmla="*/ 0 w 253"/>
                <a:gd name="T5" fmla="*/ 159 h 176"/>
                <a:gd name="T6" fmla="*/ 0 w 253"/>
                <a:gd name="T7" fmla="*/ 16 h 176"/>
                <a:gd name="T8" fmla="*/ 16 w 253"/>
                <a:gd name="T9" fmla="*/ 0 h 176"/>
                <a:gd name="T10" fmla="*/ 27 w 253"/>
                <a:gd name="T11" fmla="*/ 0 h 176"/>
                <a:gd name="T12" fmla="*/ 33 w 253"/>
                <a:gd name="T13" fmla="*/ 5 h 176"/>
                <a:gd name="T14" fmla="*/ 27 w 253"/>
                <a:gd name="T15" fmla="*/ 11 h 176"/>
                <a:gd name="T16" fmla="*/ 16 w 253"/>
                <a:gd name="T17" fmla="*/ 11 h 176"/>
                <a:gd name="T18" fmla="*/ 11 w 253"/>
                <a:gd name="T19" fmla="*/ 16 h 176"/>
                <a:gd name="T20" fmla="*/ 11 w 253"/>
                <a:gd name="T21" fmla="*/ 159 h 176"/>
                <a:gd name="T22" fmla="*/ 16 w 253"/>
                <a:gd name="T23" fmla="*/ 165 h 176"/>
                <a:gd name="T24" fmla="*/ 236 w 253"/>
                <a:gd name="T25" fmla="*/ 165 h 176"/>
                <a:gd name="T26" fmla="*/ 242 w 253"/>
                <a:gd name="T27" fmla="*/ 159 h 176"/>
                <a:gd name="T28" fmla="*/ 242 w 253"/>
                <a:gd name="T29" fmla="*/ 16 h 176"/>
                <a:gd name="T30" fmla="*/ 236 w 253"/>
                <a:gd name="T31" fmla="*/ 11 h 176"/>
                <a:gd name="T32" fmla="*/ 225 w 253"/>
                <a:gd name="T33" fmla="*/ 11 h 176"/>
                <a:gd name="T34" fmla="*/ 220 w 253"/>
                <a:gd name="T35" fmla="*/ 5 h 176"/>
                <a:gd name="T36" fmla="*/ 225 w 253"/>
                <a:gd name="T37" fmla="*/ 0 h 176"/>
                <a:gd name="T38" fmla="*/ 236 w 253"/>
                <a:gd name="T39" fmla="*/ 0 h 176"/>
                <a:gd name="T40" fmla="*/ 253 w 253"/>
                <a:gd name="T41" fmla="*/ 16 h 176"/>
                <a:gd name="T42" fmla="*/ 253 w 253"/>
                <a:gd name="T43" fmla="*/ 159 h 176"/>
                <a:gd name="T44" fmla="*/ 236 w 253"/>
                <a:gd name="T45" fmla="*/ 176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53" h="176">
                  <a:moveTo>
                    <a:pt x="236" y="176"/>
                  </a:moveTo>
                  <a:cubicBezTo>
                    <a:pt x="16" y="176"/>
                    <a:pt x="16" y="176"/>
                    <a:pt x="16" y="176"/>
                  </a:cubicBezTo>
                  <a:cubicBezTo>
                    <a:pt x="7" y="176"/>
                    <a:pt x="0" y="168"/>
                    <a:pt x="0" y="159"/>
                  </a:cubicBezTo>
                  <a:cubicBezTo>
                    <a:pt x="0" y="16"/>
                    <a:pt x="0" y="16"/>
                    <a:pt x="0" y="16"/>
                  </a:cubicBezTo>
                  <a:cubicBezTo>
                    <a:pt x="0" y="7"/>
                    <a:pt x="7" y="0"/>
                    <a:pt x="16" y="0"/>
                  </a:cubicBezTo>
                  <a:cubicBezTo>
                    <a:pt x="27" y="0"/>
                    <a:pt x="27" y="0"/>
                    <a:pt x="27" y="0"/>
                  </a:cubicBezTo>
                  <a:cubicBezTo>
                    <a:pt x="30" y="0"/>
                    <a:pt x="33" y="2"/>
                    <a:pt x="33" y="5"/>
                  </a:cubicBezTo>
                  <a:cubicBezTo>
                    <a:pt x="33" y="8"/>
                    <a:pt x="30" y="11"/>
                    <a:pt x="27" y="11"/>
                  </a:cubicBezTo>
                  <a:cubicBezTo>
                    <a:pt x="16" y="11"/>
                    <a:pt x="16" y="11"/>
                    <a:pt x="16" y="11"/>
                  </a:cubicBezTo>
                  <a:cubicBezTo>
                    <a:pt x="13" y="11"/>
                    <a:pt x="11" y="13"/>
                    <a:pt x="11" y="16"/>
                  </a:cubicBezTo>
                  <a:cubicBezTo>
                    <a:pt x="11" y="159"/>
                    <a:pt x="11" y="159"/>
                    <a:pt x="11" y="159"/>
                  </a:cubicBezTo>
                  <a:cubicBezTo>
                    <a:pt x="11" y="162"/>
                    <a:pt x="13" y="165"/>
                    <a:pt x="16" y="165"/>
                  </a:cubicBezTo>
                  <a:cubicBezTo>
                    <a:pt x="236" y="165"/>
                    <a:pt x="236" y="165"/>
                    <a:pt x="236" y="165"/>
                  </a:cubicBezTo>
                  <a:cubicBezTo>
                    <a:pt x="239" y="165"/>
                    <a:pt x="242" y="162"/>
                    <a:pt x="242" y="159"/>
                  </a:cubicBezTo>
                  <a:cubicBezTo>
                    <a:pt x="242" y="16"/>
                    <a:pt x="242" y="16"/>
                    <a:pt x="242" y="16"/>
                  </a:cubicBezTo>
                  <a:cubicBezTo>
                    <a:pt x="242" y="13"/>
                    <a:pt x="239" y="11"/>
                    <a:pt x="236" y="11"/>
                  </a:cubicBezTo>
                  <a:cubicBezTo>
                    <a:pt x="225" y="11"/>
                    <a:pt x="225" y="11"/>
                    <a:pt x="225" y="11"/>
                  </a:cubicBezTo>
                  <a:cubicBezTo>
                    <a:pt x="222" y="11"/>
                    <a:pt x="220" y="8"/>
                    <a:pt x="220" y="5"/>
                  </a:cubicBezTo>
                  <a:cubicBezTo>
                    <a:pt x="220" y="2"/>
                    <a:pt x="222" y="0"/>
                    <a:pt x="225" y="0"/>
                  </a:cubicBezTo>
                  <a:cubicBezTo>
                    <a:pt x="236" y="0"/>
                    <a:pt x="236" y="0"/>
                    <a:pt x="236" y="0"/>
                  </a:cubicBezTo>
                  <a:cubicBezTo>
                    <a:pt x="245" y="0"/>
                    <a:pt x="253" y="7"/>
                    <a:pt x="253" y="16"/>
                  </a:cubicBezTo>
                  <a:cubicBezTo>
                    <a:pt x="253" y="159"/>
                    <a:pt x="253" y="159"/>
                    <a:pt x="253" y="159"/>
                  </a:cubicBezTo>
                  <a:cubicBezTo>
                    <a:pt x="253" y="168"/>
                    <a:pt x="245" y="176"/>
                    <a:pt x="236" y="176"/>
                  </a:cubicBezTo>
                  <a:close/>
                </a:path>
              </a:pathLst>
            </a:custGeom>
            <a:grpFill/>
            <a:ln>
              <a:noFill/>
            </a:ln>
          </p:spPr>
          <p:txBody>
            <a:bodyPr/>
            <a:lstStyle/>
            <a:p>
              <a:pPr defTabSz="914400" eaLnBrk="1" fontAlgn="auto" hangingPunct="1">
                <a:spcBef>
                  <a:spcPts val="0"/>
                </a:spcBef>
                <a:spcAft>
                  <a:spcPts val="0"/>
                </a:spcAft>
                <a:defRPr/>
              </a:pPr>
              <a:endParaRPr lang="en-US" sz="2000" b="1" dirty="0">
                <a:solidFill>
                  <a:prstClr val="black"/>
                </a:solidFill>
                <a:latin typeface="宋体" panose="02010600030101010101" pitchFamily="2" charset="-122"/>
                <a:ea typeface="思源黑体 CN" panose="020B0500000000000000"/>
              </a:endParaRPr>
            </a:p>
          </p:txBody>
        </p:sp>
        <p:sp>
          <p:nvSpPr>
            <p:cNvPr id="49" name="Freeform 115">
              <a:extLst>
                <a:ext uri="{FF2B5EF4-FFF2-40B4-BE49-F238E27FC236}">
                  <a16:creationId xmlns:a16="http://schemas.microsoft.com/office/drawing/2014/main" id="{87E812F3-742B-5100-037E-6C2768220611}"/>
                </a:ext>
              </a:extLst>
            </p:cNvPr>
            <p:cNvSpPr>
              <a:spLocks noEditPoints="1"/>
            </p:cNvSpPr>
            <p:nvPr/>
          </p:nvSpPr>
          <p:spPr bwMode="auto">
            <a:xfrm>
              <a:off x="3794125" y="5211763"/>
              <a:ext cx="574675" cy="527050"/>
            </a:xfrm>
            <a:custGeom>
              <a:avLst/>
              <a:gdLst>
                <a:gd name="T0" fmla="*/ 104 w 209"/>
                <a:gd name="T1" fmla="*/ 191 h 191"/>
                <a:gd name="T2" fmla="*/ 102 w 209"/>
                <a:gd name="T3" fmla="*/ 190 h 191"/>
                <a:gd name="T4" fmla="*/ 8 w 209"/>
                <a:gd name="T5" fmla="*/ 190 h 191"/>
                <a:gd name="T6" fmla="*/ 3 w 209"/>
                <a:gd name="T7" fmla="*/ 190 h 191"/>
                <a:gd name="T8" fmla="*/ 0 w 209"/>
                <a:gd name="T9" fmla="*/ 185 h 191"/>
                <a:gd name="T10" fmla="*/ 0 w 209"/>
                <a:gd name="T11" fmla="*/ 20 h 191"/>
                <a:gd name="T12" fmla="*/ 3 w 209"/>
                <a:gd name="T13" fmla="*/ 15 h 191"/>
                <a:gd name="T14" fmla="*/ 104 w 209"/>
                <a:gd name="T15" fmla="*/ 14 h 191"/>
                <a:gd name="T16" fmla="*/ 206 w 209"/>
                <a:gd name="T17" fmla="*/ 15 h 191"/>
                <a:gd name="T18" fmla="*/ 209 w 209"/>
                <a:gd name="T19" fmla="*/ 20 h 191"/>
                <a:gd name="T20" fmla="*/ 209 w 209"/>
                <a:gd name="T21" fmla="*/ 185 h 191"/>
                <a:gd name="T22" fmla="*/ 206 w 209"/>
                <a:gd name="T23" fmla="*/ 190 h 191"/>
                <a:gd name="T24" fmla="*/ 201 w 209"/>
                <a:gd name="T25" fmla="*/ 190 h 191"/>
                <a:gd name="T26" fmla="*/ 107 w 209"/>
                <a:gd name="T27" fmla="*/ 190 h 191"/>
                <a:gd name="T28" fmla="*/ 104 w 209"/>
                <a:gd name="T29" fmla="*/ 191 h 191"/>
                <a:gd name="T30" fmla="*/ 55 w 209"/>
                <a:gd name="T31" fmla="*/ 169 h 191"/>
                <a:gd name="T32" fmla="*/ 104 w 209"/>
                <a:gd name="T33" fmla="*/ 179 h 191"/>
                <a:gd name="T34" fmla="*/ 198 w 209"/>
                <a:gd name="T35" fmla="*/ 177 h 191"/>
                <a:gd name="T36" fmla="*/ 198 w 209"/>
                <a:gd name="T37" fmla="*/ 24 h 191"/>
                <a:gd name="T38" fmla="*/ 107 w 209"/>
                <a:gd name="T39" fmla="*/ 25 h 191"/>
                <a:gd name="T40" fmla="*/ 102 w 209"/>
                <a:gd name="T41" fmla="*/ 25 h 191"/>
                <a:gd name="T42" fmla="*/ 11 w 209"/>
                <a:gd name="T43" fmla="*/ 24 h 191"/>
                <a:gd name="T44" fmla="*/ 11 w 209"/>
                <a:gd name="T45" fmla="*/ 177 h 191"/>
                <a:gd name="T46" fmla="*/ 55 w 209"/>
                <a:gd name="T47" fmla="*/ 169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09" h="191">
                  <a:moveTo>
                    <a:pt x="104" y="191"/>
                  </a:moveTo>
                  <a:cubicBezTo>
                    <a:pt x="103" y="191"/>
                    <a:pt x="103" y="190"/>
                    <a:pt x="102" y="190"/>
                  </a:cubicBezTo>
                  <a:cubicBezTo>
                    <a:pt x="76" y="176"/>
                    <a:pt x="34" y="176"/>
                    <a:pt x="8" y="190"/>
                  </a:cubicBezTo>
                  <a:cubicBezTo>
                    <a:pt x="6" y="191"/>
                    <a:pt x="4" y="191"/>
                    <a:pt x="3" y="190"/>
                  </a:cubicBezTo>
                  <a:cubicBezTo>
                    <a:pt x="1" y="189"/>
                    <a:pt x="0" y="187"/>
                    <a:pt x="0" y="185"/>
                  </a:cubicBezTo>
                  <a:cubicBezTo>
                    <a:pt x="0" y="20"/>
                    <a:pt x="0" y="20"/>
                    <a:pt x="0" y="20"/>
                  </a:cubicBezTo>
                  <a:cubicBezTo>
                    <a:pt x="0" y="18"/>
                    <a:pt x="1" y="16"/>
                    <a:pt x="3" y="15"/>
                  </a:cubicBezTo>
                  <a:cubicBezTo>
                    <a:pt x="31" y="0"/>
                    <a:pt x="75" y="0"/>
                    <a:pt x="104" y="14"/>
                  </a:cubicBezTo>
                  <a:cubicBezTo>
                    <a:pt x="134" y="0"/>
                    <a:pt x="178" y="0"/>
                    <a:pt x="206" y="15"/>
                  </a:cubicBezTo>
                  <a:cubicBezTo>
                    <a:pt x="208" y="16"/>
                    <a:pt x="209" y="18"/>
                    <a:pt x="209" y="20"/>
                  </a:cubicBezTo>
                  <a:cubicBezTo>
                    <a:pt x="209" y="185"/>
                    <a:pt x="209" y="185"/>
                    <a:pt x="209" y="185"/>
                  </a:cubicBezTo>
                  <a:cubicBezTo>
                    <a:pt x="209" y="187"/>
                    <a:pt x="208" y="189"/>
                    <a:pt x="206" y="190"/>
                  </a:cubicBezTo>
                  <a:cubicBezTo>
                    <a:pt x="204" y="191"/>
                    <a:pt x="202" y="191"/>
                    <a:pt x="201" y="190"/>
                  </a:cubicBezTo>
                  <a:cubicBezTo>
                    <a:pt x="175" y="176"/>
                    <a:pt x="133" y="176"/>
                    <a:pt x="107" y="190"/>
                  </a:cubicBezTo>
                  <a:cubicBezTo>
                    <a:pt x="106" y="190"/>
                    <a:pt x="105" y="191"/>
                    <a:pt x="104" y="191"/>
                  </a:cubicBezTo>
                  <a:close/>
                  <a:moveTo>
                    <a:pt x="55" y="169"/>
                  </a:moveTo>
                  <a:cubicBezTo>
                    <a:pt x="72" y="169"/>
                    <a:pt x="90" y="172"/>
                    <a:pt x="104" y="179"/>
                  </a:cubicBezTo>
                  <a:cubicBezTo>
                    <a:pt x="131" y="166"/>
                    <a:pt x="170" y="165"/>
                    <a:pt x="198" y="177"/>
                  </a:cubicBezTo>
                  <a:cubicBezTo>
                    <a:pt x="198" y="24"/>
                    <a:pt x="198" y="24"/>
                    <a:pt x="198" y="24"/>
                  </a:cubicBezTo>
                  <a:cubicBezTo>
                    <a:pt x="172" y="11"/>
                    <a:pt x="132" y="12"/>
                    <a:pt x="107" y="25"/>
                  </a:cubicBezTo>
                  <a:cubicBezTo>
                    <a:pt x="105" y="26"/>
                    <a:pt x="103" y="26"/>
                    <a:pt x="102" y="25"/>
                  </a:cubicBezTo>
                  <a:cubicBezTo>
                    <a:pt x="77" y="12"/>
                    <a:pt x="37" y="11"/>
                    <a:pt x="11" y="24"/>
                  </a:cubicBezTo>
                  <a:cubicBezTo>
                    <a:pt x="11" y="177"/>
                    <a:pt x="11" y="177"/>
                    <a:pt x="11" y="177"/>
                  </a:cubicBezTo>
                  <a:cubicBezTo>
                    <a:pt x="24" y="171"/>
                    <a:pt x="39" y="169"/>
                    <a:pt x="55" y="169"/>
                  </a:cubicBezTo>
                  <a:close/>
                </a:path>
              </a:pathLst>
            </a:custGeom>
            <a:grpFill/>
            <a:ln>
              <a:noFill/>
            </a:ln>
          </p:spPr>
          <p:txBody>
            <a:bodyPr/>
            <a:lstStyle/>
            <a:p>
              <a:pPr defTabSz="914400" eaLnBrk="1" fontAlgn="auto" hangingPunct="1">
                <a:spcBef>
                  <a:spcPts val="0"/>
                </a:spcBef>
                <a:spcAft>
                  <a:spcPts val="0"/>
                </a:spcAft>
                <a:defRPr/>
              </a:pPr>
              <a:endParaRPr lang="en-US" sz="2000" b="1" dirty="0">
                <a:solidFill>
                  <a:prstClr val="black"/>
                </a:solidFill>
                <a:latin typeface="宋体" panose="02010600030101010101" pitchFamily="2" charset="-122"/>
                <a:ea typeface="思源黑体 CN" panose="020B0500000000000000"/>
              </a:endParaRPr>
            </a:p>
          </p:txBody>
        </p:sp>
        <p:sp>
          <p:nvSpPr>
            <p:cNvPr id="50" name="Freeform 116">
              <a:extLst>
                <a:ext uri="{FF2B5EF4-FFF2-40B4-BE49-F238E27FC236}">
                  <a16:creationId xmlns:a16="http://schemas.microsoft.com/office/drawing/2014/main" id="{04ECAFF8-ED79-A360-0226-E026B9E29098}"/>
                </a:ext>
              </a:extLst>
            </p:cNvPr>
            <p:cNvSpPr>
              <a:spLocks/>
            </p:cNvSpPr>
            <p:nvPr/>
          </p:nvSpPr>
          <p:spPr bwMode="auto">
            <a:xfrm>
              <a:off x="4065588" y="5253038"/>
              <a:ext cx="30163" cy="485775"/>
            </a:xfrm>
            <a:custGeom>
              <a:avLst/>
              <a:gdLst>
                <a:gd name="T0" fmla="*/ 5 w 11"/>
                <a:gd name="T1" fmla="*/ 176 h 176"/>
                <a:gd name="T2" fmla="*/ 0 w 11"/>
                <a:gd name="T3" fmla="*/ 170 h 176"/>
                <a:gd name="T4" fmla="*/ 0 w 11"/>
                <a:gd name="T5" fmla="*/ 5 h 176"/>
                <a:gd name="T6" fmla="*/ 5 w 11"/>
                <a:gd name="T7" fmla="*/ 0 h 176"/>
                <a:gd name="T8" fmla="*/ 11 w 11"/>
                <a:gd name="T9" fmla="*/ 5 h 176"/>
                <a:gd name="T10" fmla="*/ 11 w 11"/>
                <a:gd name="T11" fmla="*/ 170 h 176"/>
                <a:gd name="T12" fmla="*/ 5 w 11"/>
                <a:gd name="T13" fmla="*/ 176 h 176"/>
              </a:gdLst>
              <a:ahLst/>
              <a:cxnLst>
                <a:cxn ang="0">
                  <a:pos x="T0" y="T1"/>
                </a:cxn>
                <a:cxn ang="0">
                  <a:pos x="T2" y="T3"/>
                </a:cxn>
                <a:cxn ang="0">
                  <a:pos x="T4" y="T5"/>
                </a:cxn>
                <a:cxn ang="0">
                  <a:pos x="T6" y="T7"/>
                </a:cxn>
                <a:cxn ang="0">
                  <a:pos x="T8" y="T9"/>
                </a:cxn>
                <a:cxn ang="0">
                  <a:pos x="T10" y="T11"/>
                </a:cxn>
                <a:cxn ang="0">
                  <a:pos x="T12" y="T13"/>
                </a:cxn>
              </a:cxnLst>
              <a:rect l="0" t="0" r="r" b="b"/>
              <a:pathLst>
                <a:path w="11" h="176">
                  <a:moveTo>
                    <a:pt x="5" y="176"/>
                  </a:moveTo>
                  <a:cubicBezTo>
                    <a:pt x="2" y="176"/>
                    <a:pt x="0" y="173"/>
                    <a:pt x="0" y="170"/>
                  </a:cubicBezTo>
                  <a:cubicBezTo>
                    <a:pt x="0" y="5"/>
                    <a:pt x="0" y="5"/>
                    <a:pt x="0" y="5"/>
                  </a:cubicBezTo>
                  <a:cubicBezTo>
                    <a:pt x="0" y="2"/>
                    <a:pt x="2" y="0"/>
                    <a:pt x="5" y="0"/>
                  </a:cubicBezTo>
                  <a:cubicBezTo>
                    <a:pt x="8" y="0"/>
                    <a:pt x="11" y="2"/>
                    <a:pt x="11" y="5"/>
                  </a:cubicBezTo>
                  <a:cubicBezTo>
                    <a:pt x="11" y="170"/>
                    <a:pt x="11" y="170"/>
                    <a:pt x="11" y="170"/>
                  </a:cubicBezTo>
                  <a:cubicBezTo>
                    <a:pt x="11" y="173"/>
                    <a:pt x="8" y="176"/>
                    <a:pt x="5" y="176"/>
                  </a:cubicBezTo>
                  <a:close/>
                </a:path>
              </a:pathLst>
            </a:custGeom>
            <a:grpFill/>
            <a:ln>
              <a:noFill/>
            </a:ln>
          </p:spPr>
          <p:txBody>
            <a:bodyPr/>
            <a:lstStyle/>
            <a:p>
              <a:pPr defTabSz="914400" eaLnBrk="1" fontAlgn="auto" hangingPunct="1">
                <a:spcBef>
                  <a:spcPts val="0"/>
                </a:spcBef>
                <a:spcAft>
                  <a:spcPts val="0"/>
                </a:spcAft>
                <a:defRPr/>
              </a:pPr>
              <a:endParaRPr lang="en-US" sz="2000" b="1" dirty="0">
                <a:solidFill>
                  <a:prstClr val="black"/>
                </a:solidFill>
                <a:latin typeface="宋体" panose="02010600030101010101" pitchFamily="2" charset="-122"/>
                <a:ea typeface="思源黑体 CN" panose="020B0500000000000000"/>
              </a:endParaRPr>
            </a:p>
          </p:txBody>
        </p:sp>
        <p:sp>
          <p:nvSpPr>
            <p:cNvPr id="51" name="Freeform 117">
              <a:extLst>
                <a:ext uri="{FF2B5EF4-FFF2-40B4-BE49-F238E27FC236}">
                  <a16:creationId xmlns:a16="http://schemas.microsoft.com/office/drawing/2014/main" id="{4A36CC53-7A5F-1253-71CE-5B6099452494}"/>
                </a:ext>
              </a:extLst>
            </p:cNvPr>
            <p:cNvSpPr>
              <a:spLocks/>
            </p:cNvSpPr>
            <p:nvPr/>
          </p:nvSpPr>
          <p:spPr bwMode="auto">
            <a:xfrm>
              <a:off x="3854450" y="5313363"/>
              <a:ext cx="180975" cy="30162"/>
            </a:xfrm>
            <a:custGeom>
              <a:avLst/>
              <a:gdLst>
                <a:gd name="T0" fmla="*/ 60 w 66"/>
                <a:gd name="T1" fmla="*/ 11 h 11"/>
                <a:gd name="T2" fmla="*/ 5 w 66"/>
                <a:gd name="T3" fmla="*/ 11 h 11"/>
                <a:gd name="T4" fmla="*/ 0 w 66"/>
                <a:gd name="T5" fmla="*/ 5 h 11"/>
                <a:gd name="T6" fmla="*/ 5 w 66"/>
                <a:gd name="T7" fmla="*/ 0 h 11"/>
                <a:gd name="T8" fmla="*/ 60 w 66"/>
                <a:gd name="T9" fmla="*/ 0 h 11"/>
                <a:gd name="T10" fmla="*/ 66 w 66"/>
                <a:gd name="T11" fmla="*/ 5 h 11"/>
                <a:gd name="T12" fmla="*/ 60 w 66"/>
                <a:gd name="T13" fmla="*/ 11 h 11"/>
              </a:gdLst>
              <a:ahLst/>
              <a:cxnLst>
                <a:cxn ang="0">
                  <a:pos x="T0" y="T1"/>
                </a:cxn>
                <a:cxn ang="0">
                  <a:pos x="T2" y="T3"/>
                </a:cxn>
                <a:cxn ang="0">
                  <a:pos x="T4" y="T5"/>
                </a:cxn>
                <a:cxn ang="0">
                  <a:pos x="T6" y="T7"/>
                </a:cxn>
                <a:cxn ang="0">
                  <a:pos x="T8" y="T9"/>
                </a:cxn>
                <a:cxn ang="0">
                  <a:pos x="T10" y="T11"/>
                </a:cxn>
                <a:cxn ang="0">
                  <a:pos x="T12" y="T13"/>
                </a:cxn>
              </a:cxnLst>
              <a:rect l="0" t="0" r="r" b="b"/>
              <a:pathLst>
                <a:path w="66" h="11">
                  <a:moveTo>
                    <a:pt x="60" y="11"/>
                  </a:moveTo>
                  <a:cubicBezTo>
                    <a:pt x="5" y="11"/>
                    <a:pt x="5" y="11"/>
                    <a:pt x="5" y="11"/>
                  </a:cubicBezTo>
                  <a:cubicBezTo>
                    <a:pt x="2" y="11"/>
                    <a:pt x="0" y="8"/>
                    <a:pt x="0" y="5"/>
                  </a:cubicBezTo>
                  <a:cubicBezTo>
                    <a:pt x="0" y="2"/>
                    <a:pt x="2" y="0"/>
                    <a:pt x="5" y="0"/>
                  </a:cubicBezTo>
                  <a:cubicBezTo>
                    <a:pt x="60" y="0"/>
                    <a:pt x="60" y="0"/>
                    <a:pt x="60" y="0"/>
                  </a:cubicBezTo>
                  <a:cubicBezTo>
                    <a:pt x="63" y="0"/>
                    <a:pt x="66" y="2"/>
                    <a:pt x="66" y="5"/>
                  </a:cubicBezTo>
                  <a:cubicBezTo>
                    <a:pt x="66" y="8"/>
                    <a:pt x="63" y="11"/>
                    <a:pt x="60" y="11"/>
                  </a:cubicBezTo>
                  <a:close/>
                </a:path>
              </a:pathLst>
            </a:custGeom>
            <a:grpFill/>
            <a:ln>
              <a:noFill/>
            </a:ln>
          </p:spPr>
          <p:txBody>
            <a:bodyPr/>
            <a:lstStyle/>
            <a:p>
              <a:pPr defTabSz="914400" eaLnBrk="1" fontAlgn="auto" hangingPunct="1">
                <a:spcBef>
                  <a:spcPts val="0"/>
                </a:spcBef>
                <a:spcAft>
                  <a:spcPts val="0"/>
                </a:spcAft>
                <a:defRPr/>
              </a:pPr>
              <a:endParaRPr lang="en-US" sz="2000" b="1" dirty="0">
                <a:solidFill>
                  <a:prstClr val="black"/>
                </a:solidFill>
                <a:latin typeface="宋体" panose="02010600030101010101" pitchFamily="2" charset="-122"/>
                <a:ea typeface="思源黑体 CN" panose="020B0500000000000000"/>
              </a:endParaRPr>
            </a:p>
          </p:txBody>
        </p:sp>
        <p:sp>
          <p:nvSpPr>
            <p:cNvPr id="52" name="Freeform 118">
              <a:extLst>
                <a:ext uri="{FF2B5EF4-FFF2-40B4-BE49-F238E27FC236}">
                  <a16:creationId xmlns:a16="http://schemas.microsoft.com/office/drawing/2014/main" id="{D222ACB1-7C5F-025B-F95C-9B4CAE96C26D}"/>
                </a:ext>
              </a:extLst>
            </p:cNvPr>
            <p:cNvSpPr>
              <a:spLocks/>
            </p:cNvSpPr>
            <p:nvPr/>
          </p:nvSpPr>
          <p:spPr bwMode="auto">
            <a:xfrm>
              <a:off x="3854450" y="5405438"/>
              <a:ext cx="180975" cy="30162"/>
            </a:xfrm>
            <a:custGeom>
              <a:avLst/>
              <a:gdLst>
                <a:gd name="T0" fmla="*/ 60 w 66"/>
                <a:gd name="T1" fmla="*/ 11 h 11"/>
                <a:gd name="T2" fmla="*/ 5 w 66"/>
                <a:gd name="T3" fmla="*/ 11 h 11"/>
                <a:gd name="T4" fmla="*/ 0 w 66"/>
                <a:gd name="T5" fmla="*/ 5 h 11"/>
                <a:gd name="T6" fmla="*/ 5 w 66"/>
                <a:gd name="T7" fmla="*/ 0 h 11"/>
                <a:gd name="T8" fmla="*/ 60 w 66"/>
                <a:gd name="T9" fmla="*/ 0 h 11"/>
                <a:gd name="T10" fmla="*/ 66 w 66"/>
                <a:gd name="T11" fmla="*/ 5 h 11"/>
                <a:gd name="T12" fmla="*/ 60 w 66"/>
                <a:gd name="T13" fmla="*/ 11 h 11"/>
              </a:gdLst>
              <a:ahLst/>
              <a:cxnLst>
                <a:cxn ang="0">
                  <a:pos x="T0" y="T1"/>
                </a:cxn>
                <a:cxn ang="0">
                  <a:pos x="T2" y="T3"/>
                </a:cxn>
                <a:cxn ang="0">
                  <a:pos x="T4" y="T5"/>
                </a:cxn>
                <a:cxn ang="0">
                  <a:pos x="T6" y="T7"/>
                </a:cxn>
                <a:cxn ang="0">
                  <a:pos x="T8" y="T9"/>
                </a:cxn>
                <a:cxn ang="0">
                  <a:pos x="T10" y="T11"/>
                </a:cxn>
                <a:cxn ang="0">
                  <a:pos x="T12" y="T13"/>
                </a:cxn>
              </a:cxnLst>
              <a:rect l="0" t="0" r="r" b="b"/>
              <a:pathLst>
                <a:path w="66" h="11">
                  <a:moveTo>
                    <a:pt x="60" y="11"/>
                  </a:moveTo>
                  <a:cubicBezTo>
                    <a:pt x="5" y="11"/>
                    <a:pt x="5" y="11"/>
                    <a:pt x="5" y="11"/>
                  </a:cubicBezTo>
                  <a:cubicBezTo>
                    <a:pt x="2" y="11"/>
                    <a:pt x="0" y="8"/>
                    <a:pt x="0" y="5"/>
                  </a:cubicBezTo>
                  <a:cubicBezTo>
                    <a:pt x="0" y="2"/>
                    <a:pt x="2" y="0"/>
                    <a:pt x="5" y="0"/>
                  </a:cubicBezTo>
                  <a:cubicBezTo>
                    <a:pt x="60" y="0"/>
                    <a:pt x="60" y="0"/>
                    <a:pt x="60" y="0"/>
                  </a:cubicBezTo>
                  <a:cubicBezTo>
                    <a:pt x="63" y="0"/>
                    <a:pt x="66" y="2"/>
                    <a:pt x="66" y="5"/>
                  </a:cubicBezTo>
                  <a:cubicBezTo>
                    <a:pt x="66" y="8"/>
                    <a:pt x="63" y="11"/>
                    <a:pt x="60" y="11"/>
                  </a:cubicBezTo>
                  <a:close/>
                </a:path>
              </a:pathLst>
            </a:custGeom>
            <a:grpFill/>
            <a:ln>
              <a:noFill/>
            </a:ln>
          </p:spPr>
          <p:txBody>
            <a:bodyPr/>
            <a:lstStyle/>
            <a:p>
              <a:pPr defTabSz="914400" eaLnBrk="1" fontAlgn="auto" hangingPunct="1">
                <a:spcBef>
                  <a:spcPts val="0"/>
                </a:spcBef>
                <a:spcAft>
                  <a:spcPts val="0"/>
                </a:spcAft>
                <a:defRPr/>
              </a:pPr>
              <a:endParaRPr lang="en-US" sz="2000" b="1" dirty="0">
                <a:solidFill>
                  <a:prstClr val="black"/>
                </a:solidFill>
                <a:latin typeface="宋体" panose="02010600030101010101" pitchFamily="2" charset="-122"/>
                <a:ea typeface="思源黑体 CN" panose="020B0500000000000000"/>
              </a:endParaRPr>
            </a:p>
          </p:txBody>
        </p:sp>
        <p:sp>
          <p:nvSpPr>
            <p:cNvPr id="53" name="Freeform 119">
              <a:extLst>
                <a:ext uri="{FF2B5EF4-FFF2-40B4-BE49-F238E27FC236}">
                  <a16:creationId xmlns:a16="http://schemas.microsoft.com/office/drawing/2014/main" id="{3916AC62-5932-B022-D5D2-A33ED642D5E4}"/>
                </a:ext>
              </a:extLst>
            </p:cNvPr>
            <p:cNvSpPr>
              <a:spLocks/>
            </p:cNvSpPr>
            <p:nvPr/>
          </p:nvSpPr>
          <p:spPr bwMode="auto">
            <a:xfrm>
              <a:off x="3854450" y="5495925"/>
              <a:ext cx="180975" cy="30162"/>
            </a:xfrm>
            <a:custGeom>
              <a:avLst/>
              <a:gdLst>
                <a:gd name="T0" fmla="*/ 60 w 66"/>
                <a:gd name="T1" fmla="*/ 11 h 11"/>
                <a:gd name="T2" fmla="*/ 5 w 66"/>
                <a:gd name="T3" fmla="*/ 11 h 11"/>
                <a:gd name="T4" fmla="*/ 0 w 66"/>
                <a:gd name="T5" fmla="*/ 5 h 11"/>
                <a:gd name="T6" fmla="*/ 5 w 66"/>
                <a:gd name="T7" fmla="*/ 0 h 11"/>
                <a:gd name="T8" fmla="*/ 60 w 66"/>
                <a:gd name="T9" fmla="*/ 0 h 11"/>
                <a:gd name="T10" fmla="*/ 66 w 66"/>
                <a:gd name="T11" fmla="*/ 5 h 11"/>
                <a:gd name="T12" fmla="*/ 60 w 66"/>
                <a:gd name="T13" fmla="*/ 11 h 11"/>
              </a:gdLst>
              <a:ahLst/>
              <a:cxnLst>
                <a:cxn ang="0">
                  <a:pos x="T0" y="T1"/>
                </a:cxn>
                <a:cxn ang="0">
                  <a:pos x="T2" y="T3"/>
                </a:cxn>
                <a:cxn ang="0">
                  <a:pos x="T4" y="T5"/>
                </a:cxn>
                <a:cxn ang="0">
                  <a:pos x="T6" y="T7"/>
                </a:cxn>
                <a:cxn ang="0">
                  <a:pos x="T8" y="T9"/>
                </a:cxn>
                <a:cxn ang="0">
                  <a:pos x="T10" y="T11"/>
                </a:cxn>
                <a:cxn ang="0">
                  <a:pos x="T12" y="T13"/>
                </a:cxn>
              </a:cxnLst>
              <a:rect l="0" t="0" r="r" b="b"/>
              <a:pathLst>
                <a:path w="66" h="11">
                  <a:moveTo>
                    <a:pt x="60" y="11"/>
                  </a:moveTo>
                  <a:cubicBezTo>
                    <a:pt x="5" y="11"/>
                    <a:pt x="5" y="11"/>
                    <a:pt x="5" y="11"/>
                  </a:cubicBezTo>
                  <a:cubicBezTo>
                    <a:pt x="2" y="11"/>
                    <a:pt x="0" y="8"/>
                    <a:pt x="0" y="5"/>
                  </a:cubicBezTo>
                  <a:cubicBezTo>
                    <a:pt x="0" y="2"/>
                    <a:pt x="2" y="0"/>
                    <a:pt x="5" y="0"/>
                  </a:cubicBezTo>
                  <a:cubicBezTo>
                    <a:pt x="60" y="0"/>
                    <a:pt x="60" y="0"/>
                    <a:pt x="60" y="0"/>
                  </a:cubicBezTo>
                  <a:cubicBezTo>
                    <a:pt x="63" y="0"/>
                    <a:pt x="66" y="2"/>
                    <a:pt x="66" y="5"/>
                  </a:cubicBezTo>
                  <a:cubicBezTo>
                    <a:pt x="66" y="8"/>
                    <a:pt x="63" y="11"/>
                    <a:pt x="60" y="11"/>
                  </a:cubicBezTo>
                  <a:close/>
                </a:path>
              </a:pathLst>
            </a:custGeom>
            <a:grpFill/>
            <a:ln>
              <a:noFill/>
            </a:ln>
          </p:spPr>
          <p:txBody>
            <a:bodyPr/>
            <a:lstStyle/>
            <a:p>
              <a:pPr defTabSz="914400" eaLnBrk="1" fontAlgn="auto" hangingPunct="1">
                <a:spcBef>
                  <a:spcPts val="0"/>
                </a:spcBef>
                <a:spcAft>
                  <a:spcPts val="0"/>
                </a:spcAft>
                <a:defRPr/>
              </a:pPr>
              <a:endParaRPr lang="en-US" sz="2000" b="1" dirty="0">
                <a:solidFill>
                  <a:prstClr val="black"/>
                </a:solidFill>
                <a:latin typeface="宋体" panose="02010600030101010101" pitchFamily="2" charset="-122"/>
                <a:ea typeface="思源黑体 CN" panose="020B0500000000000000"/>
              </a:endParaRPr>
            </a:p>
          </p:txBody>
        </p:sp>
        <p:sp>
          <p:nvSpPr>
            <p:cNvPr id="54" name="Freeform 120">
              <a:extLst>
                <a:ext uri="{FF2B5EF4-FFF2-40B4-BE49-F238E27FC236}">
                  <a16:creationId xmlns:a16="http://schemas.microsoft.com/office/drawing/2014/main" id="{2B95E322-1CA8-7A42-0BBC-C38FB79AAB3E}"/>
                </a:ext>
              </a:extLst>
            </p:cNvPr>
            <p:cNvSpPr>
              <a:spLocks/>
            </p:cNvSpPr>
            <p:nvPr/>
          </p:nvSpPr>
          <p:spPr bwMode="auto">
            <a:xfrm>
              <a:off x="3854450" y="5586413"/>
              <a:ext cx="180975" cy="31750"/>
            </a:xfrm>
            <a:custGeom>
              <a:avLst/>
              <a:gdLst>
                <a:gd name="T0" fmla="*/ 60 w 66"/>
                <a:gd name="T1" fmla="*/ 11 h 11"/>
                <a:gd name="T2" fmla="*/ 5 w 66"/>
                <a:gd name="T3" fmla="*/ 11 h 11"/>
                <a:gd name="T4" fmla="*/ 0 w 66"/>
                <a:gd name="T5" fmla="*/ 5 h 11"/>
                <a:gd name="T6" fmla="*/ 5 w 66"/>
                <a:gd name="T7" fmla="*/ 0 h 11"/>
                <a:gd name="T8" fmla="*/ 60 w 66"/>
                <a:gd name="T9" fmla="*/ 0 h 11"/>
                <a:gd name="T10" fmla="*/ 66 w 66"/>
                <a:gd name="T11" fmla="*/ 5 h 11"/>
                <a:gd name="T12" fmla="*/ 60 w 66"/>
                <a:gd name="T13" fmla="*/ 11 h 11"/>
              </a:gdLst>
              <a:ahLst/>
              <a:cxnLst>
                <a:cxn ang="0">
                  <a:pos x="T0" y="T1"/>
                </a:cxn>
                <a:cxn ang="0">
                  <a:pos x="T2" y="T3"/>
                </a:cxn>
                <a:cxn ang="0">
                  <a:pos x="T4" y="T5"/>
                </a:cxn>
                <a:cxn ang="0">
                  <a:pos x="T6" y="T7"/>
                </a:cxn>
                <a:cxn ang="0">
                  <a:pos x="T8" y="T9"/>
                </a:cxn>
                <a:cxn ang="0">
                  <a:pos x="T10" y="T11"/>
                </a:cxn>
                <a:cxn ang="0">
                  <a:pos x="T12" y="T13"/>
                </a:cxn>
              </a:cxnLst>
              <a:rect l="0" t="0" r="r" b="b"/>
              <a:pathLst>
                <a:path w="66" h="11">
                  <a:moveTo>
                    <a:pt x="60" y="11"/>
                  </a:moveTo>
                  <a:cubicBezTo>
                    <a:pt x="5" y="11"/>
                    <a:pt x="5" y="11"/>
                    <a:pt x="5" y="11"/>
                  </a:cubicBezTo>
                  <a:cubicBezTo>
                    <a:pt x="2" y="11"/>
                    <a:pt x="0" y="8"/>
                    <a:pt x="0" y="5"/>
                  </a:cubicBezTo>
                  <a:cubicBezTo>
                    <a:pt x="0" y="2"/>
                    <a:pt x="2" y="0"/>
                    <a:pt x="5" y="0"/>
                  </a:cubicBezTo>
                  <a:cubicBezTo>
                    <a:pt x="60" y="0"/>
                    <a:pt x="60" y="0"/>
                    <a:pt x="60" y="0"/>
                  </a:cubicBezTo>
                  <a:cubicBezTo>
                    <a:pt x="63" y="0"/>
                    <a:pt x="66" y="2"/>
                    <a:pt x="66" y="5"/>
                  </a:cubicBezTo>
                  <a:cubicBezTo>
                    <a:pt x="66" y="8"/>
                    <a:pt x="63" y="11"/>
                    <a:pt x="60" y="11"/>
                  </a:cubicBezTo>
                  <a:close/>
                </a:path>
              </a:pathLst>
            </a:custGeom>
            <a:grpFill/>
            <a:ln>
              <a:noFill/>
            </a:ln>
          </p:spPr>
          <p:txBody>
            <a:bodyPr/>
            <a:lstStyle/>
            <a:p>
              <a:pPr defTabSz="914400" eaLnBrk="1" fontAlgn="auto" hangingPunct="1">
                <a:spcBef>
                  <a:spcPts val="0"/>
                </a:spcBef>
                <a:spcAft>
                  <a:spcPts val="0"/>
                </a:spcAft>
                <a:defRPr/>
              </a:pPr>
              <a:endParaRPr lang="en-US" sz="2000" b="1" dirty="0">
                <a:solidFill>
                  <a:prstClr val="black"/>
                </a:solidFill>
                <a:latin typeface="宋体" panose="02010600030101010101" pitchFamily="2" charset="-122"/>
                <a:ea typeface="思源黑体 CN" panose="020B0500000000000000"/>
              </a:endParaRPr>
            </a:p>
          </p:txBody>
        </p:sp>
        <p:sp>
          <p:nvSpPr>
            <p:cNvPr id="55" name="Freeform 121">
              <a:extLst>
                <a:ext uri="{FF2B5EF4-FFF2-40B4-BE49-F238E27FC236}">
                  <a16:creationId xmlns:a16="http://schemas.microsoft.com/office/drawing/2014/main" id="{42BE3CC8-4E31-5AE0-F561-029E11F07339}"/>
                </a:ext>
              </a:extLst>
            </p:cNvPr>
            <p:cNvSpPr>
              <a:spLocks/>
            </p:cNvSpPr>
            <p:nvPr/>
          </p:nvSpPr>
          <p:spPr bwMode="auto">
            <a:xfrm>
              <a:off x="4127500" y="5313363"/>
              <a:ext cx="180975" cy="30162"/>
            </a:xfrm>
            <a:custGeom>
              <a:avLst/>
              <a:gdLst>
                <a:gd name="T0" fmla="*/ 60 w 66"/>
                <a:gd name="T1" fmla="*/ 11 h 11"/>
                <a:gd name="T2" fmla="*/ 5 w 66"/>
                <a:gd name="T3" fmla="*/ 11 h 11"/>
                <a:gd name="T4" fmla="*/ 0 w 66"/>
                <a:gd name="T5" fmla="*/ 5 h 11"/>
                <a:gd name="T6" fmla="*/ 5 w 66"/>
                <a:gd name="T7" fmla="*/ 0 h 11"/>
                <a:gd name="T8" fmla="*/ 60 w 66"/>
                <a:gd name="T9" fmla="*/ 0 h 11"/>
                <a:gd name="T10" fmla="*/ 66 w 66"/>
                <a:gd name="T11" fmla="*/ 5 h 11"/>
                <a:gd name="T12" fmla="*/ 60 w 66"/>
                <a:gd name="T13" fmla="*/ 11 h 11"/>
              </a:gdLst>
              <a:ahLst/>
              <a:cxnLst>
                <a:cxn ang="0">
                  <a:pos x="T0" y="T1"/>
                </a:cxn>
                <a:cxn ang="0">
                  <a:pos x="T2" y="T3"/>
                </a:cxn>
                <a:cxn ang="0">
                  <a:pos x="T4" y="T5"/>
                </a:cxn>
                <a:cxn ang="0">
                  <a:pos x="T6" y="T7"/>
                </a:cxn>
                <a:cxn ang="0">
                  <a:pos x="T8" y="T9"/>
                </a:cxn>
                <a:cxn ang="0">
                  <a:pos x="T10" y="T11"/>
                </a:cxn>
                <a:cxn ang="0">
                  <a:pos x="T12" y="T13"/>
                </a:cxn>
              </a:cxnLst>
              <a:rect l="0" t="0" r="r" b="b"/>
              <a:pathLst>
                <a:path w="66" h="11">
                  <a:moveTo>
                    <a:pt x="60" y="11"/>
                  </a:moveTo>
                  <a:cubicBezTo>
                    <a:pt x="5" y="11"/>
                    <a:pt x="5" y="11"/>
                    <a:pt x="5" y="11"/>
                  </a:cubicBezTo>
                  <a:cubicBezTo>
                    <a:pt x="2" y="11"/>
                    <a:pt x="0" y="8"/>
                    <a:pt x="0" y="5"/>
                  </a:cubicBezTo>
                  <a:cubicBezTo>
                    <a:pt x="0" y="2"/>
                    <a:pt x="2" y="0"/>
                    <a:pt x="5" y="0"/>
                  </a:cubicBezTo>
                  <a:cubicBezTo>
                    <a:pt x="60" y="0"/>
                    <a:pt x="60" y="0"/>
                    <a:pt x="60" y="0"/>
                  </a:cubicBezTo>
                  <a:cubicBezTo>
                    <a:pt x="63" y="0"/>
                    <a:pt x="66" y="2"/>
                    <a:pt x="66" y="5"/>
                  </a:cubicBezTo>
                  <a:cubicBezTo>
                    <a:pt x="66" y="8"/>
                    <a:pt x="63" y="11"/>
                    <a:pt x="60" y="11"/>
                  </a:cubicBezTo>
                  <a:close/>
                </a:path>
              </a:pathLst>
            </a:custGeom>
            <a:grpFill/>
            <a:ln>
              <a:noFill/>
            </a:ln>
          </p:spPr>
          <p:txBody>
            <a:bodyPr/>
            <a:lstStyle/>
            <a:p>
              <a:pPr defTabSz="914400" eaLnBrk="1" fontAlgn="auto" hangingPunct="1">
                <a:spcBef>
                  <a:spcPts val="0"/>
                </a:spcBef>
                <a:spcAft>
                  <a:spcPts val="0"/>
                </a:spcAft>
                <a:defRPr/>
              </a:pPr>
              <a:endParaRPr lang="en-US" sz="2000" b="1" dirty="0">
                <a:solidFill>
                  <a:prstClr val="black"/>
                </a:solidFill>
                <a:latin typeface="宋体" panose="02010600030101010101" pitchFamily="2" charset="-122"/>
                <a:ea typeface="思源黑体 CN" panose="020B0500000000000000"/>
              </a:endParaRPr>
            </a:p>
          </p:txBody>
        </p:sp>
        <p:sp>
          <p:nvSpPr>
            <p:cNvPr id="56" name="Freeform 122">
              <a:extLst>
                <a:ext uri="{FF2B5EF4-FFF2-40B4-BE49-F238E27FC236}">
                  <a16:creationId xmlns:a16="http://schemas.microsoft.com/office/drawing/2014/main" id="{3EA3F3BE-5634-9C90-9117-94110548CDED}"/>
                </a:ext>
              </a:extLst>
            </p:cNvPr>
            <p:cNvSpPr>
              <a:spLocks/>
            </p:cNvSpPr>
            <p:nvPr/>
          </p:nvSpPr>
          <p:spPr bwMode="auto">
            <a:xfrm>
              <a:off x="4127500" y="5405438"/>
              <a:ext cx="180975" cy="30162"/>
            </a:xfrm>
            <a:custGeom>
              <a:avLst/>
              <a:gdLst>
                <a:gd name="T0" fmla="*/ 60 w 66"/>
                <a:gd name="T1" fmla="*/ 11 h 11"/>
                <a:gd name="T2" fmla="*/ 5 w 66"/>
                <a:gd name="T3" fmla="*/ 11 h 11"/>
                <a:gd name="T4" fmla="*/ 0 w 66"/>
                <a:gd name="T5" fmla="*/ 5 h 11"/>
                <a:gd name="T6" fmla="*/ 5 w 66"/>
                <a:gd name="T7" fmla="*/ 0 h 11"/>
                <a:gd name="T8" fmla="*/ 60 w 66"/>
                <a:gd name="T9" fmla="*/ 0 h 11"/>
                <a:gd name="T10" fmla="*/ 66 w 66"/>
                <a:gd name="T11" fmla="*/ 5 h 11"/>
                <a:gd name="T12" fmla="*/ 60 w 66"/>
                <a:gd name="T13" fmla="*/ 11 h 11"/>
              </a:gdLst>
              <a:ahLst/>
              <a:cxnLst>
                <a:cxn ang="0">
                  <a:pos x="T0" y="T1"/>
                </a:cxn>
                <a:cxn ang="0">
                  <a:pos x="T2" y="T3"/>
                </a:cxn>
                <a:cxn ang="0">
                  <a:pos x="T4" y="T5"/>
                </a:cxn>
                <a:cxn ang="0">
                  <a:pos x="T6" y="T7"/>
                </a:cxn>
                <a:cxn ang="0">
                  <a:pos x="T8" y="T9"/>
                </a:cxn>
                <a:cxn ang="0">
                  <a:pos x="T10" y="T11"/>
                </a:cxn>
                <a:cxn ang="0">
                  <a:pos x="T12" y="T13"/>
                </a:cxn>
              </a:cxnLst>
              <a:rect l="0" t="0" r="r" b="b"/>
              <a:pathLst>
                <a:path w="66" h="11">
                  <a:moveTo>
                    <a:pt x="60" y="11"/>
                  </a:moveTo>
                  <a:cubicBezTo>
                    <a:pt x="5" y="11"/>
                    <a:pt x="5" y="11"/>
                    <a:pt x="5" y="11"/>
                  </a:cubicBezTo>
                  <a:cubicBezTo>
                    <a:pt x="2" y="11"/>
                    <a:pt x="0" y="8"/>
                    <a:pt x="0" y="5"/>
                  </a:cubicBezTo>
                  <a:cubicBezTo>
                    <a:pt x="0" y="2"/>
                    <a:pt x="2" y="0"/>
                    <a:pt x="5" y="0"/>
                  </a:cubicBezTo>
                  <a:cubicBezTo>
                    <a:pt x="60" y="0"/>
                    <a:pt x="60" y="0"/>
                    <a:pt x="60" y="0"/>
                  </a:cubicBezTo>
                  <a:cubicBezTo>
                    <a:pt x="63" y="0"/>
                    <a:pt x="66" y="2"/>
                    <a:pt x="66" y="5"/>
                  </a:cubicBezTo>
                  <a:cubicBezTo>
                    <a:pt x="66" y="8"/>
                    <a:pt x="63" y="11"/>
                    <a:pt x="60" y="11"/>
                  </a:cubicBezTo>
                  <a:close/>
                </a:path>
              </a:pathLst>
            </a:custGeom>
            <a:grpFill/>
            <a:ln>
              <a:noFill/>
            </a:ln>
          </p:spPr>
          <p:txBody>
            <a:bodyPr/>
            <a:lstStyle/>
            <a:p>
              <a:pPr defTabSz="914400" eaLnBrk="1" fontAlgn="auto" hangingPunct="1">
                <a:spcBef>
                  <a:spcPts val="0"/>
                </a:spcBef>
                <a:spcAft>
                  <a:spcPts val="0"/>
                </a:spcAft>
                <a:defRPr/>
              </a:pPr>
              <a:endParaRPr lang="en-US" sz="2000" b="1" dirty="0">
                <a:solidFill>
                  <a:prstClr val="black"/>
                </a:solidFill>
                <a:latin typeface="宋体" panose="02010600030101010101" pitchFamily="2" charset="-122"/>
                <a:ea typeface="思源黑体 CN" panose="020B0500000000000000"/>
              </a:endParaRPr>
            </a:p>
          </p:txBody>
        </p:sp>
        <p:sp>
          <p:nvSpPr>
            <p:cNvPr id="57" name="Freeform 123">
              <a:extLst>
                <a:ext uri="{FF2B5EF4-FFF2-40B4-BE49-F238E27FC236}">
                  <a16:creationId xmlns:a16="http://schemas.microsoft.com/office/drawing/2014/main" id="{98036F22-9E1D-A821-D05C-807C108A88E7}"/>
                </a:ext>
              </a:extLst>
            </p:cNvPr>
            <p:cNvSpPr>
              <a:spLocks/>
            </p:cNvSpPr>
            <p:nvPr/>
          </p:nvSpPr>
          <p:spPr bwMode="auto">
            <a:xfrm>
              <a:off x="4127500" y="5495925"/>
              <a:ext cx="180975" cy="30162"/>
            </a:xfrm>
            <a:custGeom>
              <a:avLst/>
              <a:gdLst>
                <a:gd name="T0" fmla="*/ 60 w 66"/>
                <a:gd name="T1" fmla="*/ 11 h 11"/>
                <a:gd name="T2" fmla="*/ 5 w 66"/>
                <a:gd name="T3" fmla="*/ 11 h 11"/>
                <a:gd name="T4" fmla="*/ 0 w 66"/>
                <a:gd name="T5" fmla="*/ 5 h 11"/>
                <a:gd name="T6" fmla="*/ 5 w 66"/>
                <a:gd name="T7" fmla="*/ 0 h 11"/>
                <a:gd name="T8" fmla="*/ 60 w 66"/>
                <a:gd name="T9" fmla="*/ 0 h 11"/>
                <a:gd name="T10" fmla="*/ 66 w 66"/>
                <a:gd name="T11" fmla="*/ 5 h 11"/>
                <a:gd name="T12" fmla="*/ 60 w 66"/>
                <a:gd name="T13" fmla="*/ 11 h 11"/>
              </a:gdLst>
              <a:ahLst/>
              <a:cxnLst>
                <a:cxn ang="0">
                  <a:pos x="T0" y="T1"/>
                </a:cxn>
                <a:cxn ang="0">
                  <a:pos x="T2" y="T3"/>
                </a:cxn>
                <a:cxn ang="0">
                  <a:pos x="T4" y="T5"/>
                </a:cxn>
                <a:cxn ang="0">
                  <a:pos x="T6" y="T7"/>
                </a:cxn>
                <a:cxn ang="0">
                  <a:pos x="T8" y="T9"/>
                </a:cxn>
                <a:cxn ang="0">
                  <a:pos x="T10" y="T11"/>
                </a:cxn>
                <a:cxn ang="0">
                  <a:pos x="T12" y="T13"/>
                </a:cxn>
              </a:cxnLst>
              <a:rect l="0" t="0" r="r" b="b"/>
              <a:pathLst>
                <a:path w="66" h="11">
                  <a:moveTo>
                    <a:pt x="60" y="11"/>
                  </a:moveTo>
                  <a:cubicBezTo>
                    <a:pt x="5" y="11"/>
                    <a:pt x="5" y="11"/>
                    <a:pt x="5" y="11"/>
                  </a:cubicBezTo>
                  <a:cubicBezTo>
                    <a:pt x="2" y="11"/>
                    <a:pt x="0" y="8"/>
                    <a:pt x="0" y="5"/>
                  </a:cubicBezTo>
                  <a:cubicBezTo>
                    <a:pt x="0" y="2"/>
                    <a:pt x="2" y="0"/>
                    <a:pt x="5" y="0"/>
                  </a:cubicBezTo>
                  <a:cubicBezTo>
                    <a:pt x="60" y="0"/>
                    <a:pt x="60" y="0"/>
                    <a:pt x="60" y="0"/>
                  </a:cubicBezTo>
                  <a:cubicBezTo>
                    <a:pt x="63" y="0"/>
                    <a:pt x="66" y="2"/>
                    <a:pt x="66" y="5"/>
                  </a:cubicBezTo>
                  <a:cubicBezTo>
                    <a:pt x="66" y="8"/>
                    <a:pt x="63" y="11"/>
                    <a:pt x="60" y="11"/>
                  </a:cubicBezTo>
                  <a:close/>
                </a:path>
              </a:pathLst>
            </a:custGeom>
            <a:grpFill/>
            <a:ln>
              <a:noFill/>
            </a:ln>
          </p:spPr>
          <p:txBody>
            <a:bodyPr/>
            <a:lstStyle/>
            <a:p>
              <a:pPr defTabSz="914400" eaLnBrk="1" fontAlgn="auto" hangingPunct="1">
                <a:spcBef>
                  <a:spcPts val="0"/>
                </a:spcBef>
                <a:spcAft>
                  <a:spcPts val="0"/>
                </a:spcAft>
                <a:defRPr/>
              </a:pPr>
              <a:endParaRPr lang="en-US" sz="2000" b="1" dirty="0">
                <a:solidFill>
                  <a:prstClr val="black"/>
                </a:solidFill>
                <a:latin typeface="宋体" panose="02010600030101010101" pitchFamily="2" charset="-122"/>
                <a:ea typeface="思源黑体 CN" panose="020B0500000000000000"/>
              </a:endParaRPr>
            </a:p>
          </p:txBody>
        </p:sp>
        <p:sp>
          <p:nvSpPr>
            <p:cNvPr id="58" name="Freeform 124">
              <a:extLst>
                <a:ext uri="{FF2B5EF4-FFF2-40B4-BE49-F238E27FC236}">
                  <a16:creationId xmlns:a16="http://schemas.microsoft.com/office/drawing/2014/main" id="{8D7C2FA9-AEFB-9E5B-739C-7FF36DCE68E6}"/>
                </a:ext>
              </a:extLst>
            </p:cNvPr>
            <p:cNvSpPr>
              <a:spLocks/>
            </p:cNvSpPr>
            <p:nvPr/>
          </p:nvSpPr>
          <p:spPr bwMode="auto">
            <a:xfrm>
              <a:off x="4127500" y="5586413"/>
              <a:ext cx="180975" cy="31750"/>
            </a:xfrm>
            <a:custGeom>
              <a:avLst/>
              <a:gdLst>
                <a:gd name="T0" fmla="*/ 60 w 66"/>
                <a:gd name="T1" fmla="*/ 11 h 11"/>
                <a:gd name="T2" fmla="*/ 5 w 66"/>
                <a:gd name="T3" fmla="*/ 11 h 11"/>
                <a:gd name="T4" fmla="*/ 0 w 66"/>
                <a:gd name="T5" fmla="*/ 5 h 11"/>
                <a:gd name="T6" fmla="*/ 5 w 66"/>
                <a:gd name="T7" fmla="*/ 0 h 11"/>
                <a:gd name="T8" fmla="*/ 60 w 66"/>
                <a:gd name="T9" fmla="*/ 0 h 11"/>
                <a:gd name="T10" fmla="*/ 66 w 66"/>
                <a:gd name="T11" fmla="*/ 5 h 11"/>
                <a:gd name="T12" fmla="*/ 60 w 66"/>
                <a:gd name="T13" fmla="*/ 11 h 11"/>
              </a:gdLst>
              <a:ahLst/>
              <a:cxnLst>
                <a:cxn ang="0">
                  <a:pos x="T0" y="T1"/>
                </a:cxn>
                <a:cxn ang="0">
                  <a:pos x="T2" y="T3"/>
                </a:cxn>
                <a:cxn ang="0">
                  <a:pos x="T4" y="T5"/>
                </a:cxn>
                <a:cxn ang="0">
                  <a:pos x="T6" y="T7"/>
                </a:cxn>
                <a:cxn ang="0">
                  <a:pos x="T8" y="T9"/>
                </a:cxn>
                <a:cxn ang="0">
                  <a:pos x="T10" y="T11"/>
                </a:cxn>
                <a:cxn ang="0">
                  <a:pos x="T12" y="T13"/>
                </a:cxn>
              </a:cxnLst>
              <a:rect l="0" t="0" r="r" b="b"/>
              <a:pathLst>
                <a:path w="66" h="11">
                  <a:moveTo>
                    <a:pt x="60" y="11"/>
                  </a:moveTo>
                  <a:cubicBezTo>
                    <a:pt x="5" y="11"/>
                    <a:pt x="5" y="11"/>
                    <a:pt x="5" y="11"/>
                  </a:cubicBezTo>
                  <a:cubicBezTo>
                    <a:pt x="2" y="11"/>
                    <a:pt x="0" y="8"/>
                    <a:pt x="0" y="5"/>
                  </a:cubicBezTo>
                  <a:cubicBezTo>
                    <a:pt x="0" y="2"/>
                    <a:pt x="2" y="0"/>
                    <a:pt x="5" y="0"/>
                  </a:cubicBezTo>
                  <a:cubicBezTo>
                    <a:pt x="60" y="0"/>
                    <a:pt x="60" y="0"/>
                    <a:pt x="60" y="0"/>
                  </a:cubicBezTo>
                  <a:cubicBezTo>
                    <a:pt x="63" y="0"/>
                    <a:pt x="66" y="2"/>
                    <a:pt x="66" y="5"/>
                  </a:cubicBezTo>
                  <a:cubicBezTo>
                    <a:pt x="66" y="8"/>
                    <a:pt x="63" y="11"/>
                    <a:pt x="60" y="11"/>
                  </a:cubicBezTo>
                  <a:close/>
                </a:path>
              </a:pathLst>
            </a:custGeom>
            <a:grpFill/>
            <a:ln>
              <a:noFill/>
            </a:ln>
          </p:spPr>
          <p:txBody>
            <a:bodyPr/>
            <a:lstStyle/>
            <a:p>
              <a:pPr defTabSz="914400" eaLnBrk="1" fontAlgn="auto" hangingPunct="1">
                <a:spcBef>
                  <a:spcPts val="0"/>
                </a:spcBef>
                <a:spcAft>
                  <a:spcPts val="0"/>
                </a:spcAft>
                <a:defRPr/>
              </a:pPr>
              <a:endParaRPr lang="en-US" sz="2000" b="1" dirty="0">
                <a:solidFill>
                  <a:prstClr val="black"/>
                </a:solidFill>
                <a:latin typeface="宋体" panose="02010600030101010101" pitchFamily="2" charset="-122"/>
                <a:ea typeface="思源黑体 CN" panose="020B0500000000000000"/>
              </a:endParaRPr>
            </a:p>
          </p:txBody>
        </p:sp>
      </p:grpSp>
    </p:spTree>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2" name="Freeform: Shape 11">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4" name="Rectangle 13">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6" name="Rectangle 15">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8" name="Freeform: Shape 17">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0" name="Isosceles Triangle 19">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2" name="Isosceles Triangle 21">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pic>
        <p:nvPicPr>
          <p:cNvPr id="3" name="图片 2">
            <a:extLst>
              <a:ext uri="{FF2B5EF4-FFF2-40B4-BE49-F238E27FC236}">
                <a16:creationId xmlns:a16="http://schemas.microsoft.com/office/drawing/2014/main" id="{24E74A3C-CBBB-C372-9306-5B13A8563CD8}"/>
              </a:ext>
            </a:extLst>
          </p:cNvPr>
          <p:cNvPicPr>
            <a:picLocks noChangeAspect="1"/>
          </p:cNvPicPr>
          <p:nvPr/>
        </p:nvPicPr>
        <p:blipFill rotWithShape="1">
          <a:blip r:embed="rId2"/>
          <a:srcRect b="8244"/>
          <a:stretch/>
        </p:blipFill>
        <p:spPr>
          <a:xfrm>
            <a:off x="378990" y="486826"/>
            <a:ext cx="11434020" cy="5715670"/>
          </a:xfrm>
          <a:prstGeom prst="rect">
            <a:avLst/>
          </a:prstGeom>
        </p:spPr>
      </p:pic>
      <p:sp>
        <p:nvSpPr>
          <p:cNvPr id="6" name="矩形 5">
            <a:extLst>
              <a:ext uri="{FF2B5EF4-FFF2-40B4-BE49-F238E27FC236}">
                <a16:creationId xmlns:a16="http://schemas.microsoft.com/office/drawing/2014/main" id="{5BAC97E7-A39B-7B70-B04F-4B7ECE4C3395}"/>
              </a:ext>
            </a:extLst>
          </p:cNvPr>
          <p:cNvSpPr/>
          <p:nvPr/>
        </p:nvSpPr>
        <p:spPr>
          <a:xfrm>
            <a:off x="2830535" y="1567832"/>
            <a:ext cx="1347132" cy="4634664"/>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dirty="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2308067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a:extLst>
              <a:ext uri="{FF2B5EF4-FFF2-40B4-BE49-F238E27FC236}">
                <a16:creationId xmlns:a16="http://schemas.microsoft.com/office/drawing/2014/main" id="{23CD79B7-0D03-9BF5-D145-2E3F08A79E00}"/>
              </a:ext>
            </a:extLst>
          </p:cNvPr>
          <p:cNvSpPr>
            <a:spLocks noGrp="1"/>
          </p:cNvSpPr>
          <p:nvPr>
            <p:ph type="title"/>
          </p:nvPr>
        </p:nvSpPr>
        <p:spPr>
          <a:xfrm>
            <a:off x="1673225" y="669925"/>
            <a:ext cx="9207500" cy="522288"/>
          </a:xfrm>
        </p:spPr>
        <p:txBody>
          <a:bodyPr/>
          <a:lstStyle/>
          <a:p>
            <a:pPr algn="l"/>
            <a:r>
              <a:rPr lang="en-US" altLang="en-US" sz="2400" b="1" dirty="0">
                <a:solidFill>
                  <a:schemeClr val="tx2"/>
                </a:solidFill>
                <a:latin typeface="Microsoft YaHei UI" panose="020B0503020204020204" pitchFamily="34" charset="-122"/>
                <a:ea typeface="Microsoft YaHei UI" panose="020B0503020204020204" pitchFamily="34" charset="-122"/>
              </a:rPr>
              <a:t>Educational Psychologist</a:t>
            </a:r>
            <a:r>
              <a:rPr lang="zh-CN" altLang="en-US" sz="2400" b="1" dirty="0">
                <a:solidFill>
                  <a:schemeClr val="tx2"/>
                </a:solidFill>
                <a:latin typeface="Microsoft YaHei UI" panose="020B0503020204020204" pitchFamily="34" charset="-122"/>
                <a:ea typeface="Microsoft YaHei UI" panose="020B0503020204020204" pitchFamily="34" charset="-122"/>
              </a:rPr>
              <a:t>（教育心理学家）</a:t>
            </a:r>
            <a:endParaRPr lang="en-US" altLang="en-US" sz="1400" b="1" dirty="0">
              <a:solidFill>
                <a:srgbClr val="F0BF0A"/>
              </a:solidFill>
              <a:latin typeface="Microsoft YaHei UI" panose="020B0503020204020204" pitchFamily="34" charset="-122"/>
              <a:ea typeface="Microsoft YaHei UI" panose="020B0503020204020204" pitchFamily="34" charset="-122"/>
            </a:endParaRPr>
          </a:p>
        </p:txBody>
      </p:sp>
      <p:sp>
        <p:nvSpPr>
          <p:cNvPr id="16387" name="AutoShape 6" descr="Image">
            <a:extLst>
              <a:ext uri="{FF2B5EF4-FFF2-40B4-BE49-F238E27FC236}">
                <a16:creationId xmlns:a16="http://schemas.microsoft.com/office/drawing/2014/main" id="{0A2E9D7C-236A-CBD2-7F8B-E5734AB135D9}"/>
              </a:ext>
            </a:extLst>
          </p:cNvPr>
          <p:cNvSpPr>
            <a:spLocks noChangeAspect="1" noChangeArrowheads="1"/>
          </p:cNvSpPr>
          <p:nvPr/>
        </p:nvSpPr>
        <p:spPr bwMode="auto">
          <a:xfrm>
            <a:off x="5910263" y="369887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600">
                <a:solidFill>
                  <a:schemeClr val="tx1"/>
                </a:solidFill>
                <a:latin typeface="Arial" panose="020B0604020202020204" pitchFamily="34" charset="0"/>
              </a:defRPr>
            </a:lvl1pPr>
            <a:lvl2pPr marL="742950" indent="-285750">
              <a:defRPr sz="2600">
                <a:solidFill>
                  <a:schemeClr val="tx1"/>
                </a:solidFill>
                <a:latin typeface="Arial" panose="020B0604020202020204" pitchFamily="34" charset="0"/>
              </a:defRPr>
            </a:lvl2pPr>
            <a:lvl3pPr marL="1143000" indent="-228600">
              <a:defRPr sz="2600">
                <a:solidFill>
                  <a:schemeClr val="tx1"/>
                </a:solidFill>
                <a:latin typeface="Arial" panose="020B0604020202020204" pitchFamily="34" charset="0"/>
              </a:defRPr>
            </a:lvl3pPr>
            <a:lvl4pPr marL="1600200" indent="-228600">
              <a:defRPr sz="2600">
                <a:solidFill>
                  <a:schemeClr val="tx1"/>
                </a:solidFill>
                <a:latin typeface="Arial" panose="020B0604020202020204" pitchFamily="34" charset="0"/>
              </a:defRPr>
            </a:lvl4pPr>
            <a:lvl5pPr marL="2057400" indent="-228600">
              <a:defRPr sz="2600">
                <a:solidFill>
                  <a:schemeClr val="tx1"/>
                </a:solidFill>
                <a:latin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6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pic>
        <p:nvPicPr>
          <p:cNvPr id="44040" name="Picture 8">
            <a:extLst>
              <a:ext uri="{FF2B5EF4-FFF2-40B4-BE49-F238E27FC236}">
                <a16:creationId xmlns:a16="http://schemas.microsoft.com/office/drawing/2014/main" id="{7D0FA89C-4E30-3BE4-5E7D-540C163BC2DF}"/>
              </a:ext>
            </a:extLst>
          </p:cNvPr>
          <p:cNvPicPr>
            <a:picLocks noChangeAspect="1" noChangeArrowheads="1"/>
          </p:cNvPicPr>
          <p:nvPr/>
        </p:nvPicPr>
        <p:blipFill>
          <a:blip r:embed="rId2"/>
          <a:srcRect/>
          <a:stretch/>
        </p:blipFill>
        <p:spPr bwMode="auto">
          <a:xfrm>
            <a:off x="1863725" y="1882775"/>
            <a:ext cx="2027238" cy="2630488"/>
          </a:xfrm>
          <a:prstGeom prst="rect">
            <a:avLst/>
          </a:prstGeom>
          <a:ln>
            <a:noFill/>
          </a:ln>
          <a:effectLst>
            <a:outerShdw blurRad="292100" dist="139700" dir="2700000" algn="tl" rotWithShape="0">
              <a:srgbClr val="333333">
                <a:alpha val="65000"/>
              </a:srgbClr>
            </a:outerShdw>
          </a:effectLst>
        </p:spPr>
      </p:pic>
      <p:sp>
        <p:nvSpPr>
          <p:cNvPr id="16389" name="TextBox 3">
            <a:extLst>
              <a:ext uri="{FF2B5EF4-FFF2-40B4-BE49-F238E27FC236}">
                <a16:creationId xmlns:a16="http://schemas.microsoft.com/office/drawing/2014/main" id="{1B0DCE99-6ED2-5844-9786-53058EACE0C8}"/>
              </a:ext>
            </a:extLst>
          </p:cNvPr>
          <p:cNvSpPr txBox="1">
            <a:spLocks noChangeArrowheads="1"/>
          </p:cNvSpPr>
          <p:nvPr/>
        </p:nvSpPr>
        <p:spPr bwMode="auto">
          <a:xfrm>
            <a:off x="1747839" y="4795839"/>
            <a:ext cx="8689975"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600">
                <a:solidFill>
                  <a:schemeClr val="tx1"/>
                </a:solidFill>
                <a:latin typeface="Arial" panose="020B0604020202020204" pitchFamily="34" charset="0"/>
              </a:defRPr>
            </a:lvl1pPr>
            <a:lvl2pPr marL="742950" indent="-285750">
              <a:defRPr sz="2600">
                <a:solidFill>
                  <a:schemeClr val="tx1"/>
                </a:solidFill>
                <a:latin typeface="Arial" panose="020B0604020202020204" pitchFamily="34" charset="0"/>
              </a:defRPr>
            </a:lvl2pPr>
            <a:lvl3pPr marL="1143000" indent="-228600">
              <a:defRPr sz="2600">
                <a:solidFill>
                  <a:schemeClr val="tx1"/>
                </a:solidFill>
                <a:latin typeface="Arial" panose="020B0604020202020204" pitchFamily="34" charset="0"/>
              </a:defRPr>
            </a:lvl3pPr>
            <a:lvl4pPr marL="1600200" indent="-228600">
              <a:defRPr sz="2600">
                <a:solidFill>
                  <a:schemeClr val="tx1"/>
                </a:solidFill>
                <a:latin typeface="Arial" panose="020B0604020202020204" pitchFamily="34" charset="0"/>
              </a:defRPr>
            </a:lvl4pPr>
            <a:lvl5pPr marL="2057400" indent="-228600">
              <a:defRPr sz="2600">
                <a:solidFill>
                  <a:schemeClr val="tx1"/>
                </a:solidFill>
                <a:latin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altLang="zh-CN" sz="1800" b="0" i="0" u="none" strike="noStrike" kern="1200" cap="none" spc="0" normalizeH="0" baseline="0" noProof="0" dirty="0">
                <a:ln>
                  <a:noFill/>
                </a:ln>
                <a:solidFill>
                  <a:srgbClr val="000000"/>
                </a:solidFill>
                <a:effectLst/>
                <a:uLnTx/>
                <a:uFillTx/>
                <a:latin typeface="思源黑体" panose="020B0500000000000000" pitchFamily="34" charset="-122"/>
                <a:ea typeface="思源黑体" panose="020B0500000000000000" pitchFamily="34" charset="-122"/>
                <a:cs typeface="Arial" panose="020B0604020202020204" pitchFamily="34" charset="0"/>
              </a:rPr>
              <a:t>《</a:t>
            </a:r>
            <a:r>
              <a:rPr kumimoji="0" lang="zh-CN" altLang="en-US" sz="1800" b="0" i="0" u="none" strike="noStrike" kern="1200" cap="none" spc="0" normalizeH="0" baseline="0" noProof="0" dirty="0">
                <a:ln>
                  <a:noFill/>
                </a:ln>
                <a:solidFill>
                  <a:srgbClr val="000000"/>
                </a:solidFill>
                <a:effectLst/>
                <a:uLnTx/>
                <a:uFillTx/>
                <a:latin typeface="思源黑体" panose="020B0500000000000000" pitchFamily="34" charset="-122"/>
                <a:ea typeface="思源黑体" panose="020B0500000000000000" pitchFamily="34" charset="-122"/>
                <a:cs typeface="Arial" panose="020B0604020202020204" pitchFamily="34" charset="0"/>
              </a:rPr>
              <a:t>教育心理学家</a:t>
            </a:r>
            <a:r>
              <a:rPr kumimoji="0" lang="en-US" altLang="zh-CN" sz="1800" b="0" i="0" u="none" strike="noStrike" kern="1200" cap="none" spc="0" normalizeH="0" baseline="0" noProof="0" dirty="0">
                <a:ln>
                  <a:noFill/>
                </a:ln>
                <a:solidFill>
                  <a:srgbClr val="000000"/>
                </a:solidFill>
                <a:effectLst/>
                <a:uLnTx/>
                <a:uFillTx/>
                <a:latin typeface="思源黑体" panose="020B0500000000000000" pitchFamily="34" charset="-122"/>
                <a:ea typeface="思源黑体" panose="020B0500000000000000" pitchFamily="34" charset="-122"/>
                <a:cs typeface="Arial" panose="020B0604020202020204" pitchFamily="34" charset="0"/>
              </a:rPr>
              <a:t>》</a:t>
            </a:r>
            <a:r>
              <a:rPr kumimoji="0" lang="zh-CN" altLang="en-US" sz="1800" b="0" i="0" u="none" strike="noStrike" kern="1200" cap="none" spc="0" normalizeH="0" baseline="0" noProof="0" dirty="0">
                <a:ln>
                  <a:noFill/>
                </a:ln>
                <a:solidFill>
                  <a:srgbClr val="000000"/>
                </a:solidFill>
                <a:effectLst/>
                <a:uLnTx/>
                <a:uFillTx/>
                <a:latin typeface="思源黑体" panose="020B0500000000000000" pitchFamily="34" charset="-122"/>
                <a:ea typeface="思源黑体" panose="020B0500000000000000" pitchFamily="34" charset="-122"/>
                <a:cs typeface="Arial" panose="020B0604020202020204" pitchFamily="34" charset="0"/>
              </a:rPr>
              <a:t>发表与</a:t>
            </a:r>
            <a:r>
              <a:rPr kumimoji="0" lang="zh-CN" altLang="en-US" sz="1800" b="1" i="0" u="none" strike="noStrike" kern="1200" cap="none" spc="0" normalizeH="0" baseline="0" noProof="0" dirty="0">
                <a:ln>
                  <a:noFill/>
                </a:ln>
                <a:solidFill>
                  <a:srgbClr val="1F497D"/>
                </a:solidFill>
                <a:effectLst/>
                <a:uLnTx/>
                <a:uFillTx/>
                <a:latin typeface="思源黑体" panose="020B0500000000000000" pitchFamily="34" charset="-122"/>
                <a:ea typeface="思源黑体" panose="020B0500000000000000" pitchFamily="34" charset="-122"/>
                <a:cs typeface="Arial" panose="020B0604020202020204" pitchFamily="34" charset="0"/>
              </a:rPr>
              <a:t>学习和教学心理学</a:t>
            </a:r>
            <a:r>
              <a:rPr kumimoji="0" lang="zh-CN" altLang="en-US" sz="1800" b="0" i="0" u="none" strike="noStrike" kern="1200" cap="none" spc="0" normalizeH="0" baseline="0" noProof="0" dirty="0">
                <a:ln>
                  <a:noFill/>
                </a:ln>
                <a:solidFill>
                  <a:srgbClr val="000000"/>
                </a:solidFill>
                <a:effectLst/>
                <a:uLnTx/>
                <a:uFillTx/>
                <a:latin typeface="思源黑体" panose="020B0500000000000000" pitchFamily="34" charset="-122"/>
                <a:ea typeface="思源黑体" panose="020B0500000000000000" pitchFamily="34" charset="-122"/>
                <a:cs typeface="Arial" panose="020B0604020202020204" pitchFamily="34" charset="0"/>
              </a:rPr>
              <a:t>相关的文章。本期刊的文章可能会采用一种或多种关于教育心理学的镜头或观点，从关注心理机制到与学习和教学心理学相关的社会和社会现象。该杂志发表理论和概念文章以及综述和荟萃分析，这些文章对理论或用于探索此类理论的方法做出了重大贡献，引领该领域朝着新的方向发展，并促进了对与教育心理学各个方面相关的问题、问题、政策和研究的理解。</a:t>
            </a:r>
          </a:p>
        </p:txBody>
      </p:sp>
      <p:sp>
        <p:nvSpPr>
          <p:cNvPr id="8" name="TextBox 7">
            <a:extLst>
              <a:ext uri="{FF2B5EF4-FFF2-40B4-BE49-F238E27FC236}">
                <a16:creationId xmlns:a16="http://schemas.microsoft.com/office/drawing/2014/main" id="{88AB279B-4004-9B4E-2214-B26020E06C4E}"/>
              </a:ext>
            </a:extLst>
          </p:cNvPr>
          <p:cNvSpPr txBox="1"/>
          <p:nvPr/>
        </p:nvSpPr>
        <p:spPr>
          <a:xfrm>
            <a:off x="4151501" y="1920746"/>
            <a:ext cx="7045074" cy="2554545"/>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highlight>
                  <a:srgbClr val="FFFFFF"/>
                </a:highlight>
                <a:uLnTx/>
                <a:uFillTx/>
                <a:latin typeface="宋体" panose="02010600030101010101" pitchFamily="2" charset="-122"/>
                <a:ea typeface="宋体" panose="02010600030101010101" pitchFamily="2" charset="-122"/>
              </a:rPr>
              <a:t>ISSN: </a:t>
            </a:r>
            <a:r>
              <a:rPr kumimoji="0" lang="en-US" sz="1800" b="0" i="0" u="none" strike="noStrike" kern="1200" cap="none" spc="0" normalizeH="0" baseline="0" noProof="0" dirty="0">
                <a:ln>
                  <a:noFill/>
                </a:ln>
                <a:solidFill>
                  <a:srgbClr val="000000"/>
                </a:solidFill>
                <a:effectLst/>
                <a:highlight>
                  <a:srgbClr val="FFFFFF"/>
                </a:highlight>
                <a:uLnTx/>
                <a:uFillTx/>
                <a:latin typeface="宋体" panose="02010600030101010101" pitchFamily="2" charset="-122"/>
                <a:ea typeface="宋体" panose="02010600030101010101" pitchFamily="2" charset="-122"/>
              </a:rPr>
              <a:t>0046-1520</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1600" b="1" i="0" u="none" strike="noStrike" kern="1200" cap="none" spc="0" normalizeH="0" baseline="0" noProof="0" dirty="0">
                <a:ln>
                  <a:noFill/>
                </a:ln>
                <a:solidFill>
                  <a:srgbClr val="000000"/>
                </a:solidFill>
                <a:effectLst/>
                <a:highlight>
                  <a:srgbClr val="FFFFFF"/>
                </a:highlight>
                <a:uLnTx/>
                <a:uFillTx/>
                <a:latin typeface="宋体" panose="02010600030101010101" pitchFamily="2" charset="-122"/>
                <a:ea typeface="宋体" panose="02010600030101010101" pitchFamily="2" charset="-122"/>
              </a:rPr>
              <a:t>数据库收录全文</a:t>
            </a:r>
            <a:r>
              <a:rPr kumimoji="0" lang="en-US" altLang="zh-CN" sz="1800" b="1" i="0" u="none" strike="noStrike" kern="1200" cap="none" spc="0" normalizeH="0" baseline="0" noProof="0" dirty="0">
                <a:ln>
                  <a:noFill/>
                </a:ln>
                <a:solidFill>
                  <a:srgbClr val="000000"/>
                </a:solidFill>
                <a:effectLst/>
                <a:highlight>
                  <a:srgbClr val="FFFFFF"/>
                </a:highlight>
                <a:uLnTx/>
                <a:uFillTx/>
                <a:latin typeface="宋体" panose="02010600030101010101" pitchFamily="2" charset="-122"/>
                <a:ea typeface="宋体" panose="02010600030101010101" pitchFamily="2" charset="-122"/>
              </a:rPr>
              <a:t>:</a:t>
            </a:r>
            <a:r>
              <a:rPr kumimoji="0" lang="zh-CN" altLang="en-US" sz="1800" b="1" i="0" u="none" strike="noStrike" kern="1200" cap="none" spc="0" normalizeH="0" baseline="0" noProof="0" dirty="0">
                <a:ln>
                  <a:noFill/>
                </a:ln>
                <a:solidFill>
                  <a:srgbClr val="000000"/>
                </a:solidFill>
                <a:effectLst/>
                <a:highlight>
                  <a:srgbClr val="FFFFFF"/>
                </a:highlight>
                <a:uLnTx/>
                <a:uFillTx/>
                <a:latin typeface="宋体" panose="02010600030101010101" pitchFamily="2" charset="-122"/>
                <a:ea typeface="宋体" panose="02010600030101010101" pitchFamily="2" charset="-122"/>
              </a:rPr>
              <a:t> </a:t>
            </a:r>
            <a:r>
              <a:rPr kumimoji="0" lang="en-US" altLang="zh-CN" sz="1800" b="0" i="0" u="none" strike="noStrike" kern="1200" cap="none" spc="0" normalizeH="0" baseline="0" noProof="0" dirty="0">
                <a:ln>
                  <a:noFill/>
                </a:ln>
                <a:solidFill>
                  <a:srgbClr val="000000"/>
                </a:solidFill>
                <a:effectLst/>
                <a:highlight>
                  <a:srgbClr val="FFFFFF"/>
                </a:highlight>
                <a:uLnTx/>
                <a:uFillTx/>
                <a:latin typeface="宋体" panose="02010600030101010101" pitchFamily="2" charset="-122"/>
                <a:ea typeface="宋体" panose="02010600030101010101" pitchFamily="2" charset="-122"/>
              </a:rPr>
              <a:t>1985</a:t>
            </a:r>
            <a:r>
              <a:rPr kumimoji="0" lang="zh-CN" altLang="en-US" sz="1600" b="0" i="0" u="none" strike="noStrike" kern="1200" cap="none" spc="0" normalizeH="0" baseline="0" noProof="0" dirty="0">
                <a:ln>
                  <a:noFill/>
                </a:ln>
                <a:solidFill>
                  <a:srgbClr val="000000"/>
                </a:solidFill>
                <a:effectLst/>
                <a:highlight>
                  <a:srgbClr val="FFFFFF"/>
                </a:highlight>
                <a:uLnTx/>
                <a:uFillTx/>
                <a:latin typeface="宋体" panose="02010600030101010101" pitchFamily="2" charset="-122"/>
                <a:ea typeface="宋体" panose="02010600030101010101" pitchFamily="2" charset="-122"/>
              </a:rPr>
              <a:t>年至今（有</a:t>
            </a:r>
            <a:r>
              <a:rPr kumimoji="0" lang="en-US" altLang="zh-CN" sz="1600" b="0" i="0" u="none" strike="noStrike" kern="1200" cap="none" spc="0" normalizeH="0" baseline="0" noProof="0" dirty="0">
                <a:ln>
                  <a:noFill/>
                </a:ln>
                <a:solidFill>
                  <a:srgbClr val="000000"/>
                </a:solidFill>
                <a:effectLst/>
                <a:highlight>
                  <a:srgbClr val="FFFFFF"/>
                </a:highlight>
                <a:uLnTx/>
                <a:uFillTx/>
                <a:latin typeface="宋体" panose="02010600030101010101" pitchFamily="2" charset="-122"/>
                <a:ea typeface="宋体" panose="02010600030101010101" pitchFamily="2" charset="-122"/>
              </a:rPr>
              <a:t>12</a:t>
            </a:r>
            <a:r>
              <a:rPr kumimoji="0" lang="zh-CN" altLang="en-US" sz="1600" b="0" i="0" u="none" strike="noStrike" kern="1200" cap="none" spc="0" normalizeH="0" baseline="0" noProof="0" dirty="0">
                <a:ln>
                  <a:noFill/>
                </a:ln>
                <a:solidFill>
                  <a:srgbClr val="000000"/>
                </a:solidFill>
                <a:effectLst/>
                <a:highlight>
                  <a:srgbClr val="FFFFFF"/>
                </a:highlight>
                <a:uLnTx/>
                <a:uFillTx/>
                <a:latin typeface="宋体" panose="02010600030101010101" pitchFamily="2" charset="-122"/>
                <a:ea typeface="宋体" panose="02010600030101010101" pitchFamily="2" charset="-122"/>
              </a:rPr>
              <a:t>个月延迟）</a:t>
            </a:r>
            <a:endParaRPr kumimoji="0" lang="en-US" sz="1600" b="0" i="0" u="none" strike="noStrike" kern="1200" cap="none" spc="0" normalizeH="0" baseline="0" noProof="0" dirty="0">
              <a:ln>
                <a:noFill/>
              </a:ln>
              <a:solidFill>
                <a:srgbClr val="000000"/>
              </a:solidFill>
              <a:effectLst/>
              <a:highlight>
                <a:srgbClr val="FFFFFF"/>
              </a:highlight>
              <a:uLnTx/>
              <a:uFillTx/>
              <a:latin typeface="宋体" panose="02010600030101010101" pitchFamily="2" charset="-122"/>
              <a:ea typeface="宋体" panose="02010600030101010101" pitchFamily="2" charset="-122"/>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1600" b="1" i="0" u="none" strike="noStrike" kern="1200" cap="none" spc="0" normalizeH="0" baseline="0" noProof="0" dirty="0">
                <a:ln>
                  <a:noFill/>
                </a:ln>
                <a:solidFill>
                  <a:srgbClr val="000000"/>
                </a:solidFill>
                <a:effectLst/>
                <a:highlight>
                  <a:srgbClr val="FFFFFF"/>
                </a:highlight>
                <a:uLnTx/>
                <a:uFillTx/>
                <a:latin typeface="宋体" panose="02010600030101010101" pitchFamily="2" charset="-122"/>
                <a:ea typeface="宋体" panose="02010600030101010101" pitchFamily="2" charset="-122"/>
              </a:rPr>
              <a:t>出版商</a:t>
            </a:r>
            <a:r>
              <a:rPr kumimoji="0" lang="en-US" sz="1800" b="1" i="0" u="none" strike="noStrike" kern="1200" cap="none" spc="0" normalizeH="0" baseline="0" noProof="0" dirty="0">
                <a:ln>
                  <a:noFill/>
                </a:ln>
                <a:solidFill>
                  <a:srgbClr val="000000"/>
                </a:solidFill>
                <a:effectLst/>
                <a:highlight>
                  <a:srgbClr val="FFFFFF"/>
                </a:highlight>
                <a:uLnTx/>
                <a:uFillTx/>
                <a:latin typeface="宋体" panose="02010600030101010101" pitchFamily="2" charset="-122"/>
                <a:ea typeface="宋体" panose="02010600030101010101" pitchFamily="2" charset="-122"/>
              </a:rPr>
              <a:t>: </a:t>
            </a:r>
            <a:r>
              <a:rPr kumimoji="0" lang="en-US" sz="1800" b="0" i="0" u="none" strike="noStrike" kern="1200" cap="none" spc="0" normalizeH="0" baseline="0" noProof="0" dirty="0">
                <a:ln>
                  <a:noFill/>
                </a:ln>
                <a:solidFill>
                  <a:srgbClr val="000000"/>
                </a:solidFill>
                <a:effectLst/>
                <a:highlight>
                  <a:srgbClr val="FFFFFF"/>
                </a:highlight>
                <a:uLnTx/>
                <a:uFillTx/>
                <a:latin typeface="宋体" panose="02010600030101010101" pitchFamily="2" charset="-122"/>
                <a:ea typeface="宋体" panose="02010600030101010101" pitchFamily="2" charset="-122"/>
              </a:rPr>
              <a:t>Taylor &amp; Francis Ltd</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1600" b="1" i="0" u="none" strike="noStrike" kern="1200" cap="none" spc="0" normalizeH="0" baseline="0" noProof="0" dirty="0">
                <a:ln>
                  <a:noFill/>
                </a:ln>
                <a:solidFill>
                  <a:srgbClr val="000000"/>
                </a:solidFill>
                <a:effectLst/>
                <a:highlight>
                  <a:srgbClr val="FFFFFF"/>
                </a:highlight>
                <a:uLnTx/>
                <a:uFillTx/>
                <a:latin typeface="宋体" panose="02010600030101010101" pitchFamily="2" charset="-122"/>
                <a:ea typeface="宋体" panose="02010600030101010101" pitchFamily="2" charset="-122"/>
              </a:rPr>
              <a:t>出版国家</a:t>
            </a:r>
            <a:r>
              <a:rPr kumimoji="0" lang="en-US" altLang="zh-CN" sz="1600" b="1" i="0" u="none" strike="noStrike" kern="1200" cap="none" spc="0" normalizeH="0" baseline="0" noProof="0" dirty="0">
                <a:ln>
                  <a:noFill/>
                </a:ln>
                <a:solidFill>
                  <a:srgbClr val="000000"/>
                </a:solidFill>
                <a:effectLst/>
                <a:highlight>
                  <a:srgbClr val="FFFFFF"/>
                </a:highlight>
                <a:uLnTx/>
                <a:uFillTx/>
                <a:latin typeface="宋体" panose="02010600030101010101" pitchFamily="2" charset="-122"/>
                <a:ea typeface="宋体" panose="02010600030101010101" pitchFamily="2" charset="-122"/>
              </a:rPr>
              <a:t>: </a:t>
            </a:r>
            <a:r>
              <a:rPr kumimoji="0" lang="zh-CN" altLang="en-US" sz="1600" b="0" i="0" u="none" strike="noStrike" kern="1200" cap="none" spc="0" normalizeH="0" baseline="0" noProof="0" dirty="0">
                <a:ln>
                  <a:noFill/>
                </a:ln>
                <a:solidFill>
                  <a:srgbClr val="000000"/>
                </a:solidFill>
                <a:effectLst/>
                <a:highlight>
                  <a:srgbClr val="FFFFFF"/>
                </a:highlight>
                <a:uLnTx/>
                <a:uFillTx/>
                <a:latin typeface="宋体" panose="02010600030101010101" pitchFamily="2" charset="-122"/>
                <a:ea typeface="宋体" panose="02010600030101010101" pitchFamily="2" charset="-122"/>
              </a:rPr>
              <a:t>英国</a:t>
            </a:r>
            <a:endParaRPr kumimoji="0" lang="en-US" sz="1600" b="0" i="0" u="none" strike="noStrike" kern="1200" cap="none" spc="0" normalizeH="0" baseline="0" noProof="0" dirty="0">
              <a:ln>
                <a:noFill/>
              </a:ln>
              <a:solidFill>
                <a:srgbClr val="000000"/>
              </a:solidFill>
              <a:effectLst/>
              <a:highlight>
                <a:srgbClr val="FFFFFF"/>
              </a:highlight>
              <a:uLnTx/>
              <a:uFillTx/>
              <a:latin typeface="宋体" panose="02010600030101010101" pitchFamily="2" charset="-122"/>
              <a:ea typeface="宋体" panose="02010600030101010101" pitchFamily="2" charset="-122"/>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1600" b="1" i="0" u="none" strike="noStrike" kern="1200" cap="none" spc="0" normalizeH="0" baseline="0" noProof="0" dirty="0">
                <a:ln>
                  <a:noFill/>
                </a:ln>
                <a:solidFill>
                  <a:srgbClr val="000000"/>
                </a:solidFill>
                <a:effectLst/>
                <a:highlight>
                  <a:srgbClr val="FFFFFF"/>
                </a:highlight>
                <a:uLnTx/>
                <a:uFillTx/>
                <a:latin typeface="宋体" panose="02010600030101010101" pitchFamily="2" charset="-122"/>
                <a:ea typeface="宋体" panose="02010600030101010101" pitchFamily="2" charset="-122"/>
              </a:rPr>
              <a:t>出版频率</a:t>
            </a:r>
            <a:r>
              <a:rPr kumimoji="0" lang="en-US" sz="1800" b="1" i="0" u="none" strike="noStrike" kern="1200" cap="none" spc="0" normalizeH="0" baseline="0" noProof="0" dirty="0">
                <a:ln>
                  <a:noFill/>
                </a:ln>
                <a:solidFill>
                  <a:srgbClr val="000000"/>
                </a:solidFill>
                <a:effectLst/>
                <a:highlight>
                  <a:srgbClr val="FFFFFF"/>
                </a:highlight>
                <a:uLnTx/>
                <a:uFillTx/>
                <a:latin typeface="宋体" panose="02010600030101010101" pitchFamily="2" charset="-122"/>
                <a:ea typeface="宋体" panose="02010600030101010101" pitchFamily="2" charset="-122"/>
              </a:rPr>
              <a:t>: </a:t>
            </a:r>
            <a:r>
              <a:rPr kumimoji="0" lang="zh-CN" altLang="en-US" sz="1600" b="0" i="0" u="none" strike="noStrike" kern="1200" cap="none" spc="0" normalizeH="0" baseline="0" noProof="0" dirty="0">
                <a:ln>
                  <a:noFill/>
                </a:ln>
                <a:solidFill>
                  <a:srgbClr val="000000"/>
                </a:solidFill>
                <a:effectLst/>
                <a:highlight>
                  <a:srgbClr val="FFFFFF"/>
                </a:highlight>
                <a:uLnTx/>
                <a:uFillTx/>
                <a:latin typeface="宋体" panose="02010600030101010101" pitchFamily="2" charset="-122"/>
                <a:ea typeface="宋体" panose="02010600030101010101" pitchFamily="2" charset="-122"/>
              </a:rPr>
              <a:t>一年</a:t>
            </a:r>
            <a:r>
              <a:rPr kumimoji="0" lang="en-US" altLang="zh-CN" sz="1600" b="0" i="0" u="none" strike="noStrike" kern="1200" cap="none" spc="0" normalizeH="0" baseline="0" noProof="0" dirty="0">
                <a:ln>
                  <a:noFill/>
                </a:ln>
                <a:solidFill>
                  <a:srgbClr val="000000"/>
                </a:solidFill>
                <a:effectLst/>
                <a:highlight>
                  <a:srgbClr val="FFFFFF"/>
                </a:highlight>
                <a:uLnTx/>
                <a:uFillTx/>
                <a:latin typeface="宋体" panose="02010600030101010101" pitchFamily="2" charset="-122"/>
                <a:ea typeface="宋体" panose="02010600030101010101" pitchFamily="2" charset="-122"/>
              </a:rPr>
              <a:t>4</a:t>
            </a:r>
            <a:r>
              <a:rPr kumimoji="0" lang="zh-CN" altLang="en-US" sz="1600" b="0" i="0" u="none" strike="noStrike" kern="1200" cap="none" spc="0" normalizeH="0" baseline="0" noProof="0" dirty="0">
                <a:ln>
                  <a:noFill/>
                </a:ln>
                <a:solidFill>
                  <a:srgbClr val="000000"/>
                </a:solidFill>
                <a:effectLst/>
                <a:highlight>
                  <a:srgbClr val="FFFFFF"/>
                </a:highlight>
                <a:uLnTx/>
                <a:uFillTx/>
                <a:latin typeface="宋体" panose="02010600030101010101" pitchFamily="2" charset="-122"/>
                <a:ea typeface="宋体" panose="02010600030101010101" pitchFamily="2" charset="-122"/>
              </a:rPr>
              <a:t>次</a:t>
            </a:r>
            <a:endParaRPr kumimoji="0" lang="en-US" altLang="zh-CN" sz="1600" b="0" i="0" u="none" strike="noStrike" kern="1200" cap="none" spc="0" normalizeH="0" baseline="0" noProof="0" dirty="0">
              <a:ln>
                <a:noFill/>
              </a:ln>
              <a:solidFill>
                <a:srgbClr val="000000"/>
              </a:solidFill>
              <a:effectLst/>
              <a:highlight>
                <a:srgbClr val="FFFFFF"/>
              </a:highlight>
              <a:uLnTx/>
              <a:uFillTx/>
              <a:latin typeface="宋体" panose="02010600030101010101" pitchFamily="2" charset="-122"/>
              <a:ea typeface="宋体" panose="02010600030101010101" pitchFamily="2" charset="-122"/>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1600" b="1" i="0" u="none" strike="noStrike" kern="1200" cap="none" spc="0" normalizeH="0" baseline="0" noProof="0" dirty="0">
                <a:ln>
                  <a:noFill/>
                </a:ln>
                <a:solidFill>
                  <a:srgbClr val="000000"/>
                </a:solidFill>
                <a:effectLst/>
                <a:highlight>
                  <a:srgbClr val="FFFFFF"/>
                </a:highlight>
                <a:uLnTx/>
                <a:uFillTx/>
                <a:latin typeface="宋体" panose="02010600030101010101" pitchFamily="2" charset="-122"/>
                <a:ea typeface="宋体" panose="02010600030101010101" pitchFamily="2" charset="-122"/>
              </a:rPr>
              <a:t>影响因子</a:t>
            </a:r>
            <a:r>
              <a:rPr kumimoji="0" lang="en-US" sz="1800" b="1" i="0" u="none" strike="noStrike" kern="1200" cap="none" spc="0" normalizeH="0" baseline="0" noProof="0" dirty="0">
                <a:ln>
                  <a:noFill/>
                </a:ln>
                <a:solidFill>
                  <a:srgbClr val="000000"/>
                </a:solidFill>
                <a:effectLst/>
                <a:highlight>
                  <a:srgbClr val="FFFFFF"/>
                </a:highlight>
                <a:uLnTx/>
                <a:uFillTx/>
                <a:latin typeface="宋体" panose="02010600030101010101" pitchFamily="2" charset="-122"/>
                <a:ea typeface="宋体" panose="02010600030101010101" pitchFamily="2" charset="-122"/>
              </a:rPr>
              <a:t>: </a:t>
            </a:r>
            <a:r>
              <a:rPr kumimoji="0" lang="en-US" sz="1800" b="0" i="0" u="none" strike="noStrike" kern="1200" cap="none" spc="0" normalizeH="0" baseline="0" noProof="0" dirty="0">
                <a:ln>
                  <a:noFill/>
                </a:ln>
                <a:solidFill>
                  <a:srgbClr val="000000"/>
                </a:solidFill>
                <a:effectLst/>
                <a:highlight>
                  <a:srgbClr val="FFFFFF"/>
                </a:highlight>
                <a:uLnTx/>
                <a:uFillTx/>
                <a:latin typeface="宋体" panose="02010600030101010101" pitchFamily="2" charset="-122"/>
                <a:ea typeface="宋体" panose="02010600030101010101" pitchFamily="2" charset="-122"/>
              </a:rPr>
              <a:t>8.8    </a:t>
            </a:r>
            <a:r>
              <a:rPr kumimoji="0" lang="en-US" sz="1600" b="1" i="0" u="none" strike="noStrike" kern="1200" cap="none" spc="0" normalizeH="0" baseline="0" noProof="0" dirty="0">
                <a:ln>
                  <a:noFill/>
                </a:ln>
                <a:solidFill>
                  <a:srgbClr val="000000"/>
                </a:solidFill>
                <a:effectLst/>
                <a:highlight>
                  <a:srgbClr val="FFFFFF"/>
                </a:highlight>
                <a:uLnTx/>
                <a:uFillTx/>
                <a:latin typeface="宋体" panose="02010600030101010101" pitchFamily="2" charset="-122"/>
                <a:ea typeface="宋体" panose="02010600030101010101" pitchFamily="2" charset="-122"/>
              </a:rPr>
              <a:t>5</a:t>
            </a:r>
            <a:r>
              <a:rPr kumimoji="0" lang="zh-CN" altLang="en-US" sz="1600" b="1" i="0" u="none" strike="noStrike" kern="1200" cap="none" spc="0" normalizeH="0" baseline="0" noProof="0" dirty="0">
                <a:ln>
                  <a:noFill/>
                </a:ln>
                <a:solidFill>
                  <a:srgbClr val="000000"/>
                </a:solidFill>
                <a:effectLst/>
                <a:highlight>
                  <a:srgbClr val="FFFFFF"/>
                </a:highlight>
                <a:uLnTx/>
                <a:uFillTx/>
                <a:latin typeface="宋体" panose="02010600030101010101" pitchFamily="2" charset="-122"/>
                <a:ea typeface="宋体" panose="02010600030101010101" pitchFamily="2" charset="-122"/>
              </a:rPr>
              <a:t>年影响因子</a:t>
            </a:r>
            <a:r>
              <a:rPr kumimoji="0" lang="en-US" altLang="zh-CN" sz="1800" b="1" i="0" u="none" strike="noStrike" kern="1200" cap="none" spc="0" normalizeH="0" baseline="0" noProof="0" dirty="0">
                <a:ln>
                  <a:noFill/>
                </a:ln>
                <a:solidFill>
                  <a:srgbClr val="000000"/>
                </a:solidFill>
                <a:effectLst/>
                <a:highlight>
                  <a:srgbClr val="FFFFFF"/>
                </a:highlight>
                <a:uLnTx/>
                <a:uFillTx/>
                <a:latin typeface="宋体" panose="02010600030101010101" pitchFamily="2" charset="-122"/>
                <a:ea typeface="宋体" panose="02010600030101010101" pitchFamily="2" charset="-122"/>
              </a:rPr>
              <a:t>:</a:t>
            </a:r>
            <a:r>
              <a:rPr kumimoji="0" lang="en-US" altLang="zh-CN" sz="1800" b="0" i="0" u="none" strike="noStrike" kern="1200" cap="none" spc="0" normalizeH="0" baseline="0" noProof="0" dirty="0">
                <a:ln>
                  <a:noFill/>
                </a:ln>
                <a:solidFill>
                  <a:srgbClr val="000000"/>
                </a:solidFill>
                <a:effectLst/>
                <a:highlight>
                  <a:srgbClr val="FFFFFF"/>
                </a:highlight>
                <a:uLnTx/>
                <a:uFillTx/>
                <a:latin typeface="宋体" panose="02010600030101010101" pitchFamily="2" charset="-122"/>
                <a:ea typeface="宋体" panose="02010600030101010101" pitchFamily="2" charset="-122"/>
              </a:rPr>
              <a:t>11.9</a:t>
            </a:r>
            <a:endParaRPr kumimoji="0" lang="en-US" sz="1600" b="0" i="0" u="none" strike="noStrike" kern="1200" cap="none" spc="0" normalizeH="0" baseline="0" noProof="0" dirty="0">
              <a:ln>
                <a:noFill/>
              </a:ln>
              <a:solidFill>
                <a:srgbClr val="000000"/>
              </a:solidFill>
              <a:effectLst/>
              <a:highlight>
                <a:srgbClr val="FFFFFF"/>
              </a:highlight>
              <a:uLnTx/>
              <a:uFillTx/>
              <a:latin typeface="宋体" panose="02010600030101010101" pitchFamily="2" charset="-122"/>
              <a:ea typeface="宋体" panose="02010600030101010101" pitchFamily="2" charset="-122"/>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1800" b="1" i="0" u="none" strike="noStrike" kern="1200" cap="none" spc="0" normalizeH="0" baseline="0" noProof="0" dirty="0">
                <a:ln>
                  <a:noFill/>
                </a:ln>
                <a:solidFill>
                  <a:srgbClr val="000000"/>
                </a:solidFill>
                <a:effectLst/>
                <a:highlight>
                  <a:srgbClr val="FFFFFF"/>
                </a:highlight>
                <a:uLnTx/>
                <a:uFillTx/>
                <a:latin typeface="宋体" panose="02010600030101010101" pitchFamily="2" charset="-122"/>
                <a:ea typeface="宋体" panose="02010600030101010101" pitchFamily="2" charset="-122"/>
              </a:rPr>
              <a:t>JIF(SSCI)</a:t>
            </a:r>
            <a:r>
              <a:rPr kumimoji="0" lang="zh-CN" altLang="en-US" sz="1600" b="1" i="0" u="none" strike="noStrike" kern="1200" cap="none" spc="0" normalizeH="0" baseline="0" noProof="0" dirty="0">
                <a:ln>
                  <a:noFill/>
                </a:ln>
                <a:solidFill>
                  <a:srgbClr val="000000"/>
                </a:solidFill>
                <a:effectLst/>
                <a:highlight>
                  <a:srgbClr val="FFFFFF"/>
                </a:highlight>
                <a:uLnTx/>
                <a:uFillTx/>
                <a:latin typeface="宋体" panose="02010600030101010101" pitchFamily="2" charset="-122"/>
                <a:ea typeface="宋体" panose="02010600030101010101" pitchFamily="2" charset="-122"/>
              </a:rPr>
              <a:t>排名：</a:t>
            </a:r>
            <a:r>
              <a:rPr kumimoji="0" lang="en-US" sz="1800" b="1" i="0" u="none" strike="noStrike" kern="1200" cap="none" spc="0" normalizeH="0" baseline="0" noProof="0" dirty="0">
                <a:ln>
                  <a:noFill/>
                </a:ln>
                <a:solidFill>
                  <a:srgbClr val="000000"/>
                </a:solidFill>
                <a:effectLst/>
                <a:highlight>
                  <a:srgbClr val="FFFFFF"/>
                </a:highlight>
                <a:uLnTx/>
                <a:uFillTx/>
                <a:latin typeface="宋体" panose="02010600030101010101" pitchFamily="2" charset="-122"/>
                <a:ea typeface="宋体" panose="02010600030101010101" pitchFamily="2" charset="-122"/>
              </a:rPr>
              <a:t>Education &amp; Educational Research: </a:t>
            </a:r>
            <a:r>
              <a:rPr kumimoji="0" lang="en-US" sz="1800" b="0" i="0" u="none" strike="noStrike" kern="1200" cap="none" spc="0" normalizeH="0" baseline="0" noProof="0" dirty="0">
                <a:ln>
                  <a:noFill/>
                </a:ln>
                <a:solidFill>
                  <a:srgbClr val="000000"/>
                </a:solidFill>
                <a:effectLst/>
                <a:highlight>
                  <a:srgbClr val="FFFFFF"/>
                </a:highlight>
                <a:uLnTx/>
                <a:uFillTx/>
                <a:latin typeface="宋体" panose="02010600030101010101" pitchFamily="2" charset="-122"/>
                <a:ea typeface="宋体" panose="02010600030101010101" pitchFamily="2" charset="-122"/>
              </a:rPr>
              <a:t>4/269</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1600" b="1" i="0" u="none" strike="noStrike" kern="1200" cap="none" spc="0" normalizeH="0" baseline="0" noProof="0" dirty="0">
                <a:ln>
                  <a:noFill/>
                </a:ln>
                <a:solidFill>
                  <a:srgbClr val="000000"/>
                </a:solidFill>
                <a:effectLst/>
                <a:highlight>
                  <a:srgbClr val="FFFFFF"/>
                </a:highlight>
                <a:uLnTx/>
                <a:uFillTx/>
                <a:latin typeface="宋体" panose="02010600030101010101" pitchFamily="2" charset="-122"/>
                <a:ea typeface="宋体" panose="02010600030101010101" pitchFamily="2" charset="-122"/>
              </a:rPr>
              <a:t>同行评议期刊</a:t>
            </a:r>
            <a:r>
              <a:rPr kumimoji="0" lang="en-US" altLang="zh-CN" sz="1600" b="1" i="0" u="none" strike="noStrike" kern="1200" cap="none" spc="0" normalizeH="0" baseline="0" noProof="0" dirty="0">
                <a:ln>
                  <a:noFill/>
                </a:ln>
                <a:solidFill>
                  <a:srgbClr val="000000"/>
                </a:solidFill>
                <a:effectLst/>
                <a:highlight>
                  <a:srgbClr val="FFFFFF"/>
                </a:highlight>
                <a:uLnTx/>
                <a:uFillTx/>
                <a:latin typeface="宋体" panose="02010600030101010101" pitchFamily="2" charset="-122"/>
                <a:ea typeface="宋体" panose="02010600030101010101" pitchFamily="2" charset="-122"/>
              </a:rPr>
              <a:t>: </a:t>
            </a:r>
            <a:r>
              <a:rPr kumimoji="0" lang="zh-CN" altLang="en-US" sz="1600" b="0" i="0" u="none" strike="noStrike" kern="1200" cap="none" spc="0" normalizeH="0" baseline="0" noProof="0" dirty="0">
                <a:ln>
                  <a:noFill/>
                </a:ln>
                <a:solidFill>
                  <a:srgbClr val="000000"/>
                </a:solidFill>
                <a:effectLst/>
                <a:highlight>
                  <a:srgbClr val="FFFFFF"/>
                </a:highlight>
                <a:uLnTx/>
                <a:uFillTx/>
                <a:latin typeface="宋体" panose="02010600030101010101" pitchFamily="2" charset="-122"/>
                <a:ea typeface="宋体" panose="02010600030101010101" pitchFamily="2" charset="-122"/>
              </a:rPr>
              <a:t>是</a:t>
            </a:r>
            <a:endParaRPr kumimoji="0" lang="en-US" altLang="zh-CN" sz="1600" b="0" i="0" u="none" strike="noStrike" kern="1200" cap="none" spc="0" normalizeH="0" baseline="0" noProof="0" dirty="0">
              <a:ln>
                <a:noFill/>
              </a:ln>
              <a:solidFill>
                <a:srgbClr val="000000"/>
              </a:solidFill>
              <a:effectLst/>
              <a:highlight>
                <a:srgbClr val="FFFFFF"/>
              </a:highlight>
              <a:uLnTx/>
              <a:uFillTx/>
              <a:latin typeface="宋体" panose="02010600030101010101" pitchFamily="2" charset="-122"/>
              <a:ea typeface="宋体" panose="02010600030101010101" pitchFamily="2" charset="-122"/>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1600" b="1" i="0" u="none" strike="noStrike" kern="1200" cap="none" spc="0" normalizeH="0" baseline="0" noProof="0" dirty="0">
                <a:ln>
                  <a:noFill/>
                </a:ln>
                <a:solidFill>
                  <a:srgbClr val="000000"/>
                </a:solidFill>
                <a:effectLst/>
                <a:highlight>
                  <a:srgbClr val="FFFFFF"/>
                </a:highlight>
                <a:uLnTx/>
                <a:uFillTx/>
                <a:latin typeface="宋体" panose="02010600030101010101" pitchFamily="2" charset="-122"/>
                <a:ea typeface="宋体" panose="02010600030101010101" pitchFamily="2" charset="-122"/>
              </a:rPr>
              <a:t>期刊链接</a:t>
            </a:r>
            <a:r>
              <a:rPr kumimoji="0" lang="en-US" sz="1800" b="1" i="0" u="none" strike="noStrike" kern="1200" cap="none" spc="0" normalizeH="0" baseline="0" noProof="0" dirty="0">
                <a:ln>
                  <a:noFill/>
                </a:ln>
                <a:solidFill>
                  <a:srgbClr val="000000"/>
                </a:solidFill>
                <a:effectLst/>
                <a:highlight>
                  <a:srgbClr val="FFFFFF"/>
                </a:highlight>
                <a:uLnTx/>
                <a:uFillTx/>
                <a:latin typeface="宋体" panose="02010600030101010101" pitchFamily="2" charset="-122"/>
                <a:ea typeface="宋体" panose="02010600030101010101" pitchFamily="2" charset="-122"/>
              </a:rPr>
              <a:t>:</a:t>
            </a:r>
            <a:r>
              <a:rPr kumimoji="0" lang="zh-CN" altLang="en-US" sz="1800" b="1" i="0" u="none" strike="noStrike" kern="1200" cap="none" spc="0" normalizeH="0" baseline="0" noProof="0" dirty="0">
                <a:ln>
                  <a:noFill/>
                </a:ln>
                <a:solidFill>
                  <a:srgbClr val="000000"/>
                </a:solidFill>
                <a:effectLst/>
                <a:highlight>
                  <a:srgbClr val="FFFFFF"/>
                </a:highlight>
                <a:uLnTx/>
                <a:uFillTx/>
                <a:latin typeface="宋体" panose="02010600030101010101" pitchFamily="2" charset="-122"/>
                <a:ea typeface="宋体" panose="02010600030101010101" pitchFamily="2" charset="-122"/>
              </a:rPr>
              <a:t> </a:t>
            </a:r>
            <a:r>
              <a:rPr kumimoji="0" lang="en-US" sz="1800" b="0" i="0" u="none" strike="noStrike" kern="1200" cap="none" spc="0" normalizeH="0" baseline="0" noProof="0" dirty="0">
                <a:ln>
                  <a:noFill/>
                </a:ln>
                <a:solidFill>
                  <a:srgbClr val="000000"/>
                </a:solidFill>
                <a:effectLst/>
                <a:highlight>
                  <a:srgbClr val="FFFFFF"/>
                </a:highlight>
                <a:uLnTx/>
                <a:uFillTx/>
                <a:latin typeface="宋体" panose="02010600030101010101" pitchFamily="2" charset="-122"/>
                <a:ea typeface="宋体" panose="02010600030101010101" pitchFamily="2" charset="-122"/>
              </a:rPr>
              <a:t>http://www.tandfonline.com/</a:t>
            </a:r>
          </a:p>
        </p:txBody>
      </p:sp>
      <p:sp>
        <p:nvSpPr>
          <p:cNvPr id="14" name="TextBox 13">
            <a:extLst>
              <a:ext uri="{FF2B5EF4-FFF2-40B4-BE49-F238E27FC236}">
                <a16:creationId xmlns:a16="http://schemas.microsoft.com/office/drawing/2014/main" id="{121837C4-2BB9-5840-40AB-127B92CBA4BB}"/>
              </a:ext>
            </a:extLst>
          </p:cNvPr>
          <p:cNvSpPr txBox="1"/>
          <p:nvPr/>
        </p:nvSpPr>
        <p:spPr>
          <a:xfrm>
            <a:off x="1524000" y="1323975"/>
            <a:ext cx="5824538" cy="369888"/>
          </a:xfrm>
          <a:prstGeom prst="rect">
            <a:avLst/>
          </a:prstGeom>
          <a:noFill/>
        </p:spPr>
        <p:txBody>
          <a:bodyPr>
            <a:spAutoFit/>
          </a:bodyPr>
          <a:lstStyle>
            <a:lvl1pPr>
              <a:defRPr sz="2600">
                <a:solidFill>
                  <a:schemeClr val="tx1"/>
                </a:solidFill>
                <a:latin typeface="Arial" panose="020B0604020202020204" pitchFamily="34" charset="0"/>
              </a:defRPr>
            </a:lvl1pPr>
            <a:lvl2pPr marL="742950" indent="-285750">
              <a:defRPr sz="2600">
                <a:solidFill>
                  <a:schemeClr val="tx1"/>
                </a:solidFill>
                <a:latin typeface="Arial" panose="020B0604020202020204" pitchFamily="34" charset="0"/>
              </a:defRPr>
            </a:lvl2pPr>
            <a:lvl3pPr marL="1143000" indent="-228600">
              <a:defRPr sz="2600">
                <a:solidFill>
                  <a:schemeClr val="tx1"/>
                </a:solidFill>
                <a:latin typeface="Arial" panose="020B0604020202020204" pitchFamily="34" charset="0"/>
              </a:defRPr>
            </a:lvl3pPr>
            <a:lvl4pPr marL="1600200" indent="-228600">
              <a:defRPr sz="2600">
                <a:solidFill>
                  <a:schemeClr val="tx1"/>
                </a:solidFill>
                <a:latin typeface="Arial" panose="020B0604020202020204" pitchFamily="34" charset="0"/>
              </a:defRPr>
            </a:lvl4pPr>
            <a:lvl5pPr marL="2057400" indent="-228600">
              <a:defRPr sz="2600">
                <a:solidFill>
                  <a:schemeClr val="tx1"/>
                </a:solidFill>
                <a:latin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1800" b="1" i="0" u="none" strike="noStrike" kern="1200" cap="none" spc="0" normalizeH="0" baseline="0" noProof="0">
                <a:ln>
                  <a:noFill/>
                </a:ln>
                <a:solidFill>
                  <a:srgbClr val="F0BF0A"/>
                </a:solidFill>
                <a:effectLst/>
                <a:uLnTx/>
                <a:uFillTx/>
                <a:latin typeface="Microsoft YaHei UI" panose="020B0503020204020204" pitchFamily="34" charset="-122"/>
                <a:ea typeface="Microsoft YaHei UI" panose="020B0503020204020204" pitchFamily="34" charset="-122"/>
                <a:cs typeface="+mn-cs"/>
              </a:rPr>
              <a:t>（</a:t>
            </a:r>
            <a:r>
              <a:rPr kumimoji="0" lang="en-US" altLang="zh-CN" sz="1800" b="1" i="0" u="none" strike="noStrike" kern="1200" cap="none" spc="0" normalizeH="0" baseline="0" noProof="0">
                <a:ln>
                  <a:noFill/>
                </a:ln>
                <a:solidFill>
                  <a:srgbClr val="F0BF0A"/>
                </a:solidFill>
                <a:effectLst/>
                <a:uLnTx/>
                <a:uFillTx/>
                <a:latin typeface="Microsoft YaHei UI" panose="020B0503020204020204" pitchFamily="34" charset="-122"/>
                <a:ea typeface="Microsoft YaHei UI" panose="020B0503020204020204" pitchFamily="34" charset="-122"/>
                <a:cs typeface="+mn-cs"/>
              </a:rPr>
              <a:t>JIF2022: </a:t>
            </a:r>
            <a:r>
              <a:rPr kumimoji="0" lang="en-US" altLang="zh-CN" sz="1800" b="1" i="0" u="none" strike="noStrike" kern="1200" cap="none" spc="0" normalizeH="0" baseline="0" noProof="0">
                <a:ln>
                  <a:noFill/>
                </a:ln>
                <a:solidFill>
                  <a:srgbClr val="00B0F0"/>
                </a:solidFill>
                <a:effectLst/>
                <a:uLnTx/>
                <a:uFillTx/>
                <a:latin typeface="等线" panose="02010600030101010101" pitchFamily="2" charset="-122"/>
                <a:ea typeface="等线" panose="02010600030101010101" pitchFamily="2" charset="-122"/>
                <a:cs typeface="Times New Roman" panose="02020603050405020304" pitchFamily="18" charset="0"/>
              </a:rPr>
              <a:t>8</a:t>
            </a:r>
            <a:r>
              <a:rPr kumimoji="0" lang="en-US" altLang="en-US" sz="1800" b="1" i="0" u="none" strike="noStrike" kern="1200" cap="none" spc="0" normalizeH="0" baseline="0" noProof="0">
                <a:ln>
                  <a:noFill/>
                </a:ln>
                <a:solidFill>
                  <a:srgbClr val="00B0F0"/>
                </a:solidFill>
                <a:effectLst/>
                <a:uLnTx/>
                <a:uFillTx/>
                <a:latin typeface="等线" panose="02010600030101010101" pitchFamily="2" charset="-122"/>
                <a:ea typeface="等线" panose="02010600030101010101" pitchFamily="2" charset="-122"/>
                <a:cs typeface="Times New Roman" panose="02020603050405020304" pitchFamily="18" charset="0"/>
              </a:rPr>
              <a:t>.8 </a:t>
            </a:r>
            <a:r>
              <a:rPr kumimoji="0" lang="en-US" altLang="en-US" sz="1800" b="1" i="0" u="none" strike="noStrike" kern="1200" cap="none" spc="0" normalizeH="0" baseline="0" noProof="0">
                <a:ln>
                  <a:noFill/>
                </a:ln>
                <a:solidFill>
                  <a:srgbClr val="FF0000"/>
                </a:solidFill>
                <a:effectLst/>
                <a:uLnTx/>
                <a:uFillTx/>
                <a:latin typeface="等线" panose="02010600030101010101" pitchFamily="2" charset="-122"/>
                <a:ea typeface="等线" panose="02010600030101010101" pitchFamily="2" charset="-122"/>
                <a:cs typeface="Times New Roman" panose="02020603050405020304" pitchFamily="18" charset="0"/>
              </a:rPr>
              <a:t>↑ </a:t>
            </a:r>
            <a:r>
              <a:rPr kumimoji="0" lang="en-US" altLang="en-US" sz="1800" b="1" i="0" u="none" strike="noStrike" kern="1200" cap="none" spc="0" normalizeH="0" baseline="30000" noProof="0">
                <a:ln>
                  <a:noFill/>
                </a:ln>
                <a:solidFill>
                  <a:srgbClr val="FF0000"/>
                </a:solidFill>
                <a:effectLst/>
                <a:uLnTx/>
                <a:uFillTx/>
                <a:latin typeface="等线" panose="02010600030101010101" pitchFamily="2" charset="-122"/>
                <a:ea typeface="等线" panose="02010600030101010101" pitchFamily="2" charset="-122"/>
                <a:cs typeface="Times New Roman" panose="02020603050405020304" pitchFamily="18" charset="0"/>
              </a:rPr>
              <a:t>0.591 </a:t>
            </a:r>
            <a:r>
              <a:rPr kumimoji="0" lang="zh-CN" altLang="en-US" sz="1800" b="1" i="0" u="none" strike="noStrike" kern="1200" cap="none" spc="0" normalizeH="0" baseline="0" noProof="0">
                <a:ln>
                  <a:noFill/>
                </a:ln>
                <a:solidFill>
                  <a:srgbClr val="F0BF0A"/>
                </a:solidFill>
                <a:effectLst/>
                <a:uLnTx/>
                <a:uFillTx/>
                <a:latin typeface="Microsoft YaHei UI" panose="020B0503020204020204" pitchFamily="34" charset="-122"/>
                <a:ea typeface="Microsoft YaHei UI" panose="020B0503020204020204" pitchFamily="34" charset="-122"/>
                <a:cs typeface="+mn-cs"/>
              </a:rPr>
              <a:t>； </a:t>
            </a:r>
            <a:r>
              <a:rPr kumimoji="0" lang="en-US" altLang="zh-CN" sz="1800" b="1" i="0" u="none" strike="noStrike" kern="1200" cap="none" spc="0" normalizeH="0" baseline="0" noProof="0">
                <a:ln>
                  <a:noFill/>
                </a:ln>
                <a:solidFill>
                  <a:srgbClr val="F0BF0A"/>
                </a:solidFill>
                <a:effectLst/>
                <a:uLnTx/>
                <a:uFillTx/>
                <a:latin typeface="Microsoft YaHei UI" panose="020B0503020204020204" pitchFamily="34" charset="-122"/>
                <a:ea typeface="Microsoft YaHei UI" panose="020B0503020204020204" pitchFamily="34" charset="-122"/>
                <a:cs typeface="+mn-cs"/>
              </a:rPr>
              <a:t>JCR Q1 </a:t>
            </a:r>
            <a:r>
              <a:rPr kumimoji="0" lang="zh-CN" altLang="en-US" sz="1800" b="1" i="0" u="none" strike="noStrike" kern="1200" cap="none" spc="0" normalizeH="0" baseline="0" noProof="0">
                <a:ln>
                  <a:noFill/>
                </a:ln>
                <a:solidFill>
                  <a:srgbClr val="F0BF0A"/>
                </a:solidFill>
                <a:effectLst/>
                <a:uLnTx/>
                <a:uFillTx/>
                <a:latin typeface="Microsoft YaHei UI" panose="020B0503020204020204" pitchFamily="34" charset="-122"/>
                <a:ea typeface="Microsoft YaHei UI" panose="020B0503020204020204" pitchFamily="34" charset="-122"/>
                <a:cs typeface="+mn-cs"/>
              </a:rPr>
              <a:t>；</a:t>
            </a:r>
            <a:r>
              <a:rPr kumimoji="0" lang="en-US" altLang="zh-CN" sz="1800" b="1" i="0" u="none" strike="noStrike" kern="1200" cap="none" spc="0" normalizeH="0" baseline="0" noProof="0">
                <a:ln>
                  <a:noFill/>
                </a:ln>
                <a:solidFill>
                  <a:srgbClr val="F0BF0A"/>
                </a:solidFill>
                <a:effectLst/>
                <a:uLnTx/>
                <a:uFillTx/>
                <a:latin typeface="Microsoft YaHei UI" panose="020B0503020204020204" pitchFamily="34" charset="-122"/>
                <a:ea typeface="Microsoft YaHei UI" panose="020B0503020204020204" pitchFamily="34" charset="-122"/>
                <a:cs typeface="+mn-cs"/>
              </a:rPr>
              <a:t>SCI Q1</a:t>
            </a:r>
            <a:r>
              <a:rPr kumimoji="0" lang="zh-CN" altLang="en-US" sz="1800" b="1" i="0" u="none" strike="noStrike" kern="1200" cap="none" spc="0" normalizeH="0" baseline="0" noProof="0">
                <a:ln>
                  <a:noFill/>
                </a:ln>
                <a:solidFill>
                  <a:srgbClr val="F0BF0A"/>
                </a:solidFill>
                <a:effectLst/>
                <a:uLnTx/>
                <a:uFillTx/>
                <a:latin typeface="Microsoft YaHei UI" panose="020B0503020204020204" pitchFamily="34" charset="-122"/>
                <a:ea typeface="Microsoft YaHei UI" panose="020B0503020204020204" pitchFamily="34" charset="-122"/>
                <a:cs typeface="+mn-cs"/>
              </a:rPr>
              <a:t>）</a:t>
            </a:r>
            <a:endParaRPr kumimoji="0" lang="en-US" altLang="en-US" sz="18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a:extLst>
              <a:ext uri="{FF2B5EF4-FFF2-40B4-BE49-F238E27FC236}">
                <a16:creationId xmlns:a16="http://schemas.microsoft.com/office/drawing/2014/main" id="{90C33608-DCC4-7B8E-B8C2-064A5EF0CD90}"/>
              </a:ext>
            </a:extLst>
          </p:cNvPr>
          <p:cNvSpPr>
            <a:spLocks noGrp="1"/>
          </p:cNvSpPr>
          <p:nvPr>
            <p:ph type="title"/>
          </p:nvPr>
        </p:nvSpPr>
        <p:spPr>
          <a:xfrm>
            <a:off x="1611313" y="498476"/>
            <a:ext cx="9207500" cy="771525"/>
          </a:xfrm>
        </p:spPr>
        <p:txBody>
          <a:bodyPr/>
          <a:lstStyle/>
          <a:p>
            <a:pPr algn="l"/>
            <a:r>
              <a:rPr lang="en-US" altLang="en-US" sz="2000" b="1" dirty="0">
                <a:solidFill>
                  <a:schemeClr val="tx2"/>
                </a:solidFill>
                <a:latin typeface="Microsoft YaHei UI" panose="020B0503020204020204" pitchFamily="34" charset="-122"/>
                <a:ea typeface="Microsoft YaHei UI" panose="020B0503020204020204" pitchFamily="34" charset="-122"/>
              </a:rPr>
              <a:t>International Journal of Educational Technology in Higher Education</a:t>
            </a:r>
            <a:br>
              <a:rPr lang="en-US" altLang="en-US" sz="2000" b="1" dirty="0">
                <a:solidFill>
                  <a:schemeClr val="tx2"/>
                </a:solidFill>
                <a:latin typeface="Microsoft YaHei UI" panose="020B0503020204020204" pitchFamily="34" charset="-122"/>
                <a:ea typeface="Microsoft YaHei UI" panose="020B0503020204020204" pitchFamily="34" charset="-122"/>
              </a:rPr>
            </a:br>
            <a:r>
              <a:rPr lang="zh-CN" altLang="en-US" sz="2000" b="1" dirty="0">
                <a:solidFill>
                  <a:schemeClr val="tx2"/>
                </a:solidFill>
                <a:latin typeface="Microsoft YaHei UI" panose="020B0503020204020204" pitchFamily="34" charset="-122"/>
                <a:ea typeface="Microsoft YaHei UI" panose="020B0503020204020204" pitchFamily="34" charset="-122"/>
              </a:rPr>
              <a:t>（国际高等教育教育技术杂志）</a:t>
            </a:r>
            <a:endParaRPr lang="en-US" altLang="en-US" sz="1200" b="1" dirty="0">
              <a:solidFill>
                <a:srgbClr val="F0BF0A"/>
              </a:solidFill>
              <a:latin typeface="Microsoft YaHei UI" panose="020B0503020204020204" pitchFamily="34" charset="-122"/>
              <a:ea typeface="Microsoft YaHei UI" panose="020B0503020204020204" pitchFamily="34" charset="-122"/>
            </a:endParaRPr>
          </a:p>
        </p:txBody>
      </p:sp>
      <p:sp>
        <p:nvSpPr>
          <p:cNvPr id="17411" name="AutoShape 6" descr="Image">
            <a:extLst>
              <a:ext uri="{FF2B5EF4-FFF2-40B4-BE49-F238E27FC236}">
                <a16:creationId xmlns:a16="http://schemas.microsoft.com/office/drawing/2014/main" id="{ADB723DD-55CF-9C50-14C7-8637A4C408D8}"/>
              </a:ext>
            </a:extLst>
          </p:cNvPr>
          <p:cNvSpPr>
            <a:spLocks noChangeAspect="1" noChangeArrowheads="1"/>
          </p:cNvSpPr>
          <p:nvPr/>
        </p:nvSpPr>
        <p:spPr bwMode="auto">
          <a:xfrm>
            <a:off x="5910263" y="369887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600">
                <a:solidFill>
                  <a:schemeClr val="tx1"/>
                </a:solidFill>
                <a:latin typeface="Arial" panose="020B0604020202020204" pitchFamily="34" charset="0"/>
              </a:defRPr>
            </a:lvl1pPr>
            <a:lvl2pPr marL="742950" indent="-285750">
              <a:defRPr sz="2600">
                <a:solidFill>
                  <a:schemeClr val="tx1"/>
                </a:solidFill>
                <a:latin typeface="Arial" panose="020B0604020202020204" pitchFamily="34" charset="0"/>
              </a:defRPr>
            </a:lvl2pPr>
            <a:lvl3pPr marL="1143000" indent="-228600">
              <a:defRPr sz="2600">
                <a:solidFill>
                  <a:schemeClr val="tx1"/>
                </a:solidFill>
                <a:latin typeface="Arial" panose="020B0604020202020204" pitchFamily="34" charset="0"/>
              </a:defRPr>
            </a:lvl3pPr>
            <a:lvl4pPr marL="1600200" indent="-228600">
              <a:defRPr sz="2600">
                <a:solidFill>
                  <a:schemeClr val="tx1"/>
                </a:solidFill>
                <a:latin typeface="Arial" panose="020B0604020202020204" pitchFamily="34" charset="0"/>
              </a:defRPr>
            </a:lvl4pPr>
            <a:lvl5pPr marL="2057400" indent="-228600">
              <a:defRPr sz="2600">
                <a:solidFill>
                  <a:schemeClr val="tx1"/>
                </a:solidFill>
                <a:latin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6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pic>
        <p:nvPicPr>
          <p:cNvPr id="44040" name="Picture 8">
            <a:extLst>
              <a:ext uri="{FF2B5EF4-FFF2-40B4-BE49-F238E27FC236}">
                <a16:creationId xmlns:a16="http://schemas.microsoft.com/office/drawing/2014/main" id="{F0741AE4-A608-CE30-0A05-C656945C0C12}"/>
              </a:ext>
            </a:extLst>
          </p:cNvPr>
          <p:cNvPicPr>
            <a:picLocks noChangeAspect="1" noChangeArrowheads="1"/>
          </p:cNvPicPr>
          <p:nvPr/>
        </p:nvPicPr>
        <p:blipFill>
          <a:blip r:embed="rId2"/>
          <a:srcRect/>
          <a:stretch/>
        </p:blipFill>
        <p:spPr bwMode="auto">
          <a:xfrm>
            <a:off x="1863725" y="1870075"/>
            <a:ext cx="2014538" cy="2655888"/>
          </a:xfrm>
          <a:prstGeom prst="rect">
            <a:avLst/>
          </a:prstGeom>
          <a:ln>
            <a:noFill/>
          </a:ln>
          <a:effectLst>
            <a:outerShdw blurRad="292100" dist="139700" dir="2700000" algn="tl" rotWithShape="0">
              <a:srgbClr val="333333">
                <a:alpha val="65000"/>
              </a:srgbClr>
            </a:outerShdw>
          </a:effectLst>
        </p:spPr>
      </p:pic>
      <p:sp>
        <p:nvSpPr>
          <p:cNvPr id="17413" name="TextBox 3">
            <a:extLst>
              <a:ext uri="{FF2B5EF4-FFF2-40B4-BE49-F238E27FC236}">
                <a16:creationId xmlns:a16="http://schemas.microsoft.com/office/drawing/2014/main" id="{C86330A6-178B-198F-DD5E-3D94D1252753}"/>
              </a:ext>
            </a:extLst>
          </p:cNvPr>
          <p:cNvSpPr txBox="1">
            <a:spLocks noChangeArrowheads="1"/>
          </p:cNvSpPr>
          <p:nvPr/>
        </p:nvSpPr>
        <p:spPr bwMode="auto">
          <a:xfrm>
            <a:off x="1751014" y="4795839"/>
            <a:ext cx="8689975"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600">
                <a:solidFill>
                  <a:schemeClr val="tx1"/>
                </a:solidFill>
                <a:latin typeface="Arial" panose="020B0604020202020204" pitchFamily="34" charset="0"/>
              </a:defRPr>
            </a:lvl1pPr>
            <a:lvl2pPr marL="742950" indent="-285750">
              <a:defRPr sz="2600">
                <a:solidFill>
                  <a:schemeClr val="tx1"/>
                </a:solidFill>
                <a:latin typeface="Arial" panose="020B0604020202020204" pitchFamily="34" charset="0"/>
              </a:defRPr>
            </a:lvl2pPr>
            <a:lvl3pPr marL="1143000" indent="-228600">
              <a:defRPr sz="2600">
                <a:solidFill>
                  <a:schemeClr val="tx1"/>
                </a:solidFill>
                <a:latin typeface="Arial" panose="020B0604020202020204" pitchFamily="34" charset="0"/>
              </a:defRPr>
            </a:lvl3pPr>
            <a:lvl4pPr marL="1600200" indent="-228600">
              <a:defRPr sz="2600">
                <a:solidFill>
                  <a:schemeClr val="tx1"/>
                </a:solidFill>
                <a:latin typeface="Arial" panose="020B0604020202020204" pitchFamily="34" charset="0"/>
              </a:defRPr>
            </a:lvl4pPr>
            <a:lvl5pPr marL="2057400" indent="-228600">
              <a:defRPr sz="2600">
                <a:solidFill>
                  <a:schemeClr val="tx1"/>
                </a:solidFill>
                <a:latin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zh-CN" altLang="en-US" sz="1800" b="0" i="0" u="none" strike="noStrike" kern="1200" cap="none" spc="0" normalizeH="0" baseline="0" noProof="0" dirty="0">
                <a:ln>
                  <a:noFill/>
                </a:ln>
                <a:solidFill>
                  <a:srgbClr val="000000"/>
                </a:solidFill>
                <a:effectLst/>
                <a:uLnTx/>
                <a:uFillTx/>
                <a:latin typeface="思源黑体" panose="020B0500000000000000" pitchFamily="34" charset="-122"/>
                <a:ea typeface="思源黑体" panose="020B0500000000000000" pitchFamily="34" charset="-122"/>
                <a:cs typeface="Arial" panose="020B0604020202020204" pitchFamily="34" charset="0"/>
              </a:rPr>
              <a:t>该杂志欢迎对</a:t>
            </a:r>
            <a:r>
              <a:rPr kumimoji="0" lang="zh-CN" altLang="en-US" sz="1800" b="1" i="0" u="none" strike="noStrike" kern="1200" cap="none" spc="0" normalizeH="0" baseline="0" noProof="0" dirty="0">
                <a:ln>
                  <a:noFill/>
                </a:ln>
                <a:solidFill>
                  <a:srgbClr val="1F497D"/>
                </a:solidFill>
                <a:effectLst/>
                <a:uLnTx/>
                <a:uFillTx/>
                <a:latin typeface="思源黑体" panose="020B0500000000000000" pitchFamily="34" charset="-122"/>
                <a:ea typeface="思源黑体" panose="020B0500000000000000" pitchFamily="34" charset="-122"/>
                <a:cs typeface="Arial" panose="020B0604020202020204" pitchFamily="34" charset="0"/>
              </a:rPr>
              <a:t>应用技术以增强学习、设计和教育成果的创新方法</a:t>
            </a:r>
            <a:r>
              <a:rPr kumimoji="0" lang="zh-CN" altLang="en-US" sz="1800" b="0" i="0" u="none" strike="noStrike" kern="1200" cap="none" spc="0" normalizeH="0" baseline="0" noProof="0" dirty="0">
                <a:ln>
                  <a:noFill/>
                </a:ln>
                <a:solidFill>
                  <a:srgbClr val="000000"/>
                </a:solidFill>
                <a:effectLst/>
                <a:uLnTx/>
                <a:uFillTx/>
                <a:latin typeface="思源黑体" panose="020B0500000000000000" pitchFamily="34" charset="-122"/>
                <a:ea typeface="思源黑体" panose="020B0500000000000000" pitchFamily="34" charset="-122"/>
                <a:cs typeface="Arial" panose="020B0604020202020204" pitchFamily="34" charset="0"/>
              </a:rPr>
              <a:t>的研究，包括定量、定性和混合方法。也欢迎关于</a:t>
            </a:r>
            <a:r>
              <a:rPr kumimoji="0" lang="zh-CN" altLang="en-US" sz="1800" b="1" i="0" u="none" strike="noStrike" kern="1200" cap="none" spc="0" normalizeH="0" baseline="0" noProof="0" dirty="0">
                <a:ln>
                  <a:noFill/>
                </a:ln>
                <a:solidFill>
                  <a:srgbClr val="1F497D"/>
                </a:solidFill>
                <a:effectLst/>
                <a:uLnTx/>
                <a:uFillTx/>
                <a:latin typeface="思源黑体" panose="020B0500000000000000" pitchFamily="34" charset="-122"/>
                <a:ea typeface="思源黑体" panose="020B0500000000000000" pitchFamily="34" charset="-122"/>
                <a:cs typeface="Arial" panose="020B0604020202020204" pitchFamily="34" charset="0"/>
              </a:rPr>
              <a:t>教育实践中应用理论</a:t>
            </a:r>
            <a:r>
              <a:rPr kumimoji="0" lang="zh-CN" altLang="en-US" sz="1800" b="0" i="0" u="none" strike="noStrike" kern="1200" cap="none" spc="0" normalizeH="0" baseline="0" noProof="0" dirty="0">
                <a:ln>
                  <a:noFill/>
                </a:ln>
                <a:solidFill>
                  <a:srgbClr val="000000"/>
                </a:solidFill>
                <a:effectLst/>
                <a:uLnTx/>
                <a:uFillTx/>
                <a:latin typeface="思源黑体" panose="020B0500000000000000" pitchFamily="34" charset="-122"/>
                <a:ea typeface="思源黑体" panose="020B0500000000000000" pitchFamily="34" charset="-122"/>
                <a:cs typeface="Arial" panose="020B0604020202020204" pitchFamily="34" charset="0"/>
              </a:rPr>
              <a:t>的文章，以及关于研究的实际应用、当前政策举措和研究评估、与教育技术相关的理论、教学和方法问题的文章。此外，该杂志还接受有关理论或教学观点、新技术和信息技术在高等教育中的应用的批判性评论。</a:t>
            </a:r>
          </a:p>
        </p:txBody>
      </p:sp>
      <p:sp>
        <p:nvSpPr>
          <p:cNvPr id="8" name="TextBox 7">
            <a:extLst>
              <a:ext uri="{FF2B5EF4-FFF2-40B4-BE49-F238E27FC236}">
                <a16:creationId xmlns:a16="http://schemas.microsoft.com/office/drawing/2014/main" id="{334F743A-0228-2892-7359-7B09BB8F5B2F}"/>
              </a:ext>
            </a:extLst>
          </p:cNvPr>
          <p:cNvSpPr txBox="1"/>
          <p:nvPr/>
        </p:nvSpPr>
        <p:spPr>
          <a:xfrm>
            <a:off x="4051470" y="1952189"/>
            <a:ext cx="6594136" cy="2585323"/>
          </a:xfrm>
          <a:prstGeom prst="rect">
            <a:avLst/>
          </a:prstGeom>
          <a:noFill/>
        </p:spPr>
        <p:txBody>
          <a:bodyPr>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highlight>
                  <a:srgbClr val="FFFFFF"/>
                </a:highlight>
                <a:uLnTx/>
                <a:uFillTx/>
                <a:latin typeface="宋体" panose="02010600030101010101" pitchFamily="2" charset="-122"/>
                <a:ea typeface="宋体" panose="02010600030101010101" pitchFamily="2" charset="-122"/>
              </a:rPr>
              <a:t>ISSN: </a:t>
            </a:r>
            <a:r>
              <a:rPr kumimoji="0" lang="en-US" sz="1800" b="0" i="0" u="none" strike="noStrike" kern="1200" cap="none" spc="0" normalizeH="0" baseline="0" noProof="0" dirty="0">
                <a:ln>
                  <a:noFill/>
                </a:ln>
                <a:solidFill>
                  <a:srgbClr val="000000"/>
                </a:solidFill>
                <a:effectLst/>
                <a:highlight>
                  <a:srgbClr val="FFFFFF"/>
                </a:highlight>
                <a:uLnTx/>
                <a:uFillTx/>
                <a:latin typeface="宋体" panose="02010600030101010101" pitchFamily="2" charset="-122"/>
                <a:ea typeface="宋体" panose="02010600030101010101" pitchFamily="2" charset="-122"/>
              </a:rPr>
              <a:t>2365-9440</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zh-CN" altLang="en-US" sz="1600" b="1" i="0" u="none" strike="noStrike" kern="1200" cap="none" spc="0" normalizeH="0" baseline="0" noProof="0" dirty="0">
                <a:ln>
                  <a:noFill/>
                </a:ln>
                <a:solidFill>
                  <a:srgbClr val="000000"/>
                </a:solidFill>
                <a:effectLst/>
                <a:highlight>
                  <a:srgbClr val="FFFFFF"/>
                </a:highlight>
                <a:uLnTx/>
                <a:uFillTx/>
                <a:latin typeface="宋体" panose="02010600030101010101" pitchFamily="2" charset="-122"/>
                <a:ea typeface="宋体" panose="02010600030101010101" pitchFamily="2" charset="-122"/>
              </a:rPr>
              <a:t>数据库收录全文</a:t>
            </a:r>
            <a:r>
              <a:rPr kumimoji="0" lang="en-US" altLang="zh-CN" sz="1800" b="1" i="0" u="none" strike="noStrike" kern="1200" cap="none" spc="0" normalizeH="0" baseline="0" noProof="0" dirty="0">
                <a:ln>
                  <a:noFill/>
                </a:ln>
                <a:solidFill>
                  <a:srgbClr val="000000"/>
                </a:solidFill>
                <a:effectLst/>
                <a:highlight>
                  <a:srgbClr val="FFFFFF"/>
                </a:highlight>
                <a:uLnTx/>
                <a:uFillTx/>
                <a:latin typeface="宋体" panose="02010600030101010101" pitchFamily="2" charset="-122"/>
                <a:ea typeface="宋体" panose="02010600030101010101" pitchFamily="2" charset="-122"/>
              </a:rPr>
              <a:t>:</a:t>
            </a:r>
            <a:r>
              <a:rPr kumimoji="0" lang="zh-CN" altLang="en-US" sz="1800" b="1" i="0" u="none" strike="noStrike" kern="1200" cap="none" spc="0" normalizeH="0" baseline="0" noProof="0" dirty="0">
                <a:ln>
                  <a:noFill/>
                </a:ln>
                <a:solidFill>
                  <a:srgbClr val="000000"/>
                </a:solidFill>
                <a:effectLst/>
                <a:highlight>
                  <a:srgbClr val="FFFFFF"/>
                </a:highlight>
                <a:uLnTx/>
                <a:uFillTx/>
                <a:latin typeface="宋体" panose="02010600030101010101" pitchFamily="2" charset="-122"/>
                <a:ea typeface="宋体" panose="02010600030101010101" pitchFamily="2" charset="-122"/>
              </a:rPr>
              <a:t> </a:t>
            </a:r>
            <a:r>
              <a:rPr kumimoji="0" lang="en-US" altLang="zh-CN" sz="1800" b="0" i="0" u="none" strike="noStrike" kern="1200" cap="none" spc="0" normalizeH="0" baseline="0" noProof="0" dirty="0">
                <a:ln>
                  <a:noFill/>
                </a:ln>
                <a:solidFill>
                  <a:srgbClr val="000000"/>
                </a:solidFill>
                <a:effectLst/>
                <a:highlight>
                  <a:srgbClr val="FFFFFF"/>
                </a:highlight>
                <a:uLnTx/>
                <a:uFillTx/>
                <a:latin typeface="宋体" panose="02010600030101010101" pitchFamily="2" charset="-122"/>
                <a:ea typeface="宋体" panose="02010600030101010101" pitchFamily="2" charset="-122"/>
              </a:rPr>
              <a:t>2010</a:t>
            </a:r>
            <a:r>
              <a:rPr kumimoji="0" lang="zh-CN" altLang="en-US" sz="1600" b="0" i="0" u="none" strike="noStrike" kern="1200" cap="none" spc="0" normalizeH="0" baseline="0" noProof="0" dirty="0">
                <a:ln>
                  <a:noFill/>
                </a:ln>
                <a:solidFill>
                  <a:srgbClr val="000000"/>
                </a:solidFill>
                <a:effectLst/>
                <a:highlight>
                  <a:srgbClr val="FFFFFF"/>
                </a:highlight>
                <a:uLnTx/>
                <a:uFillTx/>
                <a:latin typeface="宋体" panose="02010600030101010101" pitchFamily="2" charset="-122"/>
                <a:ea typeface="宋体" panose="02010600030101010101" pitchFamily="2" charset="-122"/>
              </a:rPr>
              <a:t>年至今</a:t>
            </a:r>
            <a:endParaRPr kumimoji="0" lang="en-US" sz="1600" b="0" i="0" u="none" strike="noStrike" kern="1200" cap="none" spc="0" normalizeH="0" baseline="0" noProof="0" dirty="0">
              <a:ln>
                <a:noFill/>
              </a:ln>
              <a:solidFill>
                <a:srgbClr val="000000"/>
              </a:solidFill>
              <a:effectLst/>
              <a:highlight>
                <a:srgbClr val="FFFFFF"/>
              </a:highlight>
              <a:uLnTx/>
              <a:uFillTx/>
              <a:latin typeface="宋体" panose="02010600030101010101" pitchFamily="2" charset="-122"/>
              <a:ea typeface="宋体" panose="02010600030101010101" pitchFamily="2" charset="-122"/>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zh-CN" altLang="en-US" sz="1600" b="1" i="0" u="none" strike="noStrike" kern="1200" cap="none" spc="0" normalizeH="0" baseline="0" noProof="0" dirty="0">
                <a:ln>
                  <a:noFill/>
                </a:ln>
                <a:solidFill>
                  <a:srgbClr val="000000"/>
                </a:solidFill>
                <a:effectLst/>
                <a:highlight>
                  <a:srgbClr val="FFFFFF"/>
                </a:highlight>
                <a:uLnTx/>
                <a:uFillTx/>
                <a:latin typeface="宋体" panose="02010600030101010101" pitchFamily="2" charset="-122"/>
                <a:ea typeface="宋体" panose="02010600030101010101" pitchFamily="2" charset="-122"/>
              </a:rPr>
              <a:t>出版商</a:t>
            </a:r>
            <a:r>
              <a:rPr kumimoji="0" lang="en-US" sz="1800" b="1" i="0" u="none" strike="noStrike" kern="1200" cap="none" spc="0" normalizeH="0" baseline="0" noProof="0" dirty="0">
                <a:ln>
                  <a:noFill/>
                </a:ln>
                <a:solidFill>
                  <a:srgbClr val="000000"/>
                </a:solidFill>
                <a:effectLst/>
                <a:highlight>
                  <a:srgbClr val="FFFFFF"/>
                </a:highlight>
                <a:uLnTx/>
                <a:uFillTx/>
                <a:latin typeface="宋体" panose="02010600030101010101" pitchFamily="2" charset="-122"/>
                <a:ea typeface="宋体" panose="02010600030101010101" pitchFamily="2" charset="-122"/>
              </a:rPr>
              <a:t>: </a:t>
            </a:r>
            <a:r>
              <a:rPr kumimoji="0" lang="en-US" sz="1800" b="0" i="0" u="none" strike="noStrike" kern="1200" cap="none" spc="0" normalizeH="0" baseline="0" noProof="0" dirty="0">
                <a:ln>
                  <a:noFill/>
                </a:ln>
                <a:solidFill>
                  <a:srgbClr val="000000"/>
                </a:solidFill>
                <a:effectLst/>
                <a:highlight>
                  <a:srgbClr val="FFFFFF"/>
                </a:highlight>
                <a:uLnTx/>
                <a:uFillTx/>
                <a:latin typeface="宋体" panose="02010600030101010101" pitchFamily="2" charset="-122"/>
                <a:ea typeface="宋体" panose="02010600030101010101" pitchFamily="2" charset="-122"/>
              </a:rPr>
              <a:t>Springer Nature</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zh-CN" altLang="en-US" sz="1600" b="1" i="0" u="none" strike="noStrike" kern="1200" cap="none" spc="0" normalizeH="0" baseline="0" noProof="0" dirty="0">
                <a:ln>
                  <a:noFill/>
                </a:ln>
                <a:solidFill>
                  <a:srgbClr val="000000"/>
                </a:solidFill>
                <a:effectLst/>
                <a:highlight>
                  <a:srgbClr val="FFFFFF"/>
                </a:highlight>
                <a:uLnTx/>
                <a:uFillTx/>
                <a:latin typeface="宋体" panose="02010600030101010101" pitchFamily="2" charset="-122"/>
                <a:ea typeface="宋体" panose="02010600030101010101" pitchFamily="2" charset="-122"/>
              </a:rPr>
              <a:t>出版国家</a:t>
            </a:r>
            <a:r>
              <a:rPr kumimoji="0" lang="en-US" altLang="zh-CN" sz="1600" b="1" i="0" u="none" strike="noStrike" kern="1200" cap="none" spc="0" normalizeH="0" baseline="0" noProof="0" dirty="0">
                <a:ln>
                  <a:noFill/>
                </a:ln>
                <a:solidFill>
                  <a:srgbClr val="000000"/>
                </a:solidFill>
                <a:effectLst/>
                <a:highlight>
                  <a:srgbClr val="FFFFFF"/>
                </a:highlight>
                <a:uLnTx/>
                <a:uFillTx/>
                <a:latin typeface="宋体" panose="02010600030101010101" pitchFamily="2" charset="-122"/>
                <a:ea typeface="宋体" panose="02010600030101010101" pitchFamily="2" charset="-122"/>
              </a:rPr>
              <a:t>: </a:t>
            </a:r>
            <a:r>
              <a:rPr kumimoji="0" lang="zh-CN" altLang="en-US" sz="1600" b="0" i="0" u="none" strike="noStrike" kern="1200" cap="none" spc="0" normalizeH="0" baseline="0" noProof="0" dirty="0">
                <a:ln>
                  <a:noFill/>
                </a:ln>
                <a:solidFill>
                  <a:srgbClr val="000000"/>
                </a:solidFill>
                <a:effectLst/>
                <a:highlight>
                  <a:srgbClr val="FFFFFF"/>
                </a:highlight>
                <a:uLnTx/>
                <a:uFillTx/>
                <a:latin typeface="宋体" panose="02010600030101010101" pitchFamily="2" charset="-122"/>
                <a:ea typeface="宋体" panose="02010600030101010101" pitchFamily="2" charset="-122"/>
              </a:rPr>
              <a:t>西班牙</a:t>
            </a:r>
            <a:endParaRPr kumimoji="0" lang="en-US" sz="1600" b="0" i="0" u="none" strike="noStrike" kern="1200" cap="none" spc="0" normalizeH="0" baseline="0" noProof="0" dirty="0">
              <a:ln>
                <a:noFill/>
              </a:ln>
              <a:solidFill>
                <a:srgbClr val="000000"/>
              </a:solidFill>
              <a:effectLst/>
              <a:highlight>
                <a:srgbClr val="FFFFFF"/>
              </a:highlight>
              <a:uLnTx/>
              <a:uFillTx/>
              <a:latin typeface="宋体" panose="02010600030101010101" pitchFamily="2" charset="-122"/>
              <a:ea typeface="宋体" panose="02010600030101010101" pitchFamily="2" charset="-122"/>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zh-CN" altLang="en-US" sz="1600" b="1" i="0" u="none" strike="noStrike" kern="1200" cap="none" spc="0" normalizeH="0" baseline="0" noProof="0" dirty="0">
                <a:ln>
                  <a:noFill/>
                </a:ln>
                <a:solidFill>
                  <a:srgbClr val="000000"/>
                </a:solidFill>
                <a:effectLst/>
                <a:highlight>
                  <a:srgbClr val="FFFFFF"/>
                </a:highlight>
                <a:uLnTx/>
                <a:uFillTx/>
                <a:latin typeface="宋体" panose="02010600030101010101" pitchFamily="2" charset="-122"/>
                <a:ea typeface="宋体" panose="02010600030101010101" pitchFamily="2" charset="-122"/>
              </a:rPr>
              <a:t>出版频率</a:t>
            </a:r>
            <a:r>
              <a:rPr kumimoji="0" lang="en-US" sz="1800" b="1" i="0" u="none" strike="noStrike" kern="1200" cap="none" spc="0" normalizeH="0" baseline="0" noProof="0" dirty="0">
                <a:ln>
                  <a:noFill/>
                </a:ln>
                <a:solidFill>
                  <a:srgbClr val="000000"/>
                </a:solidFill>
                <a:effectLst/>
                <a:highlight>
                  <a:srgbClr val="FFFFFF"/>
                </a:highlight>
                <a:uLnTx/>
                <a:uFillTx/>
                <a:latin typeface="宋体" panose="02010600030101010101" pitchFamily="2" charset="-122"/>
                <a:ea typeface="宋体" panose="02010600030101010101" pitchFamily="2" charset="-122"/>
              </a:rPr>
              <a:t>: </a:t>
            </a:r>
            <a:r>
              <a:rPr kumimoji="0" lang="zh-CN" altLang="en-US" sz="1600" b="0" i="0" u="none" strike="noStrike" kern="1200" cap="none" spc="0" normalizeH="0" baseline="0" noProof="0" dirty="0">
                <a:ln>
                  <a:noFill/>
                </a:ln>
                <a:solidFill>
                  <a:srgbClr val="000000"/>
                </a:solidFill>
                <a:effectLst/>
                <a:highlight>
                  <a:srgbClr val="FFFFFF"/>
                </a:highlight>
                <a:uLnTx/>
                <a:uFillTx/>
                <a:latin typeface="宋体" panose="02010600030101010101" pitchFamily="2" charset="-122"/>
                <a:ea typeface="宋体" panose="02010600030101010101" pitchFamily="2" charset="-122"/>
              </a:rPr>
              <a:t>一年</a:t>
            </a:r>
            <a:r>
              <a:rPr kumimoji="0" lang="en-US" altLang="zh-CN" sz="1600" b="0" i="0" u="none" strike="noStrike" kern="1200" cap="none" spc="0" normalizeH="0" baseline="0" noProof="0" dirty="0">
                <a:ln>
                  <a:noFill/>
                </a:ln>
                <a:solidFill>
                  <a:srgbClr val="000000"/>
                </a:solidFill>
                <a:effectLst/>
                <a:highlight>
                  <a:srgbClr val="FFFFFF"/>
                </a:highlight>
                <a:uLnTx/>
                <a:uFillTx/>
                <a:latin typeface="宋体" panose="02010600030101010101" pitchFamily="2" charset="-122"/>
                <a:ea typeface="宋体" panose="02010600030101010101" pitchFamily="2" charset="-122"/>
              </a:rPr>
              <a:t>1</a:t>
            </a:r>
            <a:r>
              <a:rPr kumimoji="0" lang="zh-CN" altLang="en-US" sz="1600" b="0" i="0" u="none" strike="noStrike" kern="1200" cap="none" spc="0" normalizeH="0" baseline="0" noProof="0" dirty="0">
                <a:ln>
                  <a:noFill/>
                </a:ln>
                <a:solidFill>
                  <a:srgbClr val="000000"/>
                </a:solidFill>
                <a:effectLst/>
                <a:highlight>
                  <a:srgbClr val="FFFFFF"/>
                </a:highlight>
                <a:uLnTx/>
                <a:uFillTx/>
                <a:latin typeface="宋体" panose="02010600030101010101" pitchFamily="2" charset="-122"/>
                <a:ea typeface="宋体" panose="02010600030101010101" pitchFamily="2" charset="-122"/>
              </a:rPr>
              <a:t>次</a:t>
            </a:r>
            <a:endParaRPr kumimoji="0" lang="en-US" altLang="zh-CN" sz="1600" b="0" i="0" u="none" strike="noStrike" kern="1200" cap="none" spc="0" normalizeH="0" baseline="0" noProof="0" dirty="0">
              <a:ln>
                <a:noFill/>
              </a:ln>
              <a:solidFill>
                <a:srgbClr val="000000"/>
              </a:solidFill>
              <a:effectLst/>
              <a:highlight>
                <a:srgbClr val="FFFFFF"/>
              </a:highlight>
              <a:uLnTx/>
              <a:uFillTx/>
              <a:latin typeface="宋体" panose="02010600030101010101" pitchFamily="2" charset="-122"/>
              <a:ea typeface="宋体" panose="02010600030101010101" pitchFamily="2" charset="-122"/>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zh-CN" altLang="en-US" sz="1600" b="1" i="0" u="none" strike="noStrike" kern="1200" cap="none" spc="0" normalizeH="0" baseline="0" noProof="0" dirty="0">
                <a:ln>
                  <a:noFill/>
                </a:ln>
                <a:solidFill>
                  <a:srgbClr val="000000"/>
                </a:solidFill>
                <a:effectLst/>
                <a:highlight>
                  <a:srgbClr val="FFFFFF"/>
                </a:highlight>
                <a:uLnTx/>
                <a:uFillTx/>
                <a:latin typeface="宋体" panose="02010600030101010101" pitchFamily="2" charset="-122"/>
                <a:ea typeface="宋体" panose="02010600030101010101" pitchFamily="2" charset="-122"/>
              </a:rPr>
              <a:t>影响因子</a:t>
            </a:r>
            <a:r>
              <a:rPr kumimoji="0" lang="en-US" sz="1800" b="1" i="0" u="none" strike="noStrike" kern="1200" cap="none" spc="0" normalizeH="0" baseline="0" noProof="0" dirty="0">
                <a:ln>
                  <a:noFill/>
                </a:ln>
                <a:solidFill>
                  <a:srgbClr val="000000"/>
                </a:solidFill>
                <a:effectLst/>
                <a:highlight>
                  <a:srgbClr val="FFFFFF"/>
                </a:highlight>
                <a:uLnTx/>
                <a:uFillTx/>
                <a:latin typeface="宋体" panose="02010600030101010101" pitchFamily="2" charset="-122"/>
                <a:ea typeface="宋体" panose="02010600030101010101" pitchFamily="2" charset="-122"/>
              </a:rPr>
              <a:t>: </a:t>
            </a:r>
            <a:r>
              <a:rPr kumimoji="0" lang="en-US" sz="1800" b="0" i="0" u="none" strike="noStrike" kern="1200" cap="none" spc="0" normalizeH="0" baseline="0" noProof="0" dirty="0">
                <a:ln>
                  <a:noFill/>
                </a:ln>
                <a:solidFill>
                  <a:srgbClr val="000000"/>
                </a:solidFill>
                <a:effectLst/>
                <a:highlight>
                  <a:srgbClr val="FFFFFF"/>
                </a:highlight>
                <a:uLnTx/>
                <a:uFillTx/>
                <a:latin typeface="宋体" panose="02010600030101010101" pitchFamily="2" charset="-122"/>
                <a:ea typeface="宋体" panose="02010600030101010101" pitchFamily="2" charset="-122"/>
              </a:rPr>
              <a:t>8.6    </a:t>
            </a:r>
            <a:r>
              <a:rPr kumimoji="0" lang="en-US" sz="1600" b="1" i="0" u="none" strike="noStrike" kern="1200" cap="none" spc="0" normalizeH="0" baseline="0" noProof="0" dirty="0">
                <a:ln>
                  <a:noFill/>
                </a:ln>
                <a:solidFill>
                  <a:srgbClr val="000000"/>
                </a:solidFill>
                <a:effectLst/>
                <a:highlight>
                  <a:srgbClr val="FFFFFF"/>
                </a:highlight>
                <a:uLnTx/>
                <a:uFillTx/>
                <a:latin typeface="宋体" panose="02010600030101010101" pitchFamily="2" charset="-122"/>
                <a:ea typeface="宋体" panose="02010600030101010101" pitchFamily="2" charset="-122"/>
              </a:rPr>
              <a:t>5</a:t>
            </a:r>
            <a:r>
              <a:rPr kumimoji="0" lang="zh-CN" altLang="en-US" sz="1600" b="1" i="0" u="none" strike="noStrike" kern="1200" cap="none" spc="0" normalizeH="0" baseline="0" noProof="0" dirty="0">
                <a:ln>
                  <a:noFill/>
                </a:ln>
                <a:solidFill>
                  <a:srgbClr val="000000"/>
                </a:solidFill>
                <a:effectLst/>
                <a:highlight>
                  <a:srgbClr val="FFFFFF"/>
                </a:highlight>
                <a:uLnTx/>
                <a:uFillTx/>
                <a:latin typeface="宋体" panose="02010600030101010101" pitchFamily="2" charset="-122"/>
                <a:ea typeface="宋体" panose="02010600030101010101" pitchFamily="2" charset="-122"/>
              </a:rPr>
              <a:t>年影响因子</a:t>
            </a:r>
            <a:r>
              <a:rPr kumimoji="0" lang="en-US" altLang="zh-CN" sz="1800" b="1" i="0" u="none" strike="noStrike" kern="1200" cap="none" spc="0" normalizeH="0" baseline="0" noProof="0" dirty="0">
                <a:ln>
                  <a:noFill/>
                </a:ln>
                <a:solidFill>
                  <a:srgbClr val="000000"/>
                </a:solidFill>
                <a:effectLst/>
                <a:highlight>
                  <a:srgbClr val="FFFFFF"/>
                </a:highlight>
                <a:uLnTx/>
                <a:uFillTx/>
                <a:latin typeface="宋体" panose="02010600030101010101" pitchFamily="2" charset="-122"/>
                <a:ea typeface="宋体" panose="02010600030101010101" pitchFamily="2" charset="-122"/>
              </a:rPr>
              <a:t>: </a:t>
            </a:r>
            <a:r>
              <a:rPr kumimoji="0" lang="en-US" altLang="zh-CN" sz="1800" b="0" i="0" u="none" strike="noStrike" kern="1200" cap="none" spc="0" normalizeH="0" baseline="0" noProof="0" dirty="0">
                <a:ln>
                  <a:noFill/>
                </a:ln>
                <a:solidFill>
                  <a:srgbClr val="000000"/>
                </a:solidFill>
                <a:effectLst/>
                <a:highlight>
                  <a:srgbClr val="FFFFFF"/>
                </a:highlight>
                <a:uLnTx/>
                <a:uFillTx/>
                <a:latin typeface="宋体" panose="02010600030101010101" pitchFamily="2" charset="-122"/>
                <a:ea typeface="宋体" panose="02010600030101010101" pitchFamily="2" charset="-122"/>
              </a:rPr>
              <a:t>9.4</a:t>
            </a:r>
            <a:endParaRPr kumimoji="0" lang="en-US" sz="1600" b="0" i="0" u="none" strike="noStrike" kern="1200" cap="none" spc="0" normalizeH="0" baseline="0" noProof="0" dirty="0">
              <a:ln>
                <a:noFill/>
              </a:ln>
              <a:solidFill>
                <a:srgbClr val="000000"/>
              </a:solidFill>
              <a:effectLst/>
              <a:highlight>
                <a:srgbClr val="FFFFFF"/>
              </a:highlight>
              <a:uLnTx/>
              <a:uFillTx/>
              <a:latin typeface="宋体" panose="02010600030101010101" pitchFamily="2" charset="-122"/>
              <a:ea typeface="宋体" panose="02010600030101010101" pitchFamily="2" charset="-122"/>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altLang="zh-CN" sz="1800" b="1" i="0" u="none" strike="noStrike" kern="1200" cap="none" spc="0" normalizeH="0" baseline="0" noProof="0" dirty="0">
                <a:ln>
                  <a:noFill/>
                </a:ln>
                <a:solidFill>
                  <a:srgbClr val="000000"/>
                </a:solidFill>
                <a:effectLst/>
                <a:highlight>
                  <a:srgbClr val="FFFFFF"/>
                </a:highlight>
                <a:uLnTx/>
                <a:uFillTx/>
                <a:latin typeface="宋体" panose="02010600030101010101" pitchFamily="2" charset="-122"/>
                <a:ea typeface="宋体" panose="02010600030101010101" pitchFamily="2" charset="-122"/>
              </a:rPr>
              <a:t>JIF(SSCI)</a:t>
            </a:r>
            <a:r>
              <a:rPr kumimoji="0" lang="zh-CN" altLang="en-US" sz="1600" b="1" i="0" u="none" strike="noStrike" kern="1200" cap="none" spc="0" normalizeH="0" baseline="0" noProof="0" dirty="0">
                <a:ln>
                  <a:noFill/>
                </a:ln>
                <a:solidFill>
                  <a:srgbClr val="000000"/>
                </a:solidFill>
                <a:effectLst/>
                <a:highlight>
                  <a:srgbClr val="FFFFFF"/>
                </a:highlight>
                <a:uLnTx/>
                <a:uFillTx/>
                <a:latin typeface="宋体" panose="02010600030101010101" pitchFamily="2" charset="-122"/>
                <a:ea typeface="宋体" panose="02010600030101010101" pitchFamily="2" charset="-122"/>
              </a:rPr>
              <a:t>排名：</a:t>
            </a:r>
            <a:r>
              <a:rPr kumimoji="0" lang="en-US" sz="1800" b="1" i="0" u="none" strike="noStrike" kern="1200" cap="none" spc="0" normalizeH="0" baseline="0" noProof="0" dirty="0">
                <a:ln>
                  <a:noFill/>
                </a:ln>
                <a:solidFill>
                  <a:srgbClr val="000000"/>
                </a:solidFill>
                <a:effectLst/>
                <a:highlight>
                  <a:srgbClr val="FFFFFF"/>
                </a:highlight>
                <a:uLnTx/>
                <a:uFillTx/>
                <a:latin typeface="宋体" panose="02010600030101010101" pitchFamily="2" charset="-122"/>
                <a:ea typeface="宋体" panose="02010600030101010101" pitchFamily="2" charset="-122"/>
              </a:rPr>
              <a:t> Education &amp; Educational Research: </a:t>
            </a:r>
            <a:r>
              <a:rPr kumimoji="0" lang="en-US" sz="1800" b="0" i="0" u="none" strike="noStrike" kern="1200" cap="none" spc="0" normalizeH="0" baseline="0" noProof="0" dirty="0">
                <a:ln>
                  <a:noFill/>
                </a:ln>
                <a:solidFill>
                  <a:srgbClr val="000000"/>
                </a:solidFill>
                <a:effectLst/>
                <a:highlight>
                  <a:srgbClr val="FFFFFF"/>
                </a:highlight>
                <a:uLnTx/>
                <a:uFillTx/>
                <a:latin typeface="宋体" panose="02010600030101010101" pitchFamily="2" charset="-122"/>
                <a:ea typeface="宋体" panose="02010600030101010101" pitchFamily="2" charset="-122"/>
              </a:rPr>
              <a:t>5/269 </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zh-CN" altLang="en-US" sz="1600" b="1" i="0" u="none" strike="noStrike" kern="1200" cap="none" spc="0" normalizeH="0" baseline="0" noProof="0" dirty="0">
                <a:ln>
                  <a:noFill/>
                </a:ln>
                <a:solidFill>
                  <a:srgbClr val="000000"/>
                </a:solidFill>
                <a:effectLst/>
                <a:highlight>
                  <a:srgbClr val="FFFFFF"/>
                </a:highlight>
                <a:uLnTx/>
                <a:uFillTx/>
                <a:latin typeface="宋体" panose="02010600030101010101" pitchFamily="2" charset="-122"/>
                <a:ea typeface="宋体" panose="02010600030101010101" pitchFamily="2" charset="-122"/>
              </a:rPr>
              <a:t>同行评议期刊</a:t>
            </a:r>
            <a:r>
              <a:rPr kumimoji="0" lang="en-US" altLang="zh-CN" sz="1600" b="1" i="0" u="none" strike="noStrike" kern="1200" cap="none" spc="0" normalizeH="0" baseline="0" noProof="0" dirty="0">
                <a:ln>
                  <a:noFill/>
                </a:ln>
                <a:solidFill>
                  <a:srgbClr val="000000"/>
                </a:solidFill>
                <a:effectLst/>
                <a:highlight>
                  <a:srgbClr val="FFFFFF"/>
                </a:highlight>
                <a:uLnTx/>
                <a:uFillTx/>
                <a:latin typeface="宋体" panose="02010600030101010101" pitchFamily="2" charset="-122"/>
                <a:ea typeface="宋体" panose="02010600030101010101" pitchFamily="2" charset="-122"/>
              </a:rPr>
              <a:t>: </a:t>
            </a:r>
            <a:r>
              <a:rPr kumimoji="0" lang="zh-CN" altLang="en-US" sz="1600" b="0" i="0" u="none" strike="noStrike" kern="1200" cap="none" spc="0" normalizeH="0" baseline="0" noProof="0" dirty="0">
                <a:ln>
                  <a:noFill/>
                </a:ln>
                <a:solidFill>
                  <a:srgbClr val="000000"/>
                </a:solidFill>
                <a:effectLst/>
                <a:highlight>
                  <a:srgbClr val="FFFFFF"/>
                </a:highlight>
                <a:uLnTx/>
                <a:uFillTx/>
                <a:latin typeface="宋体" panose="02010600030101010101" pitchFamily="2" charset="-122"/>
                <a:ea typeface="宋体" panose="02010600030101010101" pitchFamily="2" charset="-122"/>
              </a:rPr>
              <a:t>是</a:t>
            </a:r>
            <a:endParaRPr kumimoji="0" lang="en-US" altLang="zh-CN" sz="1600" b="0" i="0" u="none" strike="noStrike" kern="1200" cap="none" spc="0" normalizeH="0" baseline="0" noProof="0" dirty="0">
              <a:ln>
                <a:noFill/>
              </a:ln>
              <a:solidFill>
                <a:srgbClr val="000000"/>
              </a:solidFill>
              <a:effectLst/>
              <a:highlight>
                <a:srgbClr val="FFFFFF"/>
              </a:highlight>
              <a:uLnTx/>
              <a:uFillTx/>
              <a:latin typeface="宋体" panose="02010600030101010101" pitchFamily="2" charset="-122"/>
              <a:ea typeface="宋体" panose="02010600030101010101" pitchFamily="2" charset="-122"/>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zh-CN" altLang="en-US" sz="1600" b="1" i="0" u="none" strike="noStrike" kern="1200" cap="none" spc="0" normalizeH="0" baseline="0" noProof="0" dirty="0">
                <a:ln>
                  <a:noFill/>
                </a:ln>
                <a:solidFill>
                  <a:srgbClr val="000000"/>
                </a:solidFill>
                <a:effectLst/>
                <a:highlight>
                  <a:srgbClr val="FFFFFF"/>
                </a:highlight>
                <a:uLnTx/>
                <a:uFillTx/>
                <a:latin typeface="宋体" panose="02010600030101010101" pitchFamily="2" charset="-122"/>
                <a:ea typeface="宋体" panose="02010600030101010101" pitchFamily="2" charset="-122"/>
              </a:rPr>
              <a:t>期刊链接</a:t>
            </a:r>
            <a:r>
              <a:rPr kumimoji="0" lang="en-US" sz="1800" b="1" i="0" u="none" strike="noStrike" kern="1200" cap="none" spc="0" normalizeH="0" baseline="0" noProof="0" dirty="0">
                <a:ln>
                  <a:noFill/>
                </a:ln>
                <a:solidFill>
                  <a:srgbClr val="000000"/>
                </a:solidFill>
                <a:effectLst/>
                <a:highlight>
                  <a:srgbClr val="FFFFFF"/>
                </a:highlight>
                <a:uLnTx/>
                <a:uFillTx/>
                <a:latin typeface="宋体" panose="02010600030101010101" pitchFamily="2" charset="-122"/>
                <a:ea typeface="宋体" panose="02010600030101010101" pitchFamily="2" charset="-122"/>
              </a:rPr>
              <a:t>:</a:t>
            </a:r>
            <a:r>
              <a:rPr kumimoji="0" lang="zh-CN" altLang="en-US" sz="1800" b="1" i="0" u="none" strike="noStrike" kern="1200" cap="none" spc="0" normalizeH="0" baseline="0" noProof="0" dirty="0">
                <a:ln>
                  <a:noFill/>
                </a:ln>
                <a:solidFill>
                  <a:srgbClr val="000000"/>
                </a:solidFill>
                <a:effectLst/>
                <a:highlight>
                  <a:srgbClr val="FFFFFF"/>
                </a:highlight>
                <a:uLnTx/>
                <a:uFillTx/>
                <a:latin typeface="宋体" panose="02010600030101010101" pitchFamily="2" charset="-122"/>
                <a:ea typeface="宋体" panose="02010600030101010101" pitchFamily="2" charset="-122"/>
              </a:rPr>
              <a:t> </a:t>
            </a:r>
            <a:r>
              <a:rPr kumimoji="0" lang="en-US" sz="1800" b="0" i="0" u="none" strike="noStrike" kern="1200" cap="none" spc="0" normalizeH="0" baseline="0" noProof="0" dirty="0">
                <a:ln>
                  <a:noFill/>
                </a:ln>
                <a:solidFill>
                  <a:srgbClr val="000000"/>
                </a:solidFill>
                <a:effectLst/>
                <a:highlight>
                  <a:srgbClr val="FFFFFF"/>
                </a:highlight>
                <a:uLnTx/>
                <a:uFillTx/>
                <a:latin typeface="宋体" panose="02010600030101010101" pitchFamily="2" charset="-122"/>
                <a:ea typeface="宋体" panose="02010600030101010101" pitchFamily="2" charset="-122"/>
              </a:rPr>
              <a:t>http://www.springer.com/us/</a:t>
            </a:r>
          </a:p>
        </p:txBody>
      </p:sp>
      <p:sp>
        <p:nvSpPr>
          <p:cNvPr id="14" name="TextBox 13">
            <a:extLst>
              <a:ext uri="{FF2B5EF4-FFF2-40B4-BE49-F238E27FC236}">
                <a16:creationId xmlns:a16="http://schemas.microsoft.com/office/drawing/2014/main" id="{D94DEDE8-E76A-5D22-2C78-2A16564BE37B}"/>
              </a:ext>
            </a:extLst>
          </p:cNvPr>
          <p:cNvSpPr txBox="1"/>
          <p:nvPr/>
        </p:nvSpPr>
        <p:spPr>
          <a:xfrm>
            <a:off x="1524000" y="1323975"/>
            <a:ext cx="5824538" cy="369888"/>
          </a:xfrm>
          <a:prstGeom prst="rect">
            <a:avLst/>
          </a:prstGeom>
          <a:noFill/>
        </p:spPr>
        <p:txBody>
          <a:bodyPr>
            <a:spAutoFit/>
          </a:bodyPr>
          <a:lstStyle>
            <a:lvl1pPr>
              <a:defRPr sz="2600">
                <a:solidFill>
                  <a:schemeClr val="tx1"/>
                </a:solidFill>
                <a:latin typeface="Arial" panose="020B0604020202020204" pitchFamily="34" charset="0"/>
              </a:defRPr>
            </a:lvl1pPr>
            <a:lvl2pPr marL="742950" indent="-285750">
              <a:defRPr sz="2600">
                <a:solidFill>
                  <a:schemeClr val="tx1"/>
                </a:solidFill>
                <a:latin typeface="Arial" panose="020B0604020202020204" pitchFamily="34" charset="0"/>
              </a:defRPr>
            </a:lvl2pPr>
            <a:lvl3pPr marL="1143000" indent="-228600">
              <a:defRPr sz="2600">
                <a:solidFill>
                  <a:schemeClr val="tx1"/>
                </a:solidFill>
                <a:latin typeface="Arial" panose="020B0604020202020204" pitchFamily="34" charset="0"/>
              </a:defRPr>
            </a:lvl3pPr>
            <a:lvl4pPr marL="1600200" indent="-228600">
              <a:defRPr sz="2600">
                <a:solidFill>
                  <a:schemeClr val="tx1"/>
                </a:solidFill>
                <a:latin typeface="Arial" panose="020B0604020202020204" pitchFamily="34" charset="0"/>
              </a:defRPr>
            </a:lvl4pPr>
            <a:lvl5pPr marL="2057400" indent="-228600">
              <a:defRPr sz="2600">
                <a:solidFill>
                  <a:schemeClr val="tx1"/>
                </a:solidFill>
                <a:latin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1800" b="1" i="0" u="none" strike="noStrike" kern="1200" cap="none" spc="0" normalizeH="0" baseline="0" noProof="0">
                <a:ln>
                  <a:noFill/>
                </a:ln>
                <a:solidFill>
                  <a:srgbClr val="F0BF0A"/>
                </a:solidFill>
                <a:effectLst/>
                <a:uLnTx/>
                <a:uFillTx/>
                <a:latin typeface="Microsoft YaHei UI" panose="020B0503020204020204" pitchFamily="34" charset="-122"/>
                <a:ea typeface="Microsoft YaHei UI" panose="020B0503020204020204" pitchFamily="34" charset="-122"/>
                <a:cs typeface="+mn-cs"/>
              </a:rPr>
              <a:t>（</a:t>
            </a:r>
            <a:r>
              <a:rPr kumimoji="0" lang="en-US" altLang="zh-CN" sz="1800" b="1" i="0" u="none" strike="noStrike" kern="1200" cap="none" spc="0" normalizeH="0" baseline="0" noProof="0">
                <a:ln>
                  <a:noFill/>
                </a:ln>
                <a:solidFill>
                  <a:srgbClr val="F0BF0A"/>
                </a:solidFill>
                <a:effectLst/>
                <a:uLnTx/>
                <a:uFillTx/>
                <a:latin typeface="Microsoft YaHei UI" panose="020B0503020204020204" pitchFamily="34" charset="-122"/>
                <a:ea typeface="Microsoft YaHei UI" panose="020B0503020204020204" pitchFamily="34" charset="-122"/>
                <a:cs typeface="+mn-cs"/>
              </a:rPr>
              <a:t>JIF2022: </a:t>
            </a:r>
            <a:r>
              <a:rPr kumimoji="0" lang="en-US" altLang="zh-CN" sz="1800" b="1" i="0" u="none" strike="noStrike" kern="1200" cap="none" spc="0" normalizeH="0" baseline="0" noProof="0">
                <a:ln>
                  <a:noFill/>
                </a:ln>
                <a:solidFill>
                  <a:srgbClr val="00B0F0"/>
                </a:solidFill>
                <a:effectLst/>
                <a:uLnTx/>
                <a:uFillTx/>
                <a:latin typeface="等线" panose="02010600030101010101" pitchFamily="2" charset="-122"/>
                <a:ea typeface="等线" panose="02010600030101010101" pitchFamily="2" charset="-122"/>
                <a:cs typeface="Times New Roman" panose="02020603050405020304" pitchFamily="18" charset="0"/>
              </a:rPr>
              <a:t>8.6</a:t>
            </a:r>
            <a:r>
              <a:rPr kumimoji="0" lang="en-US" altLang="en-US" sz="1800" b="1" i="0" u="none" strike="noStrike" kern="1200" cap="none" spc="0" normalizeH="0" baseline="0" noProof="0">
                <a:ln>
                  <a:noFill/>
                </a:ln>
                <a:solidFill>
                  <a:srgbClr val="00B0F0"/>
                </a:solidFill>
                <a:effectLst/>
                <a:uLnTx/>
                <a:uFillTx/>
                <a:latin typeface="等线" panose="02010600030101010101" pitchFamily="2" charset="-122"/>
                <a:ea typeface="等线" panose="02010600030101010101" pitchFamily="2" charset="-122"/>
                <a:cs typeface="Times New Roman" panose="02020603050405020304" pitchFamily="18" charset="0"/>
              </a:rPr>
              <a:t> </a:t>
            </a:r>
            <a:r>
              <a:rPr kumimoji="0" lang="en-US" altLang="en-US" sz="1800" b="1" i="0" u="none" strike="noStrike" kern="1200" cap="none" spc="0" normalizeH="0" baseline="0" noProof="0">
                <a:ln>
                  <a:noFill/>
                </a:ln>
                <a:solidFill>
                  <a:srgbClr val="FF0000"/>
                </a:solidFill>
                <a:effectLst/>
                <a:uLnTx/>
                <a:uFillTx/>
                <a:latin typeface="等线" panose="02010600030101010101" pitchFamily="2" charset="-122"/>
                <a:ea typeface="等线" panose="02010600030101010101" pitchFamily="2" charset="-122"/>
                <a:cs typeface="Times New Roman" panose="02020603050405020304" pitchFamily="18" charset="0"/>
              </a:rPr>
              <a:t>↑ </a:t>
            </a:r>
            <a:r>
              <a:rPr kumimoji="0" lang="en-US" altLang="en-US" sz="1800" b="1" i="0" u="none" strike="noStrike" kern="1200" cap="none" spc="0" normalizeH="0" baseline="30000" noProof="0">
                <a:ln>
                  <a:noFill/>
                </a:ln>
                <a:solidFill>
                  <a:srgbClr val="FF0000"/>
                </a:solidFill>
                <a:effectLst/>
                <a:uLnTx/>
                <a:uFillTx/>
                <a:latin typeface="等线" panose="02010600030101010101" pitchFamily="2" charset="-122"/>
                <a:ea typeface="等线" panose="02010600030101010101" pitchFamily="2" charset="-122"/>
                <a:cs typeface="Times New Roman" panose="02020603050405020304" pitchFamily="18" charset="0"/>
              </a:rPr>
              <a:t>0.989 </a:t>
            </a:r>
            <a:r>
              <a:rPr kumimoji="0" lang="zh-CN" altLang="en-US" sz="1800" b="1" i="0" u="none" strike="noStrike" kern="1200" cap="none" spc="0" normalizeH="0" baseline="0" noProof="0">
                <a:ln>
                  <a:noFill/>
                </a:ln>
                <a:solidFill>
                  <a:srgbClr val="F0BF0A"/>
                </a:solidFill>
                <a:effectLst/>
                <a:uLnTx/>
                <a:uFillTx/>
                <a:latin typeface="Microsoft YaHei UI" panose="020B0503020204020204" pitchFamily="34" charset="-122"/>
                <a:ea typeface="Microsoft YaHei UI" panose="020B0503020204020204" pitchFamily="34" charset="-122"/>
                <a:cs typeface="+mn-cs"/>
              </a:rPr>
              <a:t>； </a:t>
            </a:r>
            <a:r>
              <a:rPr kumimoji="0" lang="en-US" altLang="zh-CN" sz="1800" b="1" i="0" u="none" strike="noStrike" kern="1200" cap="none" spc="0" normalizeH="0" baseline="0" noProof="0">
                <a:ln>
                  <a:noFill/>
                </a:ln>
                <a:solidFill>
                  <a:srgbClr val="F0BF0A"/>
                </a:solidFill>
                <a:effectLst/>
                <a:uLnTx/>
                <a:uFillTx/>
                <a:latin typeface="Microsoft YaHei UI" panose="020B0503020204020204" pitchFamily="34" charset="-122"/>
                <a:ea typeface="Microsoft YaHei UI" panose="020B0503020204020204" pitchFamily="34" charset="-122"/>
                <a:cs typeface="+mn-cs"/>
              </a:rPr>
              <a:t>JCR Q1 </a:t>
            </a:r>
            <a:r>
              <a:rPr kumimoji="0" lang="zh-CN" altLang="en-US" sz="1800" b="1" i="0" u="none" strike="noStrike" kern="1200" cap="none" spc="0" normalizeH="0" baseline="0" noProof="0">
                <a:ln>
                  <a:noFill/>
                </a:ln>
                <a:solidFill>
                  <a:srgbClr val="F0BF0A"/>
                </a:solidFill>
                <a:effectLst/>
                <a:uLnTx/>
                <a:uFillTx/>
                <a:latin typeface="Microsoft YaHei UI" panose="020B0503020204020204" pitchFamily="34" charset="-122"/>
                <a:ea typeface="Microsoft YaHei UI" panose="020B0503020204020204" pitchFamily="34" charset="-122"/>
                <a:cs typeface="+mn-cs"/>
              </a:rPr>
              <a:t>；</a:t>
            </a:r>
            <a:r>
              <a:rPr kumimoji="0" lang="en-US" altLang="zh-CN" sz="1800" b="1" i="0" u="none" strike="noStrike" kern="1200" cap="none" spc="0" normalizeH="0" baseline="0" noProof="0">
                <a:ln>
                  <a:noFill/>
                </a:ln>
                <a:solidFill>
                  <a:srgbClr val="F0BF0A"/>
                </a:solidFill>
                <a:effectLst/>
                <a:uLnTx/>
                <a:uFillTx/>
                <a:latin typeface="Microsoft YaHei UI" panose="020B0503020204020204" pitchFamily="34" charset="-122"/>
                <a:ea typeface="Microsoft YaHei UI" panose="020B0503020204020204" pitchFamily="34" charset="-122"/>
                <a:cs typeface="+mn-cs"/>
              </a:rPr>
              <a:t>SCI Q1</a:t>
            </a:r>
            <a:r>
              <a:rPr kumimoji="0" lang="zh-CN" altLang="en-US" sz="1800" b="1" i="0" u="none" strike="noStrike" kern="1200" cap="none" spc="0" normalizeH="0" baseline="0" noProof="0">
                <a:ln>
                  <a:noFill/>
                </a:ln>
                <a:solidFill>
                  <a:srgbClr val="F0BF0A"/>
                </a:solidFill>
                <a:effectLst/>
                <a:uLnTx/>
                <a:uFillTx/>
                <a:latin typeface="Microsoft YaHei UI" panose="020B0503020204020204" pitchFamily="34" charset="-122"/>
                <a:ea typeface="Microsoft YaHei UI" panose="020B0503020204020204" pitchFamily="34" charset="-122"/>
                <a:cs typeface="+mn-cs"/>
              </a:rPr>
              <a:t>）</a:t>
            </a:r>
            <a:endParaRPr kumimoji="0" lang="en-US" altLang="en-US" sz="18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61562CE-A3C3-CBF6-E3FE-1D53A1697FCE}"/>
              </a:ext>
            </a:extLst>
          </p:cNvPr>
          <p:cNvSpPr/>
          <p:nvPr/>
        </p:nvSpPr>
        <p:spPr>
          <a:xfrm rot="5400000">
            <a:off x="3023393" y="-2340768"/>
            <a:ext cx="6157913" cy="11569700"/>
          </a:xfrm>
          <a:prstGeom prst="rect">
            <a:avLst/>
          </a:prstGeom>
          <a:solidFill>
            <a:srgbClr val="D7E2F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endParaRPr lang="en-US" sz="1400">
              <a:solidFill>
                <a:srgbClr val="FFFFFF"/>
              </a:solidFill>
              <a:latin typeface="Arial" panose="020B0604020202020204"/>
            </a:endParaRPr>
          </a:p>
        </p:txBody>
      </p:sp>
      <p:sp>
        <p:nvSpPr>
          <p:cNvPr id="4" name="Rectangle 3">
            <a:extLst>
              <a:ext uri="{FF2B5EF4-FFF2-40B4-BE49-F238E27FC236}">
                <a16:creationId xmlns:a16="http://schemas.microsoft.com/office/drawing/2014/main" id="{A0AA0C15-6094-1102-CD3E-228BE9EC3F13}"/>
              </a:ext>
            </a:extLst>
          </p:cNvPr>
          <p:cNvSpPr/>
          <p:nvPr/>
        </p:nvSpPr>
        <p:spPr>
          <a:xfrm rot="5400000">
            <a:off x="3109119" y="-2516981"/>
            <a:ext cx="207962" cy="57912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endParaRPr lang="en-US" sz="1400">
              <a:solidFill>
                <a:srgbClr val="FFFFFF"/>
              </a:solidFill>
              <a:latin typeface="Arial" panose="020B0604020202020204"/>
            </a:endParaRPr>
          </a:p>
        </p:txBody>
      </p:sp>
      <p:sp>
        <p:nvSpPr>
          <p:cNvPr id="6" name="Rectangle 5">
            <a:extLst>
              <a:ext uri="{FF2B5EF4-FFF2-40B4-BE49-F238E27FC236}">
                <a16:creationId xmlns:a16="http://schemas.microsoft.com/office/drawing/2014/main" id="{8DB58ECF-488F-2DE8-449B-603169FE6659}"/>
              </a:ext>
            </a:extLst>
          </p:cNvPr>
          <p:cNvSpPr/>
          <p:nvPr/>
        </p:nvSpPr>
        <p:spPr>
          <a:xfrm rot="5400000">
            <a:off x="8887619" y="-2516981"/>
            <a:ext cx="207962" cy="5791200"/>
          </a:xfrm>
          <a:prstGeom prst="rect">
            <a:avLst/>
          </a:prstGeom>
          <a:solidFill>
            <a:srgbClr val="FAB73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endParaRPr lang="en-US" sz="1400">
              <a:solidFill>
                <a:srgbClr val="FFFFFF"/>
              </a:solidFill>
              <a:latin typeface="Arial" panose="020B0604020202020204"/>
            </a:endParaRPr>
          </a:p>
        </p:txBody>
      </p:sp>
      <p:pic>
        <p:nvPicPr>
          <p:cNvPr id="78853" name="Picture 6">
            <a:extLst>
              <a:ext uri="{FF2B5EF4-FFF2-40B4-BE49-F238E27FC236}">
                <a16:creationId xmlns:a16="http://schemas.microsoft.com/office/drawing/2014/main" id="{3EB3E2EB-CCEB-44B9-D188-DDE2FB506C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 r="-223" b="25044"/>
          <a:stretch>
            <a:fillRect/>
          </a:stretch>
        </p:blipFill>
        <p:spPr bwMode="auto">
          <a:xfrm>
            <a:off x="488950" y="5438775"/>
            <a:ext cx="10515600" cy="98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4" name="Picture 7">
            <a:extLst>
              <a:ext uri="{FF2B5EF4-FFF2-40B4-BE49-F238E27FC236}">
                <a16:creationId xmlns:a16="http://schemas.microsoft.com/office/drawing/2014/main" id="{1C55FC28-84B4-6869-112C-75BFC0FB21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93901" b="25044"/>
          <a:stretch>
            <a:fillRect/>
          </a:stretch>
        </p:blipFill>
        <p:spPr bwMode="auto">
          <a:xfrm>
            <a:off x="11245850" y="5438775"/>
            <a:ext cx="639763" cy="98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5" name="Title 1">
            <a:extLst>
              <a:ext uri="{FF2B5EF4-FFF2-40B4-BE49-F238E27FC236}">
                <a16:creationId xmlns:a16="http://schemas.microsoft.com/office/drawing/2014/main" id="{0340D0C0-04E0-A143-DB2C-453501C9954C}"/>
              </a:ext>
            </a:extLst>
          </p:cNvPr>
          <p:cNvSpPr txBox="1">
            <a:spLocks noChangeArrowheads="1"/>
          </p:cNvSpPr>
          <p:nvPr/>
        </p:nvSpPr>
        <p:spPr bwMode="auto">
          <a:xfrm>
            <a:off x="-41275" y="1816100"/>
            <a:ext cx="7235825" cy="161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nSpc>
                <a:spcPct val="110000"/>
              </a:lnSpc>
              <a:spcBef>
                <a:spcPts val="900"/>
              </a:spcBef>
              <a:buFont typeface="Arial" panose="020B0604020202020204" pitchFamily="34" charset="0"/>
              <a:buChar char="•"/>
              <a:defRPr sz="2800">
                <a:solidFill>
                  <a:schemeClr val="tx2"/>
                </a:solidFill>
                <a:latin typeface="Times New Roman" panose="02020603050405020304" pitchFamily="18" charset="0"/>
                <a:ea typeface="思源黑体" panose="020B0500000000000000" pitchFamily="34" charset="-122"/>
              </a:defRPr>
            </a:lvl1pPr>
            <a:lvl2pPr marL="742950" indent="-285750">
              <a:lnSpc>
                <a:spcPct val="110000"/>
              </a:lnSpc>
              <a:spcBef>
                <a:spcPts val="900"/>
              </a:spcBef>
              <a:buFont typeface="Arial" panose="020B0604020202020204" pitchFamily="34" charset="0"/>
              <a:buChar char="−"/>
              <a:defRPr sz="2400">
                <a:solidFill>
                  <a:schemeClr val="tx2"/>
                </a:solidFill>
                <a:latin typeface="Times New Roman" panose="02020603050405020304" pitchFamily="18" charset="0"/>
                <a:ea typeface="思源黑体" panose="020B0500000000000000" pitchFamily="34" charset="-122"/>
              </a:defRPr>
            </a:lvl2pPr>
            <a:lvl3pPr marL="1143000" indent="-228600">
              <a:lnSpc>
                <a:spcPct val="110000"/>
              </a:lnSpc>
              <a:spcBef>
                <a:spcPts val="900"/>
              </a:spcBef>
              <a:buFont typeface="Arial" panose="020B0604020202020204" pitchFamily="34" charset="0"/>
              <a:buChar char="•"/>
              <a:defRPr sz="2000">
                <a:solidFill>
                  <a:schemeClr val="tx2"/>
                </a:solidFill>
                <a:latin typeface="Times New Roman" panose="02020603050405020304" pitchFamily="18" charset="0"/>
                <a:ea typeface="思源黑体" panose="020B0500000000000000" pitchFamily="34" charset="-122"/>
              </a:defRPr>
            </a:lvl3pPr>
            <a:lvl4pPr marL="1600200" indent="-228600">
              <a:lnSpc>
                <a:spcPct val="110000"/>
              </a:lnSpc>
              <a:spcBef>
                <a:spcPts val="900"/>
              </a:spcBef>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4pPr>
            <a:lvl5pPr marL="2057400" indent="-228600">
              <a:lnSpc>
                <a:spcPct val="110000"/>
              </a:lnSpc>
              <a:spcBef>
                <a:spcPts val="900"/>
              </a:spcBef>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5pPr>
            <a:lvl6pPr marL="2514600" indent="-228600" eaLnBrk="0" fontAlgn="base" hangingPunct="0">
              <a:lnSpc>
                <a:spcPct val="110000"/>
              </a:lnSpc>
              <a:spcBef>
                <a:spcPts val="900"/>
              </a:spcBef>
              <a:spcAft>
                <a:spcPct val="0"/>
              </a:spcAft>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6pPr>
            <a:lvl7pPr marL="2971800" indent="-228600" eaLnBrk="0" fontAlgn="base" hangingPunct="0">
              <a:lnSpc>
                <a:spcPct val="110000"/>
              </a:lnSpc>
              <a:spcBef>
                <a:spcPts val="900"/>
              </a:spcBef>
              <a:spcAft>
                <a:spcPct val="0"/>
              </a:spcAft>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7pPr>
            <a:lvl8pPr marL="3429000" indent="-228600" eaLnBrk="0" fontAlgn="base" hangingPunct="0">
              <a:lnSpc>
                <a:spcPct val="110000"/>
              </a:lnSpc>
              <a:spcBef>
                <a:spcPts val="900"/>
              </a:spcBef>
              <a:spcAft>
                <a:spcPct val="0"/>
              </a:spcAft>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8pPr>
            <a:lvl9pPr marL="3886200" indent="-228600" eaLnBrk="0" fontAlgn="base" hangingPunct="0">
              <a:lnSpc>
                <a:spcPct val="110000"/>
              </a:lnSpc>
              <a:spcBef>
                <a:spcPts val="900"/>
              </a:spcBef>
              <a:spcAft>
                <a:spcPct val="0"/>
              </a:spcAft>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9pPr>
          </a:lstStyle>
          <a:p>
            <a:pPr algn="ctr" defTabSz="914400" eaLnBrk="1" hangingPunct="1">
              <a:lnSpc>
                <a:spcPct val="150000"/>
              </a:lnSpc>
              <a:spcBef>
                <a:spcPct val="0"/>
              </a:spcBef>
              <a:buFontTx/>
              <a:buNone/>
            </a:pPr>
            <a:r>
              <a:rPr lang="zh-CN" altLang="en-US" sz="4000" b="1">
                <a:solidFill>
                  <a:srgbClr val="454545"/>
                </a:solidFill>
                <a:latin typeface="思源黑体" panose="020B0500000000000000" pitchFamily="34" charset="-122"/>
              </a:rPr>
              <a:t>二、上机操作演示</a:t>
            </a:r>
            <a:endParaRPr lang="en-US" altLang="zh-CN" sz="4000" b="1">
              <a:solidFill>
                <a:srgbClr val="454545"/>
              </a:solidFill>
              <a:latin typeface="思源黑体" panose="020B0500000000000000" pitchFamily="34" charset="-122"/>
            </a:endParaRPr>
          </a:p>
        </p:txBody>
      </p:sp>
      <p:pic>
        <p:nvPicPr>
          <p:cNvPr id="78856" name="Picture 4">
            <a:extLst>
              <a:ext uri="{FF2B5EF4-FFF2-40B4-BE49-F238E27FC236}">
                <a16:creationId xmlns:a16="http://schemas.microsoft.com/office/drawing/2014/main" id="{2C7ABC56-6537-8CC7-AE1E-F4F42C4A4DE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35775" y="1387475"/>
            <a:ext cx="4114800" cy="318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itle 1">
            <a:extLst>
              <a:ext uri="{FF2B5EF4-FFF2-40B4-BE49-F238E27FC236}">
                <a16:creationId xmlns:a16="http://schemas.microsoft.com/office/drawing/2014/main" id="{904DD34D-7643-22E1-A8A7-D602BD42D424}"/>
              </a:ext>
            </a:extLst>
          </p:cNvPr>
          <p:cNvSpPr>
            <a:spLocks noGrp="1" noChangeArrowheads="1"/>
          </p:cNvSpPr>
          <p:nvPr>
            <p:ph type="title"/>
          </p:nvPr>
        </p:nvSpPr>
        <p:spPr/>
        <p:txBody>
          <a:bodyPr/>
          <a:lstStyle/>
          <a:p>
            <a:pPr eaLnBrk="1" hangingPunct="1"/>
            <a:r>
              <a:rPr lang="zh-CN" altLang="en-US" b="1">
                <a:solidFill>
                  <a:schemeClr val="tx2"/>
                </a:solidFill>
                <a:cs typeface="Open Sans" panose="020B0606030504020204" pitchFamily="34" charset="0"/>
              </a:rPr>
              <a:t>访问路径</a:t>
            </a:r>
            <a:endParaRPr lang="en-AU" altLang="en-US">
              <a:solidFill>
                <a:schemeClr val="tx2"/>
              </a:solidFill>
            </a:endParaRPr>
          </a:p>
        </p:txBody>
      </p:sp>
      <p:sp>
        <p:nvSpPr>
          <p:cNvPr id="6" name="Flowchart: Off-page Connector 5">
            <a:extLst>
              <a:ext uri="{FF2B5EF4-FFF2-40B4-BE49-F238E27FC236}">
                <a16:creationId xmlns:a16="http://schemas.microsoft.com/office/drawing/2014/main" id="{E3BB1523-58A1-9882-8485-E62307D0C8B9}"/>
              </a:ext>
            </a:extLst>
          </p:cNvPr>
          <p:cNvSpPr/>
          <p:nvPr/>
        </p:nvSpPr>
        <p:spPr>
          <a:xfrm>
            <a:off x="1701800" y="1652588"/>
            <a:ext cx="3886200" cy="4206875"/>
          </a:xfrm>
          <a:custGeom>
            <a:avLst/>
            <a:gdLst>
              <a:gd name="connsiteX0" fmla="*/ 0 w 10000"/>
              <a:gd name="connsiteY0" fmla="*/ 0 h 10000"/>
              <a:gd name="connsiteX1" fmla="*/ 10000 w 10000"/>
              <a:gd name="connsiteY1" fmla="*/ 0 h 10000"/>
              <a:gd name="connsiteX2" fmla="*/ 10000 w 10000"/>
              <a:gd name="connsiteY2" fmla="*/ 8000 h 10000"/>
              <a:gd name="connsiteX3" fmla="*/ 5000 w 10000"/>
              <a:gd name="connsiteY3" fmla="*/ 10000 h 10000"/>
              <a:gd name="connsiteX4" fmla="*/ 0 w 10000"/>
              <a:gd name="connsiteY4" fmla="*/ 8000 h 10000"/>
              <a:gd name="connsiteX5" fmla="*/ 0 w 10000"/>
              <a:gd name="connsiteY5" fmla="*/ 0 h 10000"/>
              <a:gd name="connsiteX0" fmla="*/ 0 w 10000"/>
              <a:gd name="connsiteY0" fmla="*/ 0 h 8000"/>
              <a:gd name="connsiteX1" fmla="*/ 10000 w 10000"/>
              <a:gd name="connsiteY1" fmla="*/ 0 h 8000"/>
              <a:gd name="connsiteX2" fmla="*/ 10000 w 10000"/>
              <a:gd name="connsiteY2" fmla="*/ 8000 h 8000"/>
              <a:gd name="connsiteX3" fmla="*/ 5033 w 10000"/>
              <a:gd name="connsiteY3" fmla="*/ 5649 h 8000"/>
              <a:gd name="connsiteX4" fmla="*/ 0 w 10000"/>
              <a:gd name="connsiteY4" fmla="*/ 8000 h 8000"/>
              <a:gd name="connsiteX5" fmla="*/ 0 w 10000"/>
              <a:gd name="connsiteY5" fmla="*/ 0 h 8000"/>
              <a:gd name="connsiteX0" fmla="*/ 0 w 10000"/>
              <a:gd name="connsiteY0" fmla="*/ 0 h 10000"/>
              <a:gd name="connsiteX1" fmla="*/ 10000 w 10000"/>
              <a:gd name="connsiteY1" fmla="*/ 0 h 10000"/>
              <a:gd name="connsiteX2" fmla="*/ 10000 w 10000"/>
              <a:gd name="connsiteY2" fmla="*/ 10000 h 10000"/>
              <a:gd name="connsiteX3" fmla="*/ 5164 w 10000"/>
              <a:gd name="connsiteY3" fmla="*/ 8117 h 10000"/>
              <a:gd name="connsiteX4" fmla="*/ 0 w 10000"/>
              <a:gd name="connsiteY4" fmla="*/ 10000 h 10000"/>
              <a:gd name="connsiteX5" fmla="*/ 0 w 10000"/>
              <a:gd name="connsiteY5" fmla="*/ 0 h 10000"/>
              <a:gd name="connsiteX0" fmla="*/ 0 w 10000"/>
              <a:gd name="connsiteY0" fmla="*/ 0 h 10000"/>
              <a:gd name="connsiteX1" fmla="*/ 10000 w 10000"/>
              <a:gd name="connsiteY1" fmla="*/ 0 h 10000"/>
              <a:gd name="connsiteX2" fmla="*/ 10000 w 10000"/>
              <a:gd name="connsiteY2" fmla="*/ 10000 h 10000"/>
              <a:gd name="connsiteX3" fmla="*/ 4903 w 10000"/>
              <a:gd name="connsiteY3" fmla="*/ 8117 h 10000"/>
              <a:gd name="connsiteX4" fmla="*/ 0 w 10000"/>
              <a:gd name="connsiteY4" fmla="*/ 10000 h 10000"/>
              <a:gd name="connsiteX5" fmla="*/ 0 w 10000"/>
              <a:gd name="connsiteY5"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0000">
                <a:moveTo>
                  <a:pt x="0" y="0"/>
                </a:moveTo>
                <a:lnTo>
                  <a:pt x="10000" y="0"/>
                </a:lnTo>
                <a:lnTo>
                  <a:pt x="10000" y="10000"/>
                </a:lnTo>
                <a:lnTo>
                  <a:pt x="4903" y="8117"/>
                </a:lnTo>
                <a:lnTo>
                  <a:pt x="0" y="10000"/>
                </a:lnTo>
                <a:lnTo>
                  <a:pt x="0" y="0"/>
                </a:lnTo>
                <a:close/>
              </a:path>
            </a:pathLst>
          </a:custGeom>
          <a:noFill/>
          <a:ln w="76200">
            <a:solidFill>
              <a:schemeClr val="accent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360000"/>
          <a:lstStyle/>
          <a:p>
            <a:pPr algn="ctr" eaLnBrk="1" hangingPunct="1">
              <a:defRPr/>
            </a:pPr>
            <a:endParaRPr lang="en-AU" sz="2000" u="sng" dirty="0">
              <a:solidFill>
                <a:schemeClr val="tx1"/>
              </a:solidFill>
              <a:latin typeface="思源黑体" panose="020B0500000000000000" pitchFamily="34" charset="-122"/>
              <a:cs typeface="Noto Sans" panose="020B0502040504020204" pitchFamily="34" charset="0"/>
            </a:endParaRPr>
          </a:p>
        </p:txBody>
      </p:sp>
      <p:sp>
        <p:nvSpPr>
          <p:cNvPr id="80900" name="TextBox 8">
            <a:extLst>
              <a:ext uri="{FF2B5EF4-FFF2-40B4-BE49-F238E27FC236}">
                <a16:creationId xmlns:a16="http://schemas.microsoft.com/office/drawing/2014/main" id="{591B2965-DF01-A14E-98AF-2C6544E61BFB}"/>
              </a:ext>
            </a:extLst>
          </p:cNvPr>
          <p:cNvSpPr txBox="1">
            <a:spLocks noChangeArrowheads="1"/>
          </p:cNvSpPr>
          <p:nvPr/>
        </p:nvSpPr>
        <p:spPr bwMode="auto">
          <a:xfrm>
            <a:off x="7037388" y="2465388"/>
            <a:ext cx="3019425" cy="224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0000"/>
              </a:lnSpc>
              <a:spcBef>
                <a:spcPts val="900"/>
              </a:spcBef>
              <a:buFont typeface="Arial" panose="020B0604020202020204" pitchFamily="34" charset="0"/>
              <a:buChar char="•"/>
              <a:defRPr sz="2800">
                <a:solidFill>
                  <a:schemeClr val="tx2"/>
                </a:solidFill>
                <a:latin typeface="Times New Roman" panose="02020603050405020304" pitchFamily="18" charset="0"/>
                <a:ea typeface="思源黑体" panose="020B0500000000000000" pitchFamily="34" charset="-122"/>
              </a:defRPr>
            </a:lvl1pPr>
            <a:lvl2pPr marL="742950" indent="-285750">
              <a:lnSpc>
                <a:spcPct val="110000"/>
              </a:lnSpc>
              <a:spcBef>
                <a:spcPts val="900"/>
              </a:spcBef>
              <a:buFont typeface="Arial" panose="020B0604020202020204" pitchFamily="34" charset="0"/>
              <a:buChar char="−"/>
              <a:defRPr sz="2400">
                <a:solidFill>
                  <a:schemeClr val="tx2"/>
                </a:solidFill>
                <a:latin typeface="Times New Roman" panose="02020603050405020304" pitchFamily="18" charset="0"/>
                <a:ea typeface="思源黑体" panose="020B0500000000000000" pitchFamily="34" charset="-122"/>
              </a:defRPr>
            </a:lvl2pPr>
            <a:lvl3pPr marL="1143000" indent="-228600">
              <a:lnSpc>
                <a:spcPct val="110000"/>
              </a:lnSpc>
              <a:spcBef>
                <a:spcPts val="900"/>
              </a:spcBef>
              <a:buFont typeface="Arial" panose="020B0604020202020204" pitchFamily="34" charset="0"/>
              <a:buChar char="•"/>
              <a:defRPr sz="2000">
                <a:solidFill>
                  <a:schemeClr val="tx2"/>
                </a:solidFill>
                <a:latin typeface="Times New Roman" panose="02020603050405020304" pitchFamily="18" charset="0"/>
                <a:ea typeface="思源黑体" panose="020B0500000000000000" pitchFamily="34" charset="-122"/>
              </a:defRPr>
            </a:lvl3pPr>
            <a:lvl4pPr marL="1600200" indent="-228600">
              <a:lnSpc>
                <a:spcPct val="110000"/>
              </a:lnSpc>
              <a:spcBef>
                <a:spcPts val="900"/>
              </a:spcBef>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4pPr>
            <a:lvl5pPr marL="2057400" indent="-228600">
              <a:lnSpc>
                <a:spcPct val="110000"/>
              </a:lnSpc>
              <a:spcBef>
                <a:spcPts val="900"/>
              </a:spcBef>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5pPr>
            <a:lvl6pPr marL="2514600" indent="-228600" defTabSz="457200" eaLnBrk="0" fontAlgn="base" hangingPunct="0">
              <a:lnSpc>
                <a:spcPct val="110000"/>
              </a:lnSpc>
              <a:spcBef>
                <a:spcPts val="900"/>
              </a:spcBef>
              <a:spcAft>
                <a:spcPct val="0"/>
              </a:spcAft>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6pPr>
            <a:lvl7pPr marL="2971800" indent="-228600" defTabSz="457200" eaLnBrk="0" fontAlgn="base" hangingPunct="0">
              <a:lnSpc>
                <a:spcPct val="110000"/>
              </a:lnSpc>
              <a:spcBef>
                <a:spcPts val="900"/>
              </a:spcBef>
              <a:spcAft>
                <a:spcPct val="0"/>
              </a:spcAft>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7pPr>
            <a:lvl8pPr marL="3429000" indent="-228600" defTabSz="457200" eaLnBrk="0" fontAlgn="base" hangingPunct="0">
              <a:lnSpc>
                <a:spcPct val="110000"/>
              </a:lnSpc>
              <a:spcBef>
                <a:spcPts val="900"/>
              </a:spcBef>
              <a:spcAft>
                <a:spcPct val="0"/>
              </a:spcAft>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8pPr>
            <a:lvl9pPr marL="3886200" indent="-228600" defTabSz="457200" eaLnBrk="0" fontAlgn="base" hangingPunct="0">
              <a:lnSpc>
                <a:spcPct val="110000"/>
              </a:lnSpc>
              <a:spcBef>
                <a:spcPts val="900"/>
              </a:spcBef>
              <a:spcAft>
                <a:spcPct val="0"/>
              </a:spcAft>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9pPr>
          </a:lstStyle>
          <a:p>
            <a:pPr algn="ctr" eaLnBrk="1" hangingPunct="1">
              <a:lnSpc>
                <a:spcPct val="100000"/>
              </a:lnSpc>
              <a:spcBef>
                <a:spcPct val="0"/>
              </a:spcBef>
              <a:buFontTx/>
              <a:buNone/>
            </a:pPr>
            <a:r>
              <a:rPr lang="zh-CN" altLang="en-US" sz="2000" b="1">
                <a:solidFill>
                  <a:schemeClr val="tx1"/>
                </a:solidFill>
                <a:latin typeface="思源黑体" panose="020B0500000000000000" pitchFamily="34" charset="-122"/>
                <a:cs typeface="Noto Sans" panose="020B0502040504020204" pitchFamily="34" charset="0"/>
              </a:rPr>
              <a:t>图书馆主页查找链接</a:t>
            </a:r>
            <a:endParaRPr lang="en-US" altLang="zh-CN" sz="2000" b="1">
              <a:solidFill>
                <a:schemeClr val="tx1"/>
              </a:solidFill>
              <a:latin typeface="思源黑体" panose="020B0500000000000000" pitchFamily="34" charset="-122"/>
              <a:cs typeface="Noto Sans" panose="020B0502040504020204" pitchFamily="34" charset="0"/>
            </a:endParaRPr>
          </a:p>
          <a:p>
            <a:pPr algn="ctr" eaLnBrk="1" hangingPunct="1">
              <a:lnSpc>
                <a:spcPct val="100000"/>
              </a:lnSpc>
              <a:spcBef>
                <a:spcPct val="0"/>
              </a:spcBef>
              <a:buFontTx/>
              <a:buNone/>
            </a:pPr>
            <a:endParaRPr lang="en-US" altLang="en-US" sz="2000">
              <a:solidFill>
                <a:schemeClr val="tx1"/>
              </a:solidFill>
              <a:latin typeface="思源黑体" panose="020B0500000000000000" pitchFamily="34" charset="-122"/>
              <a:cs typeface="Noto Sans" panose="020B0502040504020204" pitchFamily="34" charset="0"/>
            </a:endParaRPr>
          </a:p>
          <a:p>
            <a:pPr algn="ctr" eaLnBrk="1" hangingPunct="1">
              <a:lnSpc>
                <a:spcPct val="100000"/>
              </a:lnSpc>
              <a:spcBef>
                <a:spcPct val="0"/>
              </a:spcBef>
              <a:buFontTx/>
              <a:buNone/>
            </a:pPr>
            <a:r>
              <a:rPr lang="zh-CN" altLang="en-US" sz="2000">
                <a:latin typeface="思源黑体" panose="020B0500000000000000" pitchFamily="34" charset="-122"/>
                <a:cs typeface="Noto Sans" panose="020B0502040504020204" pitchFamily="34" charset="0"/>
              </a:rPr>
              <a:t>图书馆主页中点击“电子资源数据库”，找到</a:t>
            </a:r>
            <a:r>
              <a:rPr lang="en-US" altLang="zh-CN" sz="2000">
                <a:latin typeface="思源黑体" panose="020B0500000000000000" pitchFamily="34" charset="-122"/>
                <a:cs typeface="Noto Sans" panose="020B0502040504020204" pitchFamily="34" charset="0"/>
              </a:rPr>
              <a:t>EBSCO</a:t>
            </a:r>
            <a:r>
              <a:rPr lang="zh-CN" altLang="en-US" sz="2000">
                <a:latin typeface="思源黑体" panose="020B0500000000000000" pitchFamily="34" charset="-122"/>
                <a:cs typeface="Noto Sans" panose="020B0502040504020204" pitchFamily="34" charset="0"/>
              </a:rPr>
              <a:t>，点击链接即可进入选择数据页面，或者直接进入检索页面</a:t>
            </a:r>
            <a:endParaRPr lang="en-AU" altLang="en-US" sz="2000" u="sng">
              <a:latin typeface="思源黑体" panose="020B0500000000000000" pitchFamily="34" charset="-122"/>
              <a:cs typeface="Noto Sans" panose="020B0502040504020204" pitchFamily="34" charset="0"/>
            </a:endParaRPr>
          </a:p>
        </p:txBody>
      </p:sp>
      <p:sp>
        <p:nvSpPr>
          <p:cNvPr id="10" name="Flowchart: Off-page Connector 5">
            <a:extLst>
              <a:ext uri="{FF2B5EF4-FFF2-40B4-BE49-F238E27FC236}">
                <a16:creationId xmlns:a16="http://schemas.microsoft.com/office/drawing/2014/main" id="{BF7F6AC0-D8B2-1C9F-90CA-EF0715E97EF2}"/>
              </a:ext>
            </a:extLst>
          </p:cNvPr>
          <p:cNvSpPr/>
          <p:nvPr/>
        </p:nvSpPr>
        <p:spPr>
          <a:xfrm>
            <a:off x="6604000" y="1652588"/>
            <a:ext cx="3886200" cy="4206875"/>
          </a:xfrm>
          <a:custGeom>
            <a:avLst/>
            <a:gdLst>
              <a:gd name="connsiteX0" fmla="*/ 0 w 10000"/>
              <a:gd name="connsiteY0" fmla="*/ 0 h 10000"/>
              <a:gd name="connsiteX1" fmla="*/ 10000 w 10000"/>
              <a:gd name="connsiteY1" fmla="*/ 0 h 10000"/>
              <a:gd name="connsiteX2" fmla="*/ 10000 w 10000"/>
              <a:gd name="connsiteY2" fmla="*/ 8000 h 10000"/>
              <a:gd name="connsiteX3" fmla="*/ 5000 w 10000"/>
              <a:gd name="connsiteY3" fmla="*/ 10000 h 10000"/>
              <a:gd name="connsiteX4" fmla="*/ 0 w 10000"/>
              <a:gd name="connsiteY4" fmla="*/ 8000 h 10000"/>
              <a:gd name="connsiteX5" fmla="*/ 0 w 10000"/>
              <a:gd name="connsiteY5" fmla="*/ 0 h 10000"/>
              <a:gd name="connsiteX0" fmla="*/ 0 w 10000"/>
              <a:gd name="connsiteY0" fmla="*/ 0 h 8000"/>
              <a:gd name="connsiteX1" fmla="*/ 10000 w 10000"/>
              <a:gd name="connsiteY1" fmla="*/ 0 h 8000"/>
              <a:gd name="connsiteX2" fmla="*/ 10000 w 10000"/>
              <a:gd name="connsiteY2" fmla="*/ 8000 h 8000"/>
              <a:gd name="connsiteX3" fmla="*/ 5033 w 10000"/>
              <a:gd name="connsiteY3" fmla="*/ 5649 h 8000"/>
              <a:gd name="connsiteX4" fmla="*/ 0 w 10000"/>
              <a:gd name="connsiteY4" fmla="*/ 8000 h 8000"/>
              <a:gd name="connsiteX5" fmla="*/ 0 w 10000"/>
              <a:gd name="connsiteY5" fmla="*/ 0 h 8000"/>
              <a:gd name="connsiteX0" fmla="*/ 0 w 10000"/>
              <a:gd name="connsiteY0" fmla="*/ 0 h 10000"/>
              <a:gd name="connsiteX1" fmla="*/ 10000 w 10000"/>
              <a:gd name="connsiteY1" fmla="*/ 0 h 10000"/>
              <a:gd name="connsiteX2" fmla="*/ 10000 w 10000"/>
              <a:gd name="connsiteY2" fmla="*/ 10000 h 10000"/>
              <a:gd name="connsiteX3" fmla="*/ 5164 w 10000"/>
              <a:gd name="connsiteY3" fmla="*/ 8117 h 10000"/>
              <a:gd name="connsiteX4" fmla="*/ 0 w 10000"/>
              <a:gd name="connsiteY4" fmla="*/ 10000 h 10000"/>
              <a:gd name="connsiteX5" fmla="*/ 0 w 10000"/>
              <a:gd name="connsiteY5" fmla="*/ 0 h 10000"/>
              <a:gd name="connsiteX0" fmla="*/ 0 w 10000"/>
              <a:gd name="connsiteY0" fmla="*/ 0 h 10000"/>
              <a:gd name="connsiteX1" fmla="*/ 10000 w 10000"/>
              <a:gd name="connsiteY1" fmla="*/ 0 h 10000"/>
              <a:gd name="connsiteX2" fmla="*/ 10000 w 10000"/>
              <a:gd name="connsiteY2" fmla="*/ 10000 h 10000"/>
              <a:gd name="connsiteX3" fmla="*/ 4903 w 10000"/>
              <a:gd name="connsiteY3" fmla="*/ 8117 h 10000"/>
              <a:gd name="connsiteX4" fmla="*/ 0 w 10000"/>
              <a:gd name="connsiteY4" fmla="*/ 10000 h 10000"/>
              <a:gd name="connsiteX5" fmla="*/ 0 w 10000"/>
              <a:gd name="connsiteY5"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0000">
                <a:moveTo>
                  <a:pt x="0" y="0"/>
                </a:moveTo>
                <a:lnTo>
                  <a:pt x="10000" y="0"/>
                </a:lnTo>
                <a:lnTo>
                  <a:pt x="10000" y="10000"/>
                </a:lnTo>
                <a:lnTo>
                  <a:pt x="4903" y="8117"/>
                </a:lnTo>
                <a:lnTo>
                  <a:pt x="0" y="10000"/>
                </a:lnTo>
                <a:lnTo>
                  <a:pt x="0" y="0"/>
                </a:lnTo>
                <a:close/>
              </a:path>
            </a:pathLst>
          </a:custGeom>
          <a:noFill/>
          <a:ln w="76200">
            <a:solidFill>
              <a:schemeClr val="accent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360000"/>
          <a:lstStyle/>
          <a:p>
            <a:pPr algn="ctr" eaLnBrk="1" hangingPunct="1">
              <a:defRPr/>
            </a:pPr>
            <a:endParaRPr lang="en-AU" sz="2000" u="sng" dirty="0">
              <a:solidFill>
                <a:schemeClr val="tx1"/>
              </a:solidFill>
              <a:latin typeface="思源黑体" panose="020B0500000000000000" pitchFamily="34" charset="-122"/>
              <a:cs typeface="Noto Sans" panose="020B0502040504020204" pitchFamily="34" charset="0"/>
            </a:endParaRPr>
          </a:p>
        </p:txBody>
      </p:sp>
      <p:sp>
        <p:nvSpPr>
          <p:cNvPr id="80902" name="TextBox 11">
            <a:extLst>
              <a:ext uri="{FF2B5EF4-FFF2-40B4-BE49-F238E27FC236}">
                <a16:creationId xmlns:a16="http://schemas.microsoft.com/office/drawing/2014/main" id="{AC0E71AC-F596-8CEE-7A36-F7D52A1C7FFF}"/>
              </a:ext>
            </a:extLst>
          </p:cNvPr>
          <p:cNvSpPr txBox="1">
            <a:spLocks noChangeArrowheads="1"/>
          </p:cNvSpPr>
          <p:nvPr/>
        </p:nvSpPr>
        <p:spPr bwMode="auto">
          <a:xfrm>
            <a:off x="1622425" y="2465388"/>
            <a:ext cx="404495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0000"/>
              </a:lnSpc>
              <a:spcBef>
                <a:spcPts val="900"/>
              </a:spcBef>
              <a:buFont typeface="Arial" panose="020B0604020202020204" pitchFamily="34" charset="0"/>
              <a:buChar char="•"/>
              <a:defRPr sz="2800">
                <a:solidFill>
                  <a:schemeClr val="tx2"/>
                </a:solidFill>
                <a:latin typeface="Times New Roman" panose="02020603050405020304" pitchFamily="18" charset="0"/>
                <a:ea typeface="思源黑体" panose="020B0500000000000000" pitchFamily="34" charset="-122"/>
              </a:defRPr>
            </a:lvl1pPr>
            <a:lvl2pPr marL="742950" indent="-285750">
              <a:lnSpc>
                <a:spcPct val="110000"/>
              </a:lnSpc>
              <a:spcBef>
                <a:spcPts val="900"/>
              </a:spcBef>
              <a:buFont typeface="Arial" panose="020B0604020202020204" pitchFamily="34" charset="0"/>
              <a:buChar char="−"/>
              <a:defRPr sz="2400">
                <a:solidFill>
                  <a:schemeClr val="tx2"/>
                </a:solidFill>
                <a:latin typeface="Times New Roman" panose="02020603050405020304" pitchFamily="18" charset="0"/>
                <a:ea typeface="思源黑体" panose="020B0500000000000000" pitchFamily="34" charset="-122"/>
              </a:defRPr>
            </a:lvl2pPr>
            <a:lvl3pPr marL="1143000" indent="-228600">
              <a:lnSpc>
                <a:spcPct val="110000"/>
              </a:lnSpc>
              <a:spcBef>
                <a:spcPts val="900"/>
              </a:spcBef>
              <a:buFont typeface="Arial" panose="020B0604020202020204" pitchFamily="34" charset="0"/>
              <a:buChar char="•"/>
              <a:defRPr sz="2000">
                <a:solidFill>
                  <a:schemeClr val="tx2"/>
                </a:solidFill>
                <a:latin typeface="Times New Roman" panose="02020603050405020304" pitchFamily="18" charset="0"/>
                <a:ea typeface="思源黑体" panose="020B0500000000000000" pitchFamily="34" charset="-122"/>
              </a:defRPr>
            </a:lvl3pPr>
            <a:lvl4pPr marL="1600200" indent="-228600">
              <a:lnSpc>
                <a:spcPct val="110000"/>
              </a:lnSpc>
              <a:spcBef>
                <a:spcPts val="900"/>
              </a:spcBef>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4pPr>
            <a:lvl5pPr marL="2057400" indent="-228600">
              <a:lnSpc>
                <a:spcPct val="110000"/>
              </a:lnSpc>
              <a:spcBef>
                <a:spcPts val="900"/>
              </a:spcBef>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5pPr>
            <a:lvl6pPr marL="2514600" indent="-228600" defTabSz="457200" eaLnBrk="0" fontAlgn="base" hangingPunct="0">
              <a:lnSpc>
                <a:spcPct val="110000"/>
              </a:lnSpc>
              <a:spcBef>
                <a:spcPts val="900"/>
              </a:spcBef>
              <a:spcAft>
                <a:spcPct val="0"/>
              </a:spcAft>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6pPr>
            <a:lvl7pPr marL="2971800" indent="-228600" defTabSz="457200" eaLnBrk="0" fontAlgn="base" hangingPunct="0">
              <a:lnSpc>
                <a:spcPct val="110000"/>
              </a:lnSpc>
              <a:spcBef>
                <a:spcPts val="900"/>
              </a:spcBef>
              <a:spcAft>
                <a:spcPct val="0"/>
              </a:spcAft>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7pPr>
            <a:lvl8pPr marL="3429000" indent="-228600" defTabSz="457200" eaLnBrk="0" fontAlgn="base" hangingPunct="0">
              <a:lnSpc>
                <a:spcPct val="110000"/>
              </a:lnSpc>
              <a:spcBef>
                <a:spcPts val="900"/>
              </a:spcBef>
              <a:spcAft>
                <a:spcPct val="0"/>
              </a:spcAft>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8pPr>
            <a:lvl9pPr marL="3886200" indent="-228600" defTabSz="457200" eaLnBrk="0" fontAlgn="base" hangingPunct="0">
              <a:lnSpc>
                <a:spcPct val="110000"/>
              </a:lnSpc>
              <a:spcBef>
                <a:spcPts val="900"/>
              </a:spcBef>
              <a:spcAft>
                <a:spcPct val="0"/>
              </a:spcAft>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9pPr>
          </a:lstStyle>
          <a:p>
            <a:pPr algn="ctr" eaLnBrk="1" hangingPunct="1">
              <a:lnSpc>
                <a:spcPct val="100000"/>
              </a:lnSpc>
              <a:spcBef>
                <a:spcPct val="0"/>
              </a:spcBef>
              <a:buFontTx/>
              <a:buNone/>
            </a:pPr>
            <a:r>
              <a:rPr lang="zh-CN" altLang="en-US" sz="2000" b="1">
                <a:solidFill>
                  <a:schemeClr val="tx1"/>
                </a:solidFill>
                <a:latin typeface="思源黑体" panose="020B0500000000000000" pitchFamily="34" charset="-122"/>
                <a:cs typeface="Noto Sans" panose="020B0502040504020204" pitchFamily="34" charset="0"/>
              </a:rPr>
              <a:t>校园网</a:t>
            </a:r>
            <a:r>
              <a:rPr lang="en-US" altLang="en-US" sz="2000" b="1">
                <a:solidFill>
                  <a:schemeClr val="tx1"/>
                </a:solidFill>
                <a:latin typeface="思源黑体" panose="020B0500000000000000" pitchFamily="34" charset="-122"/>
                <a:cs typeface="Noto Sans" panose="020B0502040504020204" pitchFamily="34" charset="0"/>
              </a:rPr>
              <a:t>IP</a:t>
            </a:r>
            <a:r>
              <a:rPr lang="zh-CN" altLang="en-US" sz="2000" b="1">
                <a:solidFill>
                  <a:schemeClr val="tx1"/>
                </a:solidFill>
                <a:latin typeface="思源黑体" panose="020B0500000000000000" pitchFamily="34" charset="-122"/>
                <a:cs typeface="Noto Sans" panose="020B0502040504020204" pitchFamily="34" charset="0"/>
              </a:rPr>
              <a:t>识别</a:t>
            </a:r>
            <a:endParaRPr lang="en-US" altLang="zh-CN" sz="2000" b="1">
              <a:solidFill>
                <a:schemeClr val="tx1"/>
              </a:solidFill>
              <a:latin typeface="思源黑体" panose="020B0500000000000000" pitchFamily="34" charset="-122"/>
              <a:cs typeface="Noto Sans" panose="020B0502040504020204" pitchFamily="34" charset="0"/>
            </a:endParaRPr>
          </a:p>
          <a:p>
            <a:pPr algn="ctr" eaLnBrk="1" hangingPunct="1">
              <a:lnSpc>
                <a:spcPct val="100000"/>
              </a:lnSpc>
              <a:spcBef>
                <a:spcPct val="0"/>
              </a:spcBef>
              <a:buFontTx/>
              <a:buNone/>
            </a:pPr>
            <a:endParaRPr lang="en-US" altLang="en-US" sz="2000">
              <a:solidFill>
                <a:schemeClr val="tx1"/>
              </a:solidFill>
              <a:latin typeface="思源黑体" panose="020B0500000000000000" pitchFamily="34" charset="-122"/>
              <a:cs typeface="Noto Sans" panose="020B0502040504020204" pitchFamily="34" charset="0"/>
            </a:endParaRPr>
          </a:p>
          <a:p>
            <a:pPr algn="ctr" eaLnBrk="1" hangingPunct="1">
              <a:lnSpc>
                <a:spcPct val="100000"/>
              </a:lnSpc>
              <a:spcBef>
                <a:spcPct val="0"/>
              </a:spcBef>
              <a:buFontTx/>
              <a:buNone/>
            </a:pPr>
            <a:r>
              <a:rPr lang="en-US" altLang="en-US" sz="2000">
                <a:latin typeface="思源黑体" panose="020B0500000000000000" pitchFamily="34" charset="-122"/>
                <a:cs typeface="Noto Sans" panose="020B0502040504020204" pitchFamily="34" charset="0"/>
              </a:rPr>
              <a:t>http://search.ebscohost.com/</a:t>
            </a:r>
          </a:p>
        </p:txBody>
      </p:sp>
    </p:spTree>
  </p:cSld>
  <p:clrMapOvr>
    <a:masterClrMapping/>
  </p:clrMapOvr>
  <p:transition spd="med">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91CCF19C-61DD-480B-5AB2-200C6CEAAC9A}"/>
              </a:ext>
            </a:extLst>
          </p:cNvPr>
          <p:cNvPicPr>
            <a:picLocks noChangeAspect="1"/>
          </p:cNvPicPr>
          <p:nvPr/>
        </p:nvPicPr>
        <p:blipFill>
          <a:blip r:embed="rId2"/>
          <a:stretch>
            <a:fillRect/>
          </a:stretch>
        </p:blipFill>
        <p:spPr>
          <a:xfrm>
            <a:off x="2559352" y="1273849"/>
            <a:ext cx="6465586" cy="5318466"/>
          </a:xfrm>
          <a:prstGeom prst="rect">
            <a:avLst/>
          </a:prstGeom>
          <a:ln>
            <a:noFill/>
          </a:ln>
          <a:effectLst>
            <a:outerShdw blurRad="292100" dist="139700" dir="2700000" algn="tl" rotWithShape="0">
              <a:srgbClr val="333333">
                <a:alpha val="65000"/>
              </a:srgbClr>
            </a:outerShdw>
          </a:effectLst>
        </p:spPr>
      </p:pic>
      <p:sp>
        <p:nvSpPr>
          <p:cNvPr id="81923" name="Title 1">
            <a:extLst>
              <a:ext uri="{FF2B5EF4-FFF2-40B4-BE49-F238E27FC236}">
                <a16:creationId xmlns:a16="http://schemas.microsoft.com/office/drawing/2014/main" id="{B3B8449F-018A-7ECA-0BB7-227D8CAE2F18}"/>
              </a:ext>
            </a:extLst>
          </p:cNvPr>
          <p:cNvSpPr>
            <a:spLocks noGrp="1" noChangeArrowheads="1"/>
          </p:cNvSpPr>
          <p:nvPr>
            <p:ph type="title"/>
          </p:nvPr>
        </p:nvSpPr>
        <p:spPr/>
        <p:txBody>
          <a:bodyPr/>
          <a:lstStyle/>
          <a:p>
            <a:pPr eaLnBrk="1" hangingPunct="1"/>
            <a:r>
              <a:rPr lang="zh-CN" altLang="en-US" b="1">
                <a:solidFill>
                  <a:schemeClr val="tx2"/>
                </a:solidFill>
                <a:cs typeface="Open Sans" panose="020B0606030504020204" pitchFamily="34" charset="0"/>
              </a:rPr>
              <a:t>访问路径</a:t>
            </a:r>
            <a:endParaRPr lang="en-AU" altLang="en-US">
              <a:solidFill>
                <a:schemeClr val="tx2"/>
              </a:solidFill>
            </a:endParaRPr>
          </a:p>
        </p:txBody>
      </p:sp>
      <p:sp>
        <p:nvSpPr>
          <p:cNvPr id="7" name="Rectangle 8">
            <a:extLst>
              <a:ext uri="{FF2B5EF4-FFF2-40B4-BE49-F238E27FC236}">
                <a16:creationId xmlns:a16="http://schemas.microsoft.com/office/drawing/2014/main" id="{266D0226-4E06-315D-2588-D6FE8ED868D7}"/>
              </a:ext>
            </a:extLst>
          </p:cNvPr>
          <p:cNvSpPr/>
          <p:nvPr/>
        </p:nvSpPr>
        <p:spPr>
          <a:xfrm flipH="1">
            <a:off x="7427342" y="3278037"/>
            <a:ext cx="810884" cy="367215"/>
          </a:xfrm>
          <a:prstGeom prst="rect">
            <a:avLst/>
          </a:prstGeom>
          <a:noFill/>
          <a:ln w="666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400"/>
          </a:p>
        </p:txBody>
      </p:sp>
      <p:sp>
        <p:nvSpPr>
          <p:cNvPr id="6" name="Rectangle 8">
            <a:extLst>
              <a:ext uri="{FF2B5EF4-FFF2-40B4-BE49-F238E27FC236}">
                <a16:creationId xmlns:a16="http://schemas.microsoft.com/office/drawing/2014/main" id="{63C87284-E781-D31B-66DC-4601813CA0EE}"/>
              </a:ext>
            </a:extLst>
          </p:cNvPr>
          <p:cNvSpPr/>
          <p:nvPr/>
        </p:nvSpPr>
        <p:spPr>
          <a:xfrm>
            <a:off x="4755152" y="5984064"/>
            <a:ext cx="900930" cy="589397"/>
          </a:xfrm>
          <a:prstGeom prst="rect">
            <a:avLst/>
          </a:prstGeom>
          <a:noFill/>
          <a:ln w="666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400"/>
          </a:p>
        </p:txBody>
      </p:sp>
    </p:spTree>
  </p:cSld>
  <p:clrMapOvr>
    <a:masterClrMapping/>
  </p:clrMapOvr>
  <p:transition spd="med">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C52D57E1-5021-401C-A061-8700743270CA}"/>
              </a:ext>
            </a:extLst>
          </p:cNvPr>
          <p:cNvPicPr>
            <a:picLocks noChangeAspect="1"/>
          </p:cNvPicPr>
          <p:nvPr/>
        </p:nvPicPr>
        <p:blipFill>
          <a:blip r:embed="rId2"/>
          <a:srcRect t="3394"/>
          <a:stretch/>
        </p:blipFill>
        <p:spPr>
          <a:xfrm>
            <a:off x="2043215" y="1268684"/>
            <a:ext cx="8356739" cy="5116241"/>
          </a:xfrm>
          <a:prstGeom prst="rect">
            <a:avLst/>
          </a:prstGeom>
          <a:ln>
            <a:noFill/>
          </a:ln>
          <a:effectLst>
            <a:outerShdw blurRad="292100" dist="139700" dir="2700000" algn="tl" rotWithShape="0">
              <a:srgbClr val="333333">
                <a:alpha val="65000"/>
              </a:srgbClr>
            </a:outerShdw>
          </a:effectLst>
        </p:spPr>
      </p:pic>
      <p:sp>
        <p:nvSpPr>
          <p:cNvPr id="81923" name="Title 1">
            <a:extLst>
              <a:ext uri="{FF2B5EF4-FFF2-40B4-BE49-F238E27FC236}">
                <a16:creationId xmlns:a16="http://schemas.microsoft.com/office/drawing/2014/main" id="{B3B8449F-018A-7ECA-0BB7-227D8CAE2F18}"/>
              </a:ext>
            </a:extLst>
          </p:cNvPr>
          <p:cNvSpPr>
            <a:spLocks noGrp="1" noChangeArrowheads="1"/>
          </p:cNvSpPr>
          <p:nvPr>
            <p:ph type="title"/>
          </p:nvPr>
        </p:nvSpPr>
        <p:spPr/>
        <p:txBody>
          <a:bodyPr/>
          <a:lstStyle/>
          <a:p>
            <a:pPr eaLnBrk="1" hangingPunct="1"/>
            <a:r>
              <a:rPr lang="zh-CN" altLang="en-US" b="1">
                <a:solidFill>
                  <a:schemeClr val="tx2"/>
                </a:solidFill>
                <a:cs typeface="Open Sans" panose="020B0606030504020204" pitchFamily="34" charset="0"/>
              </a:rPr>
              <a:t>访问路径</a:t>
            </a:r>
            <a:endParaRPr lang="en-AU" altLang="en-US">
              <a:solidFill>
                <a:schemeClr val="tx2"/>
              </a:solidFill>
            </a:endParaRPr>
          </a:p>
        </p:txBody>
      </p:sp>
      <p:sp>
        <p:nvSpPr>
          <p:cNvPr id="7" name="Rectangle 8">
            <a:extLst>
              <a:ext uri="{FF2B5EF4-FFF2-40B4-BE49-F238E27FC236}">
                <a16:creationId xmlns:a16="http://schemas.microsoft.com/office/drawing/2014/main" id="{266D0226-4E06-315D-2588-D6FE8ED868D7}"/>
              </a:ext>
            </a:extLst>
          </p:cNvPr>
          <p:cNvSpPr/>
          <p:nvPr/>
        </p:nvSpPr>
        <p:spPr>
          <a:xfrm>
            <a:off x="6392154" y="3096883"/>
            <a:ext cx="3467837" cy="356218"/>
          </a:xfrm>
          <a:prstGeom prst="rect">
            <a:avLst/>
          </a:prstGeom>
          <a:noFill/>
          <a:ln w="666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400"/>
          </a:p>
        </p:txBody>
      </p:sp>
    </p:spTree>
    <p:extLst>
      <p:ext uri="{BB962C8B-B14F-4D97-AF65-F5344CB8AC3E}">
        <p14:creationId xmlns:p14="http://schemas.microsoft.com/office/powerpoint/2010/main" val="747664528"/>
      </p:ext>
    </p:extLst>
  </p:cSld>
  <p:clrMapOvr>
    <a:masterClrMapping/>
  </p:clrMapOvr>
  <p:transition spd="med">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8" descr="A drawing of a light bulb with yellow crumpled paper as its light">
            <a:extLst>
              <a:ext uri="{FF2B5EF4-FFF2-40B4-BE49-F238E27FC236}">
                <a16:creationId xmlns:a16="http://schemas.microsoft.com/office/drawing/2014/main" id="{C577A3C6-63C3-51B7-7E11-29F1A3AF060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7330" b="11156"/>
          <a:stretch>
            <a:fillRect/>
          </a:stretch>
        </p:blipFill>
        <p:spPr bwMode="auto">
          <a:xfrm>
            <a:off x="7772400" y="4170363"/>
            <a:ext cx="4419600" cy="2401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71" name="Picture 7" descr="A drawing of a light bulb with yellow crumpled paper as its light">
            <a:extLst>
              <a:ext uri="{FF2B5EF4-FFF2-40B4-BE49-F238E27FC236}">
                <a16:creationId xmlns:a16="http://schemas.microsoft.com/office/drawing/2014/main" id="{F3EF5193-2C9A-CA4A-DDD3-A6F81D2B15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1156" b="7330"/>
          <a:stretch>
            <a:fillRect/>
          </a:stretch>
        </p:blipFill>
        <p:spPr bwMode="auto">
          <a:xfrm>
            <a:off x="0" y="19050"/>
            <a:ext cx="5138738" cy="279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72" name="Title 1">
            <a:extLst>
              <a:ext uri="{FF2B5EF4-FFF2-40B4-BE49-F238E27FC236}">
                <a16:creationId xmlns:a16="http://schemas.microsoft.com/office/drawing/2014/main" id="{905624DC-9318-1F4B-E948-4ED4CDA58420}"/>
              </a:ext>
            </a:extLst>
          </p:cNvPr>
          <p:cNvSpPr>
            <a:spLocks noGrp="1" noChangeArrowheads="1"/>
          </p:cNvSpPr>
          <p:nvPr>
            <p:ph type="ctrTitle"/>
          </p:nvPr>
        </p:nvSpPr>
        <p:spPr>
          <a:xfrm>
            <a:off x="914400" y="1905000"/>
            <a:ext cx="10363200" cy="1812925"/>
          </a:xfrm>
        </p:spPr>
        <p:txBody>
          <a:bodyPr/>
          <a:lstStyle/>
          <a:p>
            <a:pPr eaLnBrk="1" hangingPunct="1"/>
            <a:r>
              <a:rPr lang="en-US" altLang="zh-CN" sz="4400" b="1" dirty="0">
                <a:solidFill>
                  <a:schemeClr val="tx2"/>
                </a:solidFill>
                <a:latin typeface="Open Sans" panose="020B0606030504020204" pitchFamily="34" charset="0"/>
                <a:cs typeface="Open Sans" panose="020B0606030504020204" pitchFamily="34" charset="0"/>
              </a:rPr>
              <a:t>LRC</a:t>
            </a:r>
            <a:r>
              <a:rPr lang="zh-CN" altLang="en-US" sz="4400" b="1" dirty="0">
                <a:solidFill>
                  <a:schemeClr val="tx2"/>
                </a:solidFill>
                <a:latin typeface="Open Sans" panose="020B0606030504020204" pitchFamily="34" charset="0"/>
                <a:cs typeface="Open Sans" panose="020B0606030504020204" pitchFamily="34" charset="0"/>
              </a:rPr>
              <a:t>平台操作详情</a:t>
            </a:r>
          </a:p>
        </p:txBody>
      </p:sp>
    </p:spTree>
  </p:cSld>
  <p:clrMapOvr>
    <a:masterClrMapping/>
  </p:clrMapOvr>
  <p:transition spd="med">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475C8BC0-9685-496B-C396-4C370F0089FB}"/>
              </a:ext>
            </a:extLst>
          </p:cNvPr>
          <p:cNvPicPr>
            <a:picLocks noChangeAspect="1"/>
          </p:cNvPicPr>
          <p:nvPr/>
        </p:nvPicPr>
        <p:blipFill>
          <a:blip r:embed="rId3"/>
          <a:stretch>
            <a:fillRect/>
          </a:stretch>
        </p:blipFill>
        <p:spPr>
          <a:xfrm>
            <a:off x="2249120" y="1797036"/>
            <a:ext cx="7874734" cy="4587889"/>
          </a:xfrm>
          <a:prstGeom prst="rect">
            <a:avLst/>
          </a:prstGeom>
        </p:spPr>
      </p:pic>
      <p:pic>
        <p:nvPicPr>
          <p:cNvPr id="84994" name="Picture 2">
            <a:extLst>
              <a:ext uri="{FF2B5EF4-FFF2-40B4-BE49-F238E27FC236}">
                <a16:creationId xmlns:a16="http://schemas.microsoft.com/office/drawing/2014/main" id="{D58D839B-ABAE-500D-B450-A031E0126C7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3366" r="3366"/>
          <a:stretch>
            <a:fillRect/>
          </a:stretch>
        </p:blipFill>
        <p:spPr bwMode="auto">
          <a:xfrm>
            <a:off x="995363" y="1200151"/>
            <a:ext cx="10382250" cy="569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5" name="Title 1">
            <a:extLst>
              <a:ext uri="{FF2B5EF4-FFF2-40B4-BE49-F238E27FC236}">
                <a16:creationId xmlns:a16="http://schemas.microsoft.com/office/drawing/2014/main" id="{7B95BB8B-6944-CD34-F434-A35F465DAEEB}"/>
              </a:ext>
            </a:extLst>
          </p:cNvPr>
          <p:cNvSpPr>
            <a:spLocks noGrp="1" noChangeArrowheads="1"/>
          </p:cNvSpPr>
          <p:nvPr>
            <p:ph type="title"/>
          </p:nvPr>
        </p:nvSpPr>
        <p:spPr/>
        <p:txBody>
          <a:bodyPr/>
          <a:lstStyle/>
          <a:p>
            <a:pPr eaLnBrk="1" hangingPunct="1"/>
            <a:endParaRPr lang="en-US" altLang="en-US"/>
          </a:p>
        </p:txBody>
      </p:sp>
      <p:grpSp>
        <p:nvGrpSpPr>
          <p:cNvPr id="84996" name="Group 32">
            <a:extLst>
              <a:ext uri="{FF2B5EF4-FFF2-40B4-BE49-F238E27FC236}">
                <a16:creationId xmlns:a16="http://schemas.microsoft.com/office/drawing/2014/main" id="{5AF6A588-7D00-B8BA-BF6B-B71578215303}"/>
              </a:ext>
            </a:extLst>
          </p:cNvPr>
          <p:cNvGrpSpPr>
            <a:grpSpLocks/>
          </p:cNvGrpSpPr>
          <p:nvPr/>
        </p:nvGrpSpPr>
        <p:grpSpPr bwMode="auto">
          <a:xfrm>
            <a:off x="304800" y="304800"/>
            <a:ext cx="11582400" cy="1274764"/>
            <a:chOff x="304800" y="304799"/>
            <a:chExt cx="11582400" cy="1274620"/>
          </a:xfrm>
        </p:grpSpPr>
        <p:sp>
          <p:nvSpPr>
            <p:cNvPr id="34" name="Rectangle 33">
              <a:extLst>
                <a:ext uri="{FF2B5EF4-FFF2-40B4-BE49-F238E27FC236}">
                  <a16:creationId xmlns:a16="http://schemas.microsoft.com/office/drawing/2014/main" id="{4EC94B2D-1CDD-08C9-87DC-BFE457349657}"/>
                </a:ext>
              </a:extLst>
            </p:cNvPr>
            <p:cNvSpPr/>
            <p:nvPr/>
          </p:nvSpPr>
          <p:spPr>
            <a:xfrm>
              <a:off x="304800" y="304799"/>
              <a:ext cx="11582400" cy="119207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400">
                <a:solidFill>
                  <a:srgbClr val="FFFFFF"/>
                </a:solidFill>
              </a:endParaRPr>
            </a:p>
          </p:txBody>
        </p:sp>
        <p:sp>
          <p:nvSpPr>
            <p:cNvPr id="35" name="Rectangle 34">
              <a:extLst>
                <a:ext uri="{FF2B5EF4-FFF2-40B4-BE49-F238E27FC236}">
                  <a16:creationId xmlns:a16="http://schemas.microsoft.com/office/drawing/2014/main" id="{4A85DAB0-7921-5777-88E4-3C8F6DCFEC70}"/>
                </a:ext>
              </a:extLst>
            </p:cNvPr>
            <p:cNvSpPr/>
            <p:nvPr/>
          </p:nvSpPr>
          <p:spPr>
            <a:xfrm rot="5400000">
              <a:off x="3096430" y="-1420151"/>
              <a:ext cx="207940" cy="57912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endParaRPr lang="en-US" sz="1400">
                <a:solidFill>
                  <a:srgbClr val="FFFFFF"/>
                </a:solidFill>
                <a:latin typeface="Arial" panose="020B0604020202020204"/>
              </a:endParaRPr>
            </a:p>
          </p:txBody>
        </p:sp>
        <p:sp>
          <p:nvSpPr>
            <p:cNvPr id="36" name="Rectangle 35">
              <a:extLst>
                <a:ext uri="{FF2B5EF4-FFF2-40B4-BE49-F238E27FC236}">
                  <a16:creationId xmlns:a16="http://schemas.microsoft.com/office/drawing/2014/main" id="{A66FA55C-44F2-2B28-A125-B5E675F3FDBC}"/>
                </a:ext>
              </a:extLst>
            </p:cNvPr>
            <p:cNvSpPr/>
            <p:nvPr/>
          </p:nvSpPr>
          <p:spPr>
            <a:xfrm rot="5400000">
              <a:off x="8883661" y="-1424119"/>
              <a:ext cx="215875" cy="5791202"/>
            </a:xfrm>
            <a:prstGeom prst="rect">
              <a:avLst/>
            </a:prstGeom>
            <a:solidFill>
              <a:srgbClr val="FAB73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endParaRPr lang="en-US" sz="1400" dirty="0">
                <a:solidFill>
                  <a:srgbClr val="FFFFFF"/>
                </a:solidFill>
                <a:latin typeface="Arial" panose="020B0604020202020204"/>
              </a:endParaRPr>
            </a:p>
          </p:txBody>
        </p:sp>
      </p:grpSp>
      <p:sp>
        <p:nvSpPr>
          <p:cNvPr id="84997" name="Title 1">
            <a:extLst>
              <a:ext uri="{FF2B5EF4-FFF2-40B4-BE49-F238E27FC236}">
                <a16:creationId xmlns:a16="http://schemas.microsoft.com/office/drawing/2014/main" id="{520A595E-C394-34B8-E124-102EF7823C48}"/>
              </a:ext>
            </a:extLst>
          </p:cNvPr>
          <p:cNvSpPr txBox="1">
            <a:spLocks noChangeArrowheads="1"/>
          </p:cNvSpPr>
          <p:nvPr/>
        </p:nvSpPr>
        <p:spPr bwMode="auto">
          <a:xfrm>
            <a:off x="695325" y="534988"/>
            <a:ext cx="10982325" cy="665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110000"/>
              </a:lnSpc>
              <a:spcBef>
                <a:spcPts val="900"/>
              </a:spcBef>
              <a:buFont typeface="Arial" panose="020B0604020202020204" pitchFamily="34" charset="0"/>
              <a:buChar char="•"/>
              <a:defRPr sz="2800">
                <a:solidFill>
                  <a:schemeClr val="tx2"/>
                </a:solidFill>
                <a:latin typeface="Times New Roman" panose="02020603050405020304" pitchFamily="18" charset="0"/>
                <a:ea typeface="思源黑体" panose="020B0500000000000000" pitchFamily="34" charset="-122"/>
              </a:defRPr>
            </a:lvl1pPr>
            <a:lvl2pPr marL="742950" indent="-285750">
              <a:lnSpc>
                <a:spcPct val="110000"/>
              </a:lnSpc>
              <a:spcBef>
                <a:spcPts val="900"/>
              </a:spcBef>
              <a:buFont typeface="Arial" panose="020B0604020202020204" pitchFamily="34" charset="0"/>
              <a:buChar char="−"/>
              <a:defRPr sz="2400">
                <a:solidFill>
                  <a:schemeClr val="tx2"/>
                </a:solidFill>
                <a:latin typeface="Times New Roman" panose="02020603050405020304" pitchFamily="18" charset="0"/>
                <a:ea typeface="思源黑体" panose="020B0500000000000000" pitchFamily="34" charset="-122"/>
              </a:defRPr>
            </a:lvl2pPr>
            <a:lvl3pPr marL="1143000" indent="-228600">
              <a:lnSpc>
                <a:spcPct val="110000"/>
              </a:lnSpc>
              <a:spcBef>
                <a:spcPts val="900"/>
              </a:spcBef>
              <a:buFont typeface="Arial" panose="020B0604020202020204" pitchFamily="34" charset="0"/>
              <a:buChar char="•"/>
              <a:defRPr sz="2000">
                <a:solidFill>
                  <a:schemeClr val="tx2"/>
                </a:solidFill>
                <a:latin typeface="Times New Roman" panose="02020603050405020304" pitchFamily="18" charset="0"/>
                <a:ea typeface="思源黑体" panose="020B0500000000000000" pitchFamily="34" charset="-122"/>
              </a:defRPr>
            </a:lvl3pPr>
            <a:lvl4pPr marL="1600200" indent="-228600">
              <a:lnSpc>
                <a:spcPct val="110000"/>
              </a:lnSpc>
              <a:spcBef>
                <a:spcPts val="900"/>
              </a:spcBef>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4pPr>
            <a:lvl5pPr marL="2057400" indent="-228600">
              <a:lnSpc>
                <a:spcPct val="110000"/>
              </a:lnSpc>
              <a:spcBef>
                <a:spcPts val="900"/>
              </a:spcBef>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5pPr>
            <a:lvl6pPr marL="2514600" indent="-228600" eaLnBrk="0" fontAlgn="base" hangingPunct="0">
              <a:lnSpc>
                <a:spcPct val="110000"/>
              </a:lnSpc>
              <a:spcBef>
                <a:spcPts val="900"/>
              </a:spcBef>
              <a:spcAft>
                <a:spcPct val="0"/>
              </a:spcAft>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6pPr>
            <a:lvl7pPr marL="2971800" indent="-228600" eaLnBrk="0" fontAlgn="base" hangingPunct="0">
              <a:lnSpc>
                <a:spcPct val="110000"/>
              </a:lnSpc>
              <a:spcBef>
                <a:spcPts val="900"/>
              </a:spcBef>
              <a:spcAft>
                <a:spcPct val="0"/>
              </a:spcAft>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7pPr>
            <a:lvl8pPr marL="3429000" indent="-228600" eaLnBrk="0" fontAlgn="base" hangingPunct="0">
              <a:lnSpc>
                <a:spcPct val="110000"/>
              </a:lnSpc>
              <a:spcBef>
                <a:spcPts val="900"/>
              </a:spcBef>
              <a:spcAft>
                <a:spcPct val="0"/>
              </a:spcAft>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8pPr>
            <a:lvl9pPr marL="3886200" indent="-228600" eaLnBrk="0" fontAlgn="base" hangingPunct="0">
              <a:lnSpc>
                <a:spcPct val="110000"/>
              </a:lnSpc>
              <a:spcBef>
                <a:spcPts val="900"/>
              </a:spcBef>
              <a:spcAft>
                <a:spcPct val="0"/>
              </a:spcAft>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9pPr>
          </a:lstStyle>
          <a:p>
            <a:pPr defTabSz="914400" eaLnBrk="1" hangingPunct="1">
              <a:spcBef>
                <a:spcPct val="0"/>
              </a:spcBef>
              <a:buFontTx/>
              <a:buNone/>
            </a:pPr>
            <a:r>
              <a:rPr lang="zh-CN" altLang="en-US" sz="3200" b="1" dirty="0">
                <a:solidFill>
                  <a:srgbClr val="FFFFFF"/>
                </a:solidFill>
                <a:latin typeface="思源黑体" panose="020B0500000000000000" pitchFamily="34" charset="-122"/>
              </a:rPr>
              <a:t>界面概览</a:t>
            </a:r>
            <a:endParaRPr lang="zh-CN" altLang="en-US" sz="3200" dirty="0">
              <a:solidFill>
                <a:srgbClr val="FFFFFF"/>
              </a:solidFill>
              <a:latin typeface="思源黑体" panose="020B0500000000000000" pitchFamily="34" charset="-122"/>
            </a:endParaRPr>
          </a:p>
        </p:txBody>
      </p:sp>
      <p:sp>
        <p:nvSpPr>
          <p:cNvPr id="84998" name="Content Placeholder 2">
            <a:extLst>
              <a:ext uri="{FF2B5EF4-FFF2-40B4-BE49-F238E27FC236}">
                <a16:creationId xmlns:a16="http://schemas.microsoft.com/office/drawing/2014/main" id="{5FA08118-6C2E-2D90-5B13-72C6C29434E7}"/>
              </a:ext>
            </a:extLst>
          </p:cNvPr>
          <p:cNvSpPr txBox="1">
            <a:spLocks noChangeArrowheads="1"/>
          </p:cNvSpPr>
          <p:nvPr/>
        </p:nvSpPr>
        <p:spPr bwMode="auto">
          <a:xfrm>
            <a:off x="1601788" y="5256213"/>
            <a:ext cx="106584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110000"/>
              </a:lnSpc>
              <a:spcBef>
                <a:spcPts val="900"/>
              </a:spcBef>
              <a:buFont typeface="Arial" panose="020B0604020202020204" pitchFamily="34" charset="0"/>
              <a:buChar char="•"/>
              <a:defRPr sz="2800">
                <a:solidFill>
                  <a:schemeClr val="tx2"/>
                </a:solidFill>
                <a:latin typeface="Times New Roman" panose="02020603050405020304" pitchFamily="18" charset="0"/>
                <a:ea typeface="思源黑体" panose="020B0500000000000000" pitchFamily="34" charset="-122"/>
              </a:defRPr>
            </a:lvl1pPr>
            <a:lvl2pPr marL="685800" indent="-228600">
              <a:lnSpc>
                <a:spcPct val="110000"/>
              </a:lnSpc>
              <a:spcBef>
                <a:spcPts val="900"/>
              </a:spcBef>
              <a:buFont typeface="Arial" panose="020B0604020202020204" pitchFamily="34" charset="0"/>
              <a:buChar char="−"/>
              <a:defRPr sz="2400">
                <a:solidFill>
                  <a:schemeClr val="tx2"/>
                </a:solidFill>
                <a:latin typeface="Times New Roman" panose="02020603050405020304" pitchFamily="18" charset="0"/>
                <a:ea typeface="思源黑体" panose="020B0500000000000000" pitchFamily="34" charset="-122"/>
              </a:defRPr>
            </a:lvl2pPr>
            <a:lvl3pPr marL="1143000" indent="-228600">
              <a:lnSpc>
                <a:spcPct val="110000"/>
              </a:lnSpc>
              <a:spcBef>
                <a:spcPts val="900"/>
              </a:spcBef>
              <a:buFont typeface="Arial" panose="020B0604020202020204" pitchFamily="34" charset="0"/>
              <a:buChar char="•"/>
              <a:defRPr sz="2000">
                <a:solidFill>
                  <a:schemeClr val="tx2"/>
                </a:solidFill>
                <a:latin typeface="Times New Roman" panose="02020603050405020304" pitchFamily="18" charset="0"/>
                <a:ea typeface="思源黑体" panose="020B0500000000000000" pitchFamily="34" charset="-122"/>
              </a:defRPr>
            </a:lvl3pPr>
            <a:lvl4pPr marL="1600200" indent="-228600">
              <a:lnSpc>
                <a:spcPct val="110000"/>
              </a:lnSpc>
              <a:spcBef>
                <a:spcPts val="900"/>
              </a:spcBef>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4pPr>
            <a:lvl5pPr marL="2057400" indent="-228600">
              <a:lnSpc>
                <a:spcPct val="110000"/>
              </a:lnSpc>
              <a:spcBef>
                <a:spcPts val="900"/>
              </a:spcBef>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5pPr>
            <a:lvl6pPr marL="2514600" indent="-228600" eaLnBrk="0" fontAlgn="base" hangingPunct="0">
              <a:lnSpc>
                <a:spcPct val="110000"/>
              </a:lnSpc>
              <a:spcBef>
                <a:spcPts val="900"/>
              </a:spcBef>
              <a:spcAft>
                <a:spcPct val="0"/>
              </a:spcAft>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6pPr>
            <a:lvl7pPr marL="2971800" indent="-228600" eaLnBrk="0" fontAlgn="base" hangingPunct="0">
              <a:lnSpc>
                <a:spcPct val="110000"/>
              </a:lnSpc>
              <a:spcBef>
                <a:spcPts val="900"/>
              </a:spcBef>
              <a:spcAft>
                <a:spcPct val="0"/>
              </a:spcAft>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7pPr>
            <a:lvl8pPr marL="3429000" indent="-228600" eaLnBrk="0" fontAlgn="base" hangingPunct="0">
              <a:lnSpc>
                <a:spcPct val="110000"/>
              </a:lnSpc>
              <a:spcBef>
                <a:spcPts val="900"/>
              </a:spcBef>
              <a:spcAft>
                <a:spcPct val="0"/>
              </a:spcAft>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8pPr>
            <a:lvl9pPr marL="3886200" indent="-228600" eaLnBrk="0" fontAlgn="base" hangingPunct="0">
              <a:lnSpc>
                <a:spcPct val="110000"/>
              </a:lnSpc>
              <a:spcBef>
                <a:spcPts val="900"/>
              </a:spcBef>
              <a:spcAft>
                <a:spcPct val="0"/>
              </a:spcAft>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9pPr>
          </a:lstStyle>
          <a:p>
            <a:pPr defTabSz="914400" eaLnBrk="1" hangingPunct="1">
              <a:lnSpc>
                <a:spcPct val="114000"/>
              </a:lnSpc>
              <a:buFont typeface="Arial" panose="020B0604020202020204" pitchFamily="34" charset="0"/>
              <a:buNone/>
            </a:pPr>
            <a:endParaRPr lang="zh-CN" altLang="en-US" sz="2400" b="1">
              <a:solidFill>
                <a:srgbClr val="454545"/>
              </a:solidFill>
            </a:endParaRPr>
          </a:p>
        </p:txBody>
      </p:sp>
      <p:sp>
        <p:nvSpPr>
          <p:cNvPr id="11" name="Rectangle 8">
            <a:extLst>
              <a:ext uri="{FF2B5EF4-FFF2-40B4-BE49-F238E27FC236}">
                <a16:creationId xmlns:a16="http://schemas.microsoft.com/office/drawing/2014/main" id="{8B84AB00-82F2-D8B9-33CF-5D48F3964BDF}"/>
              </a:ext>
            </a:extLst>
          </p:cNvPr>
          <p:cNvSpPr/>
          <p:nvPr/>
        </p:nvSpPr>
        <p:spPr>
          <a:xfrm>
            <a:off x="2323507" y="3048695"/>
            <a:ext cx="1109806" cy="1694754"/>
          </a:xfrm>
          <a:prstGeom prst="rect">
            <a:avLst/>
          </a:prstGeom>
          <a:no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400">
              <a:solidFill>
                <a:srgbClr val="FFFFFF"/>
              </a:solidFill>
            </a:endParaRPr>
          </a:p>
        </p:txBody>
      </p:sp>
      <p:sp>
        <p:nvSpPr>
          <p:cNvPr id="5" name="Rectangle 8">
            <a:extLst>
              <a:ext uri="{FF2B5EF4-FFF2-40B4-BE49-F238E27FC236}">
                <a16:creationId xmlns:a16="http://schemas.microsoft.com/office/drawing/2014/main" id="{1FC193AB-9AF5-B029-CF53-C0AE3FC399BD}"/>
              </a:ext>
            </a:extLst>
          </p:cNvPr>
          <p:cNvSpPr/>
          <p:nvPr/>
        </p:nvSpPr>
        <p:spPr>
          <a:xfrm>
            <a:off x="2320631" y="5785548"/>
            <a:ext cx="1109806" cy="313327"/>
          </a:xfrm>
          <a:prstGeom prst="rect">
            <a:avLst/>
          </a:prstGeom>
          <a:no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400">
              <a:solidFill>
                <a:srgbClr val="FFFFFF"/>
              </a:solidFill>
            </a:endParaRPr>
          </a:p>
        </p:txBody>
      </p:sp>
      <p:sp>
        <p:nvSpPr>
          <p:cNvPr id="8" name="Rectangle 8">
            <a:extLst>
              <a:ext uri="{FF2B5EF4-FFF2-40B4-BE49-F238E27FC236}">
                <a16:creationId xmlns:a16="http://schemas.microsoft.com/office/drawing/2014/main" id="{CEC5EB43-5269-D0E3-92BF-6F9EBBE092AE}"/>
              </a:ext>
            </a:extLst>
          </p:cNvPr>
          <p:cNvSpPr/>
          <p:nvPr/>
        </p:nvSpPr>
        <p:spPr>
          <a:xfrm>
            <a:off x="9014048" y="2048644"/>
            <a:ext cx="1109806" cy="313327"/>
          </a:xfrm>
          <a:prstGeom prst="rect">
            <a:avLst/>
          </a:prstGeom>
          <a:no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400">
              <a:solidFill>
                <a:srgbClr val="FFFFFF"/>
              </a:solidFill>
            </a:endParaRPr>
          </a:p>
        </p:txBody>
      </p:sp>
    </p:spTree>
    <p:extLst>
      <p:ext uri="{BB962C8B-B14F-4D97-AF65-F5344CB8AC3E}">
        <p14:creationId xmlns:p14="http://schemas.microsoft.com/office/powerpoint/2010/main" val="2743216213"/>
      </p:ext>
    </p:extLst>
  </p:cSld>
  <p:clrMapOvr>
    <a:masterClrMapping/>
  </p:clrMapOvr>
  <p:transition spd="med">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E4F1A7B7-64EC-33A7-D6C7-9B89B0AB9F45}"/>
              </a:ext>
            </a:extLst>
          </p:cNvPr>
          <p:cNvPicPr>
            <a:picLocks noChangeAspect="1"/>
          </p:cNvPicPr>
          <p:nvPr/>
        </p:nvPicPr>
        <p:blipFill>
          <a:blip r:embed="rId3"/>
          <a:stretch>
            <a:fillRect/>
          </a:stretch>
        </p:blipFill>
        <p:spPr>
          <a:xfrm>
            <a:off x="2709117" y="1889726"/>
            <a:ext cx="6954740" cy="4242575"/>
          </a:xfrm>
          <a:prstGeom prst="rect">
            <a:avLst/>
          </a:prstGeom>
        </p:spPr>
      </p:pic>
      <p:pic>
        <p:nvPicPr>
          <p:cNvPr id="84994" name="Picture 2">
            <a:extLst>
              <a:ext uri="{FF2B5EF4-FFF2-40B4-BE49-F238E27FC236}">
                <a16:creationId xmlns:a16="http://schemas.microsoft.com/office/drawing/2014/main" id="{D58D839B-ABAE-500D-B450-A031E0126C7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3366" r="3366"/>
          <a:stretch>
            <a:fillRect/>
          </a:stretch>
        </p:blipFill>
        <p:spPr bwMode="auto">
          <a:xfrm>
            <a:off x="1601787" y="1268083"/>
            <a:ext cx="9103594" cy="5629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5" name="Title 1">
            <a:extLst>
              <a:ext uri="{FF2B5EF4-FFF2-40B4-BE49-F238E27FC236}">
                <a16:creationId xmlns:a16="http://schemas.microsoft.com/office/drawing/2014/main" id="{7B95BB8B-6944-CD34-F434-A35F465DAEEB}"/>
              </a:ext>
            </a:extLst>
          </p:cNvPr>
          <p:cNvSpPr>
            <a:spLocks noGrp="1" noChangeArrowheads="1"/>
          </p:cNvSpPr>
          <p:nvPr>
            <p:ph type="title"/>
          </p:nvPr>
        </p:nvSpPr>
        <p:spPr/>
        <p:txBody>
          <a:bodyPr/>
          <a:lstStyle/>
          <a:p>
            <a:pPr eaLnBrk="1" hangingPunct="1"/>
            <a:endParaRPr lang="en-US" altLang="en-US"/>
          </a:p>
        </p:txBody>
      </p:sp>
      <p:grpSp>
        <p:nvGrpSpPr>
          <p:cNvPr id="84996" name="Group 32">
            <a:extLst>
              <a:ext uri="{FF2B5EF4-FFF2-40B4-BE49-F238E27FC236}">
                <a16:creationId xmlns:a16="http://schemas.microsoft.com/office/drawing/2014/main" id="{5AF6A588-7D00-B8BA-BF6B-B71578215303}"/>
              </a:ext>
            </a:extLst>
          </p:cNvPr>
          <p:cNvGrpSpPr>
            <a:grpSpLocks/>
          </p:cNvGrpSpPr>
          <p:nvPr/>
        </p:nvGrpSpPr>
        <p:grpSpPr bwMode="auto">
          <a:xfrm>
            <a:off x="304800" y="304800"/>
            <a:ext cx="11582400" cy="1274763"/>
            <a:chOff x="304800" y="304799"/>
            <a:chExt cx="11582400" cy="1274619"/>
          </a:xfrm>
        </p:grpSpPr>
        <p:sp>
          <p:nvSpPr>
            <p:cNvPr id="34" name="Rectangle 33">
              <a:extLst>
                <a:ext uri="{FF2B5EF4-FFF2-40B4-BE49-F238E27FC236}">
                  <a16:creationId xmlns:a16="http://schemas.microsoft.com/office/drawing/2014/main" id="{4EC94B2D-1CDD-08C9-87DC-BFE457349657}"/>
                </a:ext>
              </a:extLst>
            </p:cNvPr>
            <p:cNvSpPr/>
            <p:nvPr/>
          </p:nvSpPr>
          <p:spPr>
            <a:xfrm>
              <a:off x="304800" y="304799"/>
              <a:ext cx="11582400" cy="119207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400">
                <a:solidFill>
                  <a:srgbClr val="FFFFFF"/>
                </a:solidFill>
              </a:endParaRPr>
            </a:p>
          </p:txBody>
        </p:sp>
        <p:sp>
          <p:nvSpPr>
            <p:cNvPr id="35" name="Rectangle 34">
              <a:extLst>
                <a:ext uri="{FF2B5EF4-FFF2-40B4-BE49-F238E27FC236}">
                  <a16:creationId xmlns:a16="http://schemas.microsoft.com/office/drawing/2014/main" id="{4A85DAB0-7921-5777-88E4-3C8F6DCFEC70}"/>
                </a:ext>
              </a:extLst>
            </p:cNvPr>
            <p:cNvSpPr/>
            <p:nvPr/>
          </p:nvSpPr>
          <p:spPr>
            <a:xfrm rot="5400000">
              <a:off x="3096430" y="-1420151"/>
              <a:ext cx="207940" cy="57912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endParaRPr lang="en-US" sz="1400">
                <a:solidFill>
                  <a:srgbClr val="FFFFFF"/>
                </a:solidFill>
                <a:latin typeface="Arial" panose="020B0604020202020204"/>
              </a:endParaRPr>
            </a:p>
          </p:txBody>
        </p:sp>
        <p:sp>
          <p:nvSpPr>
            <p:cNvPr id="36" name="Rectangle 35">
              <a:extLst>
                <a:ext uri="{FF2B5EF4-FFF2-40B4-BE49-F238E27FC236}">
                  <a16:creationId xmlns:a16="http://schemas.microsoft.com/office/drawing/2014/main" id="{A66FA55C-44F2-2B28-A125-B5E675F3FDBC}"/>
                </a:ext>
              </a:extLst>
            </p:cNvPr>
            <p:cNvSpPr/>
            <p:nvPr/>
          </p:nvSpPr>
          <p:spPr>
            <a:xfrm rot="5400000">
              <a:off x="8887630" y="-1420151"/>
              <a:ext cx="207940" cy="5791200"/>
            </a:xfrm>
            <a:prstGeom prst="rect">
              <a:avLst/>
            </a:prstGeom>
            <a:solidFill>
              <a:srgbClr val="FAB73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endParaRPr lang="en-US" sz="1400">
                <a:solidFill>
                  <a:srgbClr val="FFFFFF"/>
                </a:solidFill>
                <a:latin typeface="Arial" panose="020B0604020202020204"/>
              </a:endParaRPr>
            </a:p>
          </p:txBody>
        </p:sp>
      </p:grpSp>
      <p:sp>
        <p:nvSpPr>
          <p:cNvPr id="84997" name="Title 1">
            <a:extLst>
              <a:ext uri="{FF2B5EF4-FFF2-40B4-BE49-F238E27FC236}">
                <a16:creationId xmlns:a16="http://schemas.microsoft.com/office/drawing/2014/main" id="{520A595E-C394-34B8-E124-102EF7823C48}"/>
              </a:ext>
            </a:extLst>
          </p:cNvPr>
          <p:cNvSpPr txBox="1">
            <a:spLocks noChangeArrowheads="1"/>
          </p:cNvSpPr>
          <p:nvPr/>
        </p:nvSpPr>
        <p:spPr bwMode="auto">
          <a:xfrm>
            <a:off x="695325" y="534988"/>
            <a:ext cx="10982325" cy="665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110000"/>
              </a:lnSpc>
              <a:spcBef>
                <a:spcPts val="900"/>
              </a:spcBef>
              <a:buFont typeface="Arial" panose="020B0604020202020204" pitchFamily="34" charset="0"/>
              <a:buChar char="•"/>
              <a:defRPr sz="2800">
                <a:solidFill>
                  <a:schemeClr val="tx2"/>
                </a:solidFill>
                <a:latin typeface="Times New Roman" panose="02020603050405020304" pitchFamily="18" charset="0"/>
                <a:ea typeface="思源黑体" panose="020B0500000000000000" pitchFamily="34" charset="-122"/>
              </a:defRPr>
            </a:lvl1pPr>
            <a:lvl2pPr marL="742950" indent="-285750">
              <a:lnSpc>
                <a:spcPct val="110000"/>
              </a:lnSpc>
              <a:spcBef>
                <a:spcPts val="900"/>
              </a:spcBef>
              <a:buFont typeface="Arial" panose="020B0604020202020204" pitchFamily="34" charset="0"/>
              <a:buChar char="−"/>
              <a:defRPr sz="2400">
                <a:solidFill>
                  <a:schemeClr val="tx2"/>
                </a:solidFill>
                <a:latin typeface="Times New Roman" panose="02020603050405020304" pitchFamily="18" charset="0"/>
                <a:ea typeface="思源黑体" panose="020B0500000000000000" pitchFamily="34" charset="-122"/>
              </a:defRPr>
            </a:lvl2pPr>
            <a:lvl3pPr marL="1143000" indent="-228600">
              <a:lnSpc>
                <a:spcPct val="110000"/>
              </a:lnSpc>
              <a:spcBef>
                <a:spcPts val="900"/>
              </a:spcBef>
              <a:buFont typeface="Arial" panose="020B0604020202020204" pitchFamily="34" charset="0"/>
              <a:buChar char="•"/>
              <a:defRPr sz="2000">
                <a:solidFill>
                  <a:schemeClr val="tx2"/>
                </a:solidFill>
                <a:latin typeface="Times New Roman" panose="02020603050405020304" pitchFamily="18" charset="0"/>
                <a:ea typeface="思源黑体" panose="020B0500000000000000" pitchFamily="34" charset="-122"/>
              </a:defRPr>
            </a:lvl3pPr>
            <a:lvl4pPr marL="1600200" indent="-228600">
              <a:lnSpc>
                <a:spcPct val="110000"/>
              </a:lnSpc>
              <a:spcBef>
                <a:spcPts val="900"/>
              </a:spcBef>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4pPr>
            <a:lvl5pPr marL="2057400" indent="-228600">
              <a:lnSpc>
                <a:spcPct val="110000"/>
              </a:lnSpc>
              <a:spcBef>
                <a:spcPts val="900"/>
              </a:spcBef>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5pPr>
            <a:lvl6pPr marL="2514600" indent="-228600" eaLnBrk="0" fontAlgn="base" hangingPunct="0">
              <a:lnSpc>
                <a:spcPct val="110000"/>
              </a:lnSpc>
              <a:spcBef>
                <a:spcPts val="900"/>
              </a:spcBef>
              <a:spcAft>
                <a:spcPct val="0"/>
              </a:spcAft>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6pPr>
            <a:lvl7pPr marL="2971800" indent="-228600" eaLnBrk="0" fontAlgn="base" hangingPunct="0">
              <a:lnSpc>
                <a:spcPct val="110000"/>
              </a:lnSpc>
              <a:spcBef>
                <a:spcPts val="900"/>
              </a:spcBef>
              <a:spcAft>
                <a:spcPct val="0"/>
              </a:spcAft>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7pPr>
            <a:lvl8pPr marL="3429000" indent="-228600" eaLnBrk="0" fontAlgn="base" hangingPunct="0">
              <a:lnSpc>
                <a:spcPct val="110000"/>
              </a:lnSpc>
              <a:spcBef>
                <a:spcPts val="900"/>
              </a:spcBef>
              <a:spcAft>
                <a:spcPct val="0"/>
              </a:spcAft>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8pPr>
            <a:lvl9pPr marL="3886200" indent="-228600" eaLnBrk="0" fontAlgn="base" hangingPunct="0">
              <a:lnSpc>
                <a:spcPct val="110000"/>
              </a:lnSpc>
              <a:spcBef>
                <a:spcPts val="900"/>
              </a:spcBef>
              <a:spcAft>
                <a:spcPct val="0"/>
              </a:spcAft>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9pPr>
          </a:lstStyle>
          <a:p>
            <a:pPr defTabSz="914400" eaLnBrk="1" hangingPunct="1">
              <a:spcBef>
                <a:spcPct val="0"/>
              </a:spcBef>
              <a:buFontTx/>
              <a:buNone/>
            </a:pPr>
            <a:r>
              <a:rPr lang="zh-CN" altLang="en-US" sz="3200" b="1" dirty="0">
                <a:solidFill>
                  <a:srgbClr val="FFFFFF"/>
                </a:solidFill>
                <a:latin typeface="思源黑体" panose="020B0500000000000000" pitchFamily="34" charset="-122"/>
              </a:rPr>
              <a:t>浏览热门主题</a:t>
            </a:r>
            <a:endParaRPr lang="zh-CN" altLang="en-US" sz="3200" dirty="0">
              <a:solidFill>
                <a:srgbClr val="FFFFFF"/>
              </a:solidFill>
              <a:latin typeface="思源黑体" panose="020B0500000000000000" pitchFamily="34" charset="-122"/>
            </a:endParaRPr>
          </a:p>
        </p:txBody>
      </p:sp>
      <p:sp>
        <p:nvSpPr>
          <p:cNvPr id="84998" name="Content Placeholder 2">
            <a:extLst>
              <a:ext uri="{FF2B5EF4-FFF2-40B4-BE49-F238E27FC236}">
                <a16:creationId xmlns:a16="http://schemas.microsoft.com/office/drawing/2014/main" id="{5FA08118-6C2E-2D90-5B13-72C6C29434E7}"/>
              </a:ext>
            </a:extLst>
          </p:cNvPr>
          <p:cNvSpPr txBox="1">
            <a:spLocks noChangeArrowheads="1"/>
          </p:cNvSpPr>
          <p:nvPr/>
        </p:nvSpPr>
        <p:spPr bwMode="auto">
          <a:xfrm>
            <a:off x="1601788" y="5256213"/>
            <a:ext cx="106584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110000"/>
              </a:lnSpc>
              <a:spcBef>
                <a:spcPts val="900"/>
              </a:spcBef>
              <a:buFont typeface="Arial" panose="020B0604020202020204" pitchFamily="34" charset="0"/>
              <a:buChar char="•"/>
              <a:defRPr sz="2800">
                <a:solidFill>
                  <a:schemeClr val="tx2"/>
                </a:solidFill>
                <a:latin typeface="Times New Roman" panose="02020603050405020304" pitchFamily="18" charset="0"/>
                <a:ea typeface="思源黑体" panose="020B0500000000000000" pitchFamily="34" charset="-122"/>
              </a:defRPr>
            </a:lvl1pPr>
            <a:lvl2pPr marL="685800" indent="-228600">
              <a:lnSpc>
                <a:spcPct val="110000"/>
              </a:lnSpc>
              <a:spcBef>
                <a:spcPts val="900"/>
              </a:spcBef>
              <a:buFont typeface="Arial" panose="020B0604020202020204" pitchFamily="34" charset="0"/>
              <a:buChar char="−"/>
              <a:defRPr sz="2400">
                <a:solidFill>
                  <a:schemeClr val="tx2"/>
                </a:solidFill>
                <a:latin typeface="Times New Roman" panose="02020603050405020304" pitchFamily="18" charset="0"/>
                <a:ea typeface="思源黑体" panose="020B0500000000000000" pitchFamily="34" charset="-122"/>
              </a:defRPr>
            </a:lvl2pPr>
            <a:lvl3pPr marL="1143000" indent="-228600">
              <a:lnSpc>
                <a:spcPct val="110000"/>
              </a:lnSpc>
              <a:spcBef>
                <a:spcPts val="900"/>
              </a:spcBef>
              <a:buFont typeface="Arial" panose="020B0604020202020204" pitchFamily="34" charset="0"/>
              <a:buChar char="•"/>
              <a:defRPr sz="2000">
                <a:solidFill>
                  <a:schemeClr val="tx2"/>
                </a:solidFill>
                <a:latin typeface="Times New Roman" panose="02020603050405020304" pitchFamily="18" charset="0"/>
                <a:ea typeface="思源黑体" panose="020B0500000000000000" pitchFamily="34" charset="-122"/>
              </a:defRPr>
            </a:lvl3pPr>
            <a:lvl4pPr marL="1600200" indent="-228600">
              <a:lnSpc>
                <a:spcPct val="110000"/>
              </a:lnSpc>
              <a:spcBef>
                <a:spcPts val="900"/>
              </a:spcBef>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4pPr>
            <a:lvl5pPr marL="2057400" indent="-228600">
              <a:lnSpc>
                <a:spcPct val="110000"/>
              </a:lnSpc>
              <a:spcBef>
                <a:spcPts val="900"/>
              </a:spcBef>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5pPr>
            <a:lvl6pPr marL="2514600" indent="-228600" eaLnBrk="0" fontAlgn="base" hangingPunct="0">
              <a:lnSpc>
                <a:spcPct val="110000"/>
              </a:lnSpc>
              <a:spcBef>
                <a:spcPts val="900"/>
              </a:spcBef>
              <a:spcAft>
                <a:spcPct val="0"/>
              </a:spcAft>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6pPr>
            <a:lvl7pPr marL="2971800" indent="-228600" eaLnBrk="0" fontAlgn="base" hangingPunct="0">
              <a:lnSpc>
                <a:spcPct val="110000"/>
              </a:lnSpc>
              <a:spcBef>
                <a:spcPts val="900"/>
              </a:spcBef>
              <a:spcAft>
                <a:spcPct val="0"/>
              </a:spcAft>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7pPr>
            <a:lvl8pPr marL="3429000" indent="-228600" eaLnBrk="0" fontAlgn="base" hangingPunct="0">
              <a:lnSpc>
                <a:spcPct val="110000"/>
              </a:lnSpc>
              <a:spcBef>
                <a:spcPts val="900"/>
              </a:spcBef>
              <a:spcAft>
                <a:spcPct val="0"/>
              </a:spcAft>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8pPr>
            <a:lvl9pPr marL="3886200" indent="-228600" eaLnBrk="0" fontAlgn="base" hangingPunct="0">
              <a:lnSpc>
                <a:spcPct val="110000"/>
              </a:lnSpc>
              <a:spcBef>
                <a:spcPts val="900"/>
              </a:spcBef>
              <a:spcAft>
                <a:spcPct val="0"/>
              </a:spcAft>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9pPr>
          </a:lstStyle>
          <a:p>
            <a:pPr defTabSz="914400" eaLnBrk="1" hangingPunct="1">
              <a:lnSpc>
                <a:spcPct val="114000"/>
              </a:lnSpc>
              <a:buFont typeface="Arial" panose="020B0604020202020204" pitchFamily="34" charset="0"/>
              <a:buNone/>
            </a:pPr>
            <a:endParaRPr lang="zh-CN" altLang="en-US" sz="2400" b="1">
              <a:solidFill>
                <a:srgbClr val="454545"/>
              </a:solidFill>
            </a:endParaRPr>
          </a:p>
        </p:txBody>
      </p:sp>
      <p:sp>
        <p:nvSpPr>
          <p:cNvPr id="19" name="Speech Bubble: Rectangle 6">
            <a:extLst>
              <a:ext uri="{FF2B5EF4-FFF2-40B4-BE49-F238E27FC236}">
                <a16:creationId xmlns:a16="http://schemas.microsoft.com/office/drawing/2014/main" id="{B1AB2609-6246-6DB8-DB54-8660B85E612C}"/>
              </a:ext>
            </a:extLst>
          </p:cNvPr>
          <p:cNvSpPr>
            <a:spLocks noChangeArrowheads="1"/>
          </p:cNvSpPr>
          <p:nvPr/>
        </p:nvSpPr>
        <p:spPr bwMode="auto">
          <a:xfrm>
            <a:off x="1414585" y="3826723"/>
            <a:ext cx="2692278" cy="652285"/>
          </a:xfrm>
          <a:prstGeom prst="wedgeRectCallout">
            <a:avLst>
              <a:gd name="adj1" fmla="val 57313"/>
              <a:gd name="adj2" fmla="val -78157"/>
            </a:avLst>
          </a:prstGeom>
          <a:solidFill>
            <a:srgbClr val="F78B1E"/>
          </a:solidFill>
          <a:ln w="9525" algn="ctr">
            <a:noFill/>
            <a:round/>
            <a:headEnd/>
            <a:tailEnd/>
          </a:ln>
          <a:effectLst/>
          <a:scene3d>
            <a:camera prst="orthographicFront">
              <a:rot lat="0" lon="0" rev="0"/>
            </a:camera>
            <a:lightRig rig="contrasting" dir="t">
              <a:rot lat="0" lon="0" rev="7800000"/>
            </a:lightRig>
          </a:scene3d>
          <a:sp3d>
            <a:bevelT w="139700" h="139700"/>
          </a:sp3d>
        </p:spPr>
        <p:txBody>
          <a:bodyPr/>
          <a:lstStyle>
            <a:lvl1pPr>
              <a:defRPr>
                <a:solidFill>
                  <a:schemeClr val="tx1"/>
                </a:solidFill>
                <a:latin typeface="Times New Roman" panose="02020603050405020304" pitchFamily="18" charset="0"/>
                <a:ea typeface="宋体" panose="02010600030101010101" pitchFamily="2" charset="-122"/>
              </a:defRPr>
            </a:lvl1pPr>
            <a:lvl2pPr marL="742950" indent="-285750">
              <a:defRPr>
                <a:solidFill>
                  <a:schemeClr val="tx1"/>
                </a:solidFill>
                <a:latin typeface="Times New Roman" panose="02020603050405020304" pitchFamily="18" charset="0"/>
                <a:ea typeface="宋体" panose="02010600030101010101" pitchFamily="2" charset="-122"/>
              </a:defRPr>
            </a:lvl2pPr>
            <a:lvl3pPr marL="1143000" indent="-228600">
              <a:defRPr>
                <a:solidFill>
                  <a:schemeClr val="tx1"/>
                </a:solidFill>
                <a:latin typeface="Times New Roman" panose="02020603050405020304" pitchFamily="18" charset="0"/>
                <a:ea typeface="宋体" panose="02010600030101010101" pitchFamily="2" charset="-122"/>
              </a:defRPr>
            </a:lvl3pPr>
            <a:lvl4pPr marL="1600200" indent="-228600">
              <a:defRPr>
                <a:solidFill>
                  <a:schemeClr val="tx1"/>
                </a:solidFill>
                <a:latin typeface="Times New Roman" panose="02020603050405020304" pitchFamily="18" charset="0"/>
                <a:ea typeface="宋体" panose="02010600030101010101" pitchFamily="2" charset="-122"/>
              </a:defRPr>
            </a:lvl4pPr>
            <a:lvl5pPr marL="2057400" indent="-228600">
              <a:defRPr>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9pPr>
          </a:lstStyle>
          <a:p>
            <a:pPr defTabSz="914400" eaLnBrk="1" fontAlgn="auto" hangingPunct="1">
              <a:spcBef>
                <a:spcPts val="0"/>
              </a:spcBef>
              <a:spcAft>
                <a:spcPts val="0"/>
              </a:spcAft>
              <a:defRPr/>
            </a:pPr>
            <a:r>
              <a:rPr lang="zh-CN" altLang="en-US" sz="2000" b="1" kern="0" baseline="-25000" dirty="0">
                <a:solidFill>
                  <a:prstClr val="white"/>
                </a:solidFill>
                <a:latin typeface="等线" panose="02010600030101010101" pitchFamily="2" charset="-122"/>
                <a:ea typeface="等线" panose="02010600030101010101" pitchFamily="2" charset="-122"/>
              </a:rPr>
              <a:t>点击这张彩色主题图片或标题，将会执行该主题的自动检索</a:t>
            </a:r>
          </a:p>
        </p:txBody>
      </p:sp>
      <p:sp>
        <p:nvSpPr>
          <p:cNvPr id="20" name="Speech Bubble: Rectangle 16">
            <a:extLst>
              <a:ext uri="{FF2B5EF4-FFF2-40B4-BE49-F238E27FC236}">
                <a16:creationId xmlns:a16="http://schemas.microsoft.com/office/drawing/2014/main" id="{A6EB2267-6DF6-5623-A6A9-FFF70EC697F1}"/>
              </a:ext>
            </a:extLst>
          </p:cNvPr>
          <p:cNvSpPr>
            <a:spLocks noChangeArrowheads="1"/>
          </p:cNvSpPr>
          <p:nvPr/>
        </p:nvSpPr>
        <p:spPr bwMode="auto">
          <a:xfrm>
            <a:off x="7775105" y="5558683"/>
            <a:ext cx="2479662" cy="476250"/>
          </a:xfrm>
          <a:prstGeom prst="wedgeRectCallout">
            <a:avLst>
              <a:gd name="adj1" fmla="val -77444"/>
              <a:gd name="adj2" fmla="val 8263"/>
            </a:avLst>
          </a:prstGeom>
          <a:solidFill>
            <a:srgbClr val="F78B1E"/>
          </a:solidFill>
          <a:ln w="9525" algn="ctr">
            <a:noFill/>
            <a:round/>
            <a:headEnd/>
            <a:tailEnd/>
          </a:ln>
          <a:effectLst/>
          <a:scene3d>
            <a:camera prst="orthographicFront">
              <a:rot lat="0" lon="0" rev="0"/>
            </a:camera>
            <a:lightRig rig="contrasting" dir="t">
              <a:rot lat="0" lon="0" rev="7800000"/>
            </a:lightRig>
          </a:scene3d>
          <a:sp3d>
            <a:bevelT w="139700" h="139700"/>
          </a:sp3d>
        </p:spPr>
        <p:txBody>
          <a:bodyPr/>
          <a:lstStyle>
            <a:lvl1pPr>
              <a:defRPr>
                <a:solidFill>
                  <a:schemeClr val="tx1"/>
                </a:solidFill>
                <a:latin typeface="Times New Roman" panose="02020603050405020304" pitchFamily="18" charset="0"/>
                <a:ea typeface="宋体" panose="02010600030101010101" pitchFamily="2" charset="-122"/>
              </a:defRPr>
            </a:lvl1pPr>
            <a:lvl2pPr marL="742950" indent="-285750">
              <a:defRPr>
                <a:solidFill>
                  <a:schemeClr val="tx1"/>
                </a:solidFill>
                <a:latin typeface="Times New Roman" panose="02020603050405020304" pitchFamily="18" charset="0"/>
                <a:ea typeface="宋体" panose="02010600030101010101" pitchFamily="2" charset="-122"/>
              </a:defRPr>
            </a:lvl2pPr>
            <a:lvl3pPr marL="1143000" indent="-228600">
              <a:defRPr>
                <a:solidFill>
                  <a:schemeClr val="tx1"/>
                </a:solidFill>
                <a:latin typeface="Times New Roman" panose="02020603050405020304" pitchFamily="18" charset="0"/>
                <a:ea typeface="宋体" panose="02010600030101010101" pitchFamily="2" charset="-122"/>
              </a:defRPr>
            </a:lvl3pPr>
            <a:lvl4pPr marL="1600200" indent="-228600">
              <a:defRPr>
                <a:solidFill>
                  <a:schemeClr val="tx1"/>
                </a:solidFill>
                <a:latin typeface="Times New Roman" panose="02020603050405020304" pitchFamily="18" charset="0"/>
                <a:ea typeface="宋体" panose="02010600030101010101" pitchFamily="2" charset="-122"/>
              </a:defRPr>
            </a:lvl4pPr>
            <a:lvl5pPr marL="2057400" indent="-228600">
              <a:defRPr>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9pPr>
          </a:lstStyle>
          <a:p>
            <a:pPr defTabSz="914400" eaLnBrk="1" fontAlgn="auto" hangingPunct="1">
              <a:spcBef>
                <a:spcPts val="0"/>
              </a:spcBef>
              <a:spcAft>
                <a:spcPts val="0"/>
              </a:spcAft>
              <a:defRPr/>
            </a:pPr>
            <a:r>
              <a:rPr lang="zh-CN" altLang="en-US" sz="2000" b="1" kern="0" baseline="-25000" dirty="0">
                <a:solidFill>
                  <a:prstClr val="white"/>
                </a:solidFill>
                <a:latin typeface="等线" panose="02010600030101010101" pitchFamily="2" charset="-122"/>
                <a:ea typeface="等线" panose="02010600030101010101" pitchFamily="2" charset="-122"/>
              </a:rPr>
              <a:t>下方其他流行主题也可供查看</a:t>
            </a:r>
          </a:p>
        </p:txBody>
      </p:sp>
      <p:sp>
        <p:nvSpPr>
          <p:cNvPr id="5" name="Rectangle 8">
            <a:extLst>
              <a:ext uri="{FF2B5EF4-FFF2-40B4-BE49-F238E27FC236}">
                <a16:creationId xmlns:a16="http://schemas.microsoft.com/office/drawing/2014/main" id="{047505A4-8EAB-7C0D-CD31-9F9166CAE78B}"/>
              </a:ext>
            </a:extLst>
          </p:cNvPr>
          <p:cNvSpPr/>
          <p:nvPr/>
        </p:nvSpPr>
        <p:spPr>
          <a:xfrm>
            <a:off x="4106863" y="5433253"/>
            <a:ext cx="1109806" cy="313327"/>
          </a:xfrm>
          <a:prstGeom prst="rect">
            <a:avLst/>
          </a:prstGeom>
          <a:no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400">
              <a:solidFill>
                <a:srgbClr val="FFFFFF"/>
              </a:solidFill>
            </a:endParaRPr>
          </a:p>
        </p:txBody>
      </p:sp>
    </p:spTree>
  </p:cSld>
  <p:clrMapOvr>
    <a:masterClrMapping/>
  </p:clrMapOvr>
  <p:transition spd="med">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16">
            <a:extLst>
              <a:ext uri="{FF2B5EF4-FFF2-40B4-BE49-F238E27FC236}">
                <a16:creationId xmlns:a16="http://schemas.microsoft.com/office/drawing/2014/main" id="{C6FAD483-DCC7-B9DE-9EC2-876A46EA95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814" t="4379" r="2655" b="4713"/>
          <a:stretch>
            <a:fillRect/>
          </a:stretch>
        </p:blipFill>
        <p:spPr bwMode="auto">
          <a:xfrm>
            <a:off x="342900" y="300038"/>
            <a:ext cx="11525250" cy="6234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DDB9C3CE-88E4-FF15-D58D-56632E1D382F}"/>
              </a:ext>
            </a:extLst>
          </p:cNvPr>
          <p:cNvSpPr/>
          <p:nvPr/>
        </p:nvSpPr>
        <p:spPr>
          <a:xfrm>
            <a:off x="342900" y="1046163"/>
            <a:ext cx="7315200" cy="1828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tIns="274320" rIns="274320" bIns="274320" anchor="ctr"/>
          <a:lstStyle/>
          <a:p>
            <a:pPr defTabSz="914400" eaLnBrk="1" fontAlgn="auto" hangingPunct="1">
              <a:spcBef>
                <a:spcPts val="0"/>
              </a:spcBef>
              <a:spcAft>
                <a:spcPts val="0"/>
              </a:spcAft>
              <a:defRPr/>
            </a:pPr>
            <a:r>
              <a:rPr lang="en-US" sz="2800" b="1" dirty="0">
                <a:solidFill>
                  <a:schemeClr val="bg1"/>
                </a:solidFill>
                <a:latin typeface="宋体" panose="02010600030101010101" pitchFamily="2" charset="-122"/>
                <a:ea typeface="思源黑体 CN" panose="020B0500000000000000"/>
              </a:rPr>
              <a:t>EBSCO</a:t>
            </a:r>
            <a:r>
              <a:rPr lang="zh-CN" altLang="en-US" sz="2800" b="1" dirty="0">
                <a:solidFill>
                  <a:schemeClr val="bg1"/>
                </a:solidFill>
                <a:latin typeface="宋体" panose="02010600030101010101" pitchFamily="2" charset="-122"/>
                <a:ea typeface="思源黑体 CN" panose="020B0500000000000000"/>
              </a:rPr>
              <a:t>数据库</a:t>
            </a:r>
            <a:endParaRPr lang="en-US" altLang="zh-CN" sz="2800" b="1" dirty="0">
              <a:solidFill>
                <a:schemeClr val="bg1"/>
              </a:solidFill>
              <a:latin typeface="宋体" panose="02010600030101010101" pitchFamily="2" charset="-122"/>
              <a:ea typeface="思源黑体 CN" panose="020B0500000000000000"/>
            </a:endParaRPr>
          </a:p>
          <a:p>
            <a:pPr defTabSz="914400" eaLnBrk="1" fontAlgn="auto" hangingPunct="1">
              <a:spcBef>
                <a:spcPts val="0"/>
              </a:spcBef>
              <a:spcAft>
                <a:spcPts val="0"/>
              </a:spcAft>
              <a:defRPr/>
            </a:pPr>
            <a:r>
              <a:rPr lang="zh-CN" altLang="en-US" b="1" dirty="0">
                <a:solidFill>
                  <a:schemeClr val="bg1"/>
                </a:solidFill>
                <a:latin typeface="宋体" panose="02010600030101010101" pitchFamily="2" charset="-122"/>
                <a:ea typeface="思源黑体 CN" panose="020B0500000000000000"/>
              </a:rPr>
              <a:t>在中国大陆地区有近</a:t>
            </a:r>
            <a:r>
              <a:rPr lang="en-US" altLang="zh-CN" b="1" dirty="0">
                <a:solidFill>
                  <a:schemeClr val="bg1"/>
                </a:solidFill>
                <a:latin typeface="宋体" panose="02010600030101010101" pitchFamily="2" charset="-122"/>
                <a:ea typeface="思源黑体 CN" panose="020B0500000000000000"/>
              </a:rPr>
              <a:t>600</a:t>
            </a:r>
            <a:r>
              <a:rPr lang="zh-CN" altLang="en-US" b="1" dirty="0">
                <a:solidFill>
                  <a:schemeClr val="bg1"/>
                </a:solidFill>
                <a:latin typeface="宋体" panose="02010600030101010101" pitchFamily="2" charset="-122"/>
                <a:ea typeface="思源黑体 CN" panose="020B0500000000000000"/>
              </a:rPr>
              <a:t>家高校订户</a:t>
            </a:r>
            <a:endParaRPr lang="en-US" b="1" dirty="0">
              <a:solidFill>
                <a:schemeClr val="bg1"/>
              </a:solidFill>
              <a:latin typeface="宋体" panose="02010600030101010101" pitchFamily="2" charset="-122"/>
              <a:ea typeface="思源黑体 CN" panose="020B0500000000000000"/>
            </a:endParaRPr>
          </a:p>
        </p:txBody>
      </p:sp>
      <p:sp>
        <p:nvSpPr>
          <p:cNvPr id="8" name="Rectangle 7">
            <a:extLst>
              <a:ext uri="{FF2B5EF4-FFF2-40B4-BE49-F238E27FC236}">
                <a16:creationId xmlns:a16="http://schemas.microsoft.com/office/drawing/2014/main" id="{CE7BAAD6-AEFC-049C-EC71-FF0AA46F5E27}"/>
              </a:ext>
            </a:extLst>
          </p:cNvPr>
          <p:cNvSpPr/>
          <p:nvPr/>
        </p:nvSpPr>
        <p:spPr>
          <a:xfrm>
            <a:off x="4552950" y="4705350"/>
            <a:ext cx="7315200" cy="1828800"/>
          </a:xfrm>
          <a:prstGeom prst="rect">
            <a:avLst/>
          </a:prstGeom>
          <a:solidFill>
            <a:srgbClr val="F78B1E"/>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tIns="274320" rIns="274320" bIns="274320" anchor="ctr"/>
          <a:lstStyle/>
          <a:p>
            <a:pPr defTabSz="914400" eaLnBrk="1" fontAlgn="auto" hangingPunct="1">
              <a:spcBef>
                <a:spcPts val="0"/>
              </a:spcBef>
              <a:spcAft>
                <a:spcPts val="0"/>
              </a:spcAft>
              <a:defRPr/>
            </a:pPr>
            <a:r>
              <a:rPr lang="zh-CN" altLang="en-US" sz="2800" b="1" dirty="0">
                <a:solidFill>
                  <a:schemeClr val="bg1"/>
                </a:solidFill>
                <a:latin typeface="宋体" panose="02010600030101010101" pitchFamily="2" charset="-122"/>
                <a:ea typeface="思源黑体 CN" panose="020B0500000000000000"/>
              </a:rPr>
              <a:t>中国国家图书馆，上海图书馆，浙江图书馆、天津图书馆</a:t>
            </a:r>
            <a:endParaRPr lang="en-US" b="1" dirty="0">
              <a:solidFill>
                <a:schemeClr val="bg1"/>
              </a:solidFill>
              <a:latin typeface="宋体" panose="02010600030101010101" pitchFamily="2" charset="-122"/>
              <a:ea typeface="思源黑体 CN" panose="020B0500000000000000"/>
            </a:endParaRPr>
          </a:p>
        </p:txBody>
      </p:sp>
      <p:sp>
        <p:nvSpPr>
          <p:cNvPr id="15" name="Rectangle 14">
            <a:extLst>
              <a:ext uri="{FF2B5EF4-FFF2-40B4-BE49-F238E27FC236}">
                <a16:creationId xmlns:a16="http://schemas.microsoft.com/office/drawing/2014/main" id="{550FFAC1-F56C-795D-6A25-1316838C7F81}"/>
              </a:ext>
            </a:extLst>
          </p:cNvPr>
          <p:cNvSpPr/>
          <p:nvPr/>
        </p:nvSpPr>
        <p:spPr>
          <a:xfrm>
            <a:off x="2438400" y="2874963"/>
            <a:ext cx="7315200" cy="183038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tIns="274320" rIns="274320" bIns="274320" anchor="ctr"/>
          <a:lstStyle/>
          <a:p>
            <a:pPr defTabSz="914400" eaLnBrk="1" fontAlgn="auto" hangingPunct="1">
              <a:spcBef>
                <a:spcPts val="0"/>
              </a:spcBef>
              <a:spcAft>
                <a:spcPts val="0"/>
              </a:spcAft>
              <a:defRPr/>
            </a:pPr>
            <a:r>
              <a:rPr lang="zh-CN" altLang="en-US" sz="2800" b="1" dirty="0">
                <a:solidFill>
                  <a:schemeClr val="bg1"/>
                </a:solidFill>
                <a:latin typeface="宋体" panose="02010600030101010101" pitchFamily="2" charset="-122"/>
                <a:ea typeface="思源黑体 CN" panose="020B0500000000000000"/>
              </a:rPr>
              <a:t>北京大学、清华大学、上海交通大学、西安交通大学、北京交通大学、复旦大学、中国人民大学、中国科学院、中国社科院等</a:t>
            </a:r>
            <a:endParaRPr lang="en-US" b="1" dirty="0">
              <a:solidFill>
                <a:schemeClr val="bg1"/>
              </a:solidFill>
              <a:latin typeface="宋体" panose="02010600030101010101" pitchFamily="2" charset="-122"/>
              <a:ea typeface="思源黑体 CN" panose="020B0500000000000000"/>
            </a:endParaRPr>
          </a:p>
        </p:txBody>
      </p:sp>
      <p:pic>
        <p:nvPicPr>
          <p:cNvPr id="56326" name="Picture 9">
            <a:extLst>
              <a:ext uri="{FF2B5EF4-FFF2-40B4-BE49-F238E27FC236}">
                <a16:creationId xmlns:a16="http://schemas.microsoft.com/office/drawing/2014/main" id="{934821DD-0E30-2117-77F8-01F58E225FF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42288" y="1360488"/>
            <a:ext cx="3370262" cy="97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a:extLst>
              <a:ext uri="{FF2B5EF4-FFF2-40B4-BE49-F238E27FC236}">
                <a16:creationId xmlns:a16="http://schemas.microsoft.com/office/drawing/2014/main" id="{52770758-B8B6-CCD2-B4E4-7B92EF343262}"/>
              </a:ext>
            </a:extLst>
          </p:cNvPr>
          <p:cNvSpPr/>
          <p:nvPr/>
        </p:nvSpPr>
        <p:spPr>
          <a:xfrm>
            <a:off x="342900" y="300038"/>
            <a:ext cx="11525250" cy="74612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endParaRPr lang="en-US" sz="1400" b="1" dirty="0">
              <a:solidFill>
                <a:prstClr val="white"/>
              </a:solidFill>
              <a:latin typeface="宋体" panose="02010600030101010101" pitchFamily="2" charset="-122"/>
              <a:ea typeface="思源黑体 CN" panose="020B0500000000000000"/>
            </a:endParaRPr>
          </a:p>
        </p:txBody>
      </p:sp>
    </p:spTree>
  </p:cSld>
  <p:clrMapOvr>
    <a:masterClrMapping/>
  </p:clrMapOvr>
  <p:transition>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032E21B3-3E75-75F6-0892-E61CB9D31FAF}"/>
              </a:ext>
            </a:extLst>
          </p:cNvPr>
          <p:cNvPicPr>
            <a:picLocks noChangeAspect="1"/>
          </p:cNvPicPr>
          <p:nvPr/>
        </p:nvPicPr>
        <p:blipFill>
          <a:blip r:embed="rId3"/>
          <a:stretch>
            <a:fillRect/>
          </a:stretch>
        </p:blipFill>
        <p:spPr>
          <a:xfrm>
            <a:off x="2583357" y="1877551"/>
            <a:ext cx="7095482" cy="4302580"/>
          </a:xfrm>
          <a:prstGeom prst="rect">
            <a:avLst/>
          </a:prstGeom>
        </p:spPr>
      </p:pic>
      <p:pic>
        <p:nvPicPr>
          <p:cNvPr id="84994" name="Picture 2">
            <a:extLst>
              <a:ext uri="{FF2B5EF4-FFF2-40B4-BE49-F238E27FC236}">
                <a16:creationId xmlns:a16="http://schemas.microsoft.com/office/drawing/2014/main" id="{D58D839B-ABAE-500D-B450-A031E0126C7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3366" r="3366"/>
          <a:stretch>
            <a:fillRect/>
          </a:stretch>
        </p:blipFill>
        <p:spPr bwMode="auto">
          <a:xfrm>
            <a:off x="1601787" y="1268083"/>
            <a:ext cx="9103594" cy="5629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5" name="Title 1">
            <a:extLst>
              <a:ext uri="{FF2B5EF4-FFF2-40B4-BE49-F238E27FC236}">
                <a16:creationId xmlns:a16="http://schemas.microsoft.com/office/drawing/2014/main" id="{7B95BB8B-6944-CD34-F434-A35F465DAEEB}"/>
              </a:ext>
            </a:extLst>
          </p:cNvPr>
          <p:cNvSpPr>
            <a:spLocks noGrp="1" noChangeArrowheads="1"/>
          </p:cNvSpPr>
          <p:nvPr>
            <p:ph type="title"/>
          </p:nvPr>
        </p:nvSpPr>
        <p:spPr/>
        <p:txBody>
          <a:bodyPr/>
          <a:lstStyle/>
          <a:p>
            <a:pPr eaLnBrk="1" hangingPunct="1"/>
            <a:endParaRPr lang="en-US" altLang="en-US"/>
          </a:p>
        </p:txBody>
      </p:sp>
      <p:grpSp>
        <p:nvGrpSpPr>
          <p:cNvPr id="84996" name="Group 32">
            <a:extLst>
              <a:ext uri="{FF2B5EF4-FFF2-40B4-BE49-F238E27FC236}">
                <a16:creationId xmlns:a16="http://schemas.microsoft.com/office/drawing/2014/main" id="{5AF6A588-7D00-B8BA-BF6B-B71578215303}"/>
              </a:ext>
            </a:extLst>
          </p:cNvPr>
          <p:cNvGrpSpPr>
            <a:grpSpLocks/>
          </p:cNvGrpSpPr>
          <p:nvPr/>
        </p:nvGrpSpPr>
        <p:grpSpPr bwMode="auto">
          <a:xfrm>
            <a:off x="304800" y="304800"/>
            <a:ext cx="11582400" cy="1274763"/>
            <a:chOff x="304800" y="304799"/>
            <a:chExt cx="11582400" cy="1274619"/>
          </a:xfrm>
        </p:grpSpPr>
        <p:sp>
          <p:nvSpPr>
            <p:cNvPr id="34" name="Rectangle 33">
              <a:extLst>
                <a:ext uri="{FF2B5EF4-FFF2-40B4-BE49-F238E27FC236}">
                  <a16:creationId xmlns:a16="http://schemas.microsoft.com/office/drawing/2014/main" id="{4EC94B2D-1CDD-08C9-87DC-BFE457349657}"/>
                </a:ext>
              </a:extLst>
            </p:cNvPr>
            <p:cNvSpPr/>
            <p:nvPr/>
          </p:nvSpPr>
          <p:spPr>
            <a:xfrm>
              <a:off x="304800" y="304799"/>
              <a:ext cx="11582400" cy="119207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400">
                <a:solidFill>
                  <a:srgbClr val="FFFFFF"/>
                </a:solidFill>
              </a:endParaRPr>
            </a:p>
          </p:txBody>
        </p:sp>
        <p:sp>
          <p:nvSpPr>
            <p:cNvPr id="35" name="Rectangle 34">
              <a:extLst>
                <a:ext uri="{FF2B5EF4-FFF2-40B4-BE49-F238E27FC236}">
                  <a16:creationId xmlns:a16="http://schemas.microsoft.com/office/drawing/2014/main" id="{4A85DAB0-7921-5777-88E4-3C8F6DCFEC70}"/>
                </a:ext>
              </a:extLst>
            </p:cNvPr>
            <p:cNvSpPr/>
            <p:nvPr/>
          </p:nvSpPr>
          <p:spPr>
            <a:xfrm rot="5400000">
              <a:off x="3096430" y="-1420151"/>
              <a:ext cx="207940" cy="57912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endParaRPr lang="en-US" sz="1400">
                <a:solidFill>
                  <a:srgbClr val="FFFFFF"/>
                </a:solidFill>
                <a:latin typeface="Arial" panose="020B0604020202020204"/>
              </a:endParaRPr>
            </a:p>
          </p:txBody>
        </p:sp>
        <p:sp>
          <p:nvSpPr>
            <p:cNvPr id="36" name="Rectangle 35">
              <a:extLst>
                <a:ext uri="{FF2B5EF4-FFF2-40B4-BE49-F238E27FC236}">
                  <a16:creationId xmlns:a16="http://schemas.microsoft.com/office/drawing/2014/main" id="{A66FA55C-44F2-2B28-A125-B5E675F3FDBC}"/>
                </a:ext>
              </a:extLst>
            </p:cNvPr>
            <p:cNvSpPr/>
            <p:nvPr/>
          </p:nvSpPr>
          <p:spPr>
            <a:xfrm rot="5400000">
              <a:off x="8887630" y="-1420151"/>
              <a:ext cx="207940" cy="5791200"/>
            </a:xfrm>
            <a:prstGeom prst="rect">
              <a:avLst/>
            </a:prstGeom>
            <a:solidFill>
              <a:srgbClr val="FAB73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endParaRPr lang="en-US" sz="1400">
                <a:solidFill>
                  <a:srgbClr val="FFFFFF"/>
                </a:solidFill>
                <a:latin typeface="Arial" panose="020B0604020202020204"/>
              </a:endParaRPr>
            </a:p>
          </p:txBody>
        </p:sp>
      </p:grpSp>
      <p:sp>
        <p:nvSpPr>
          <p:cNvPr id="84997" name="Title 1">
            <a:extLst>
              <a:ext uri="{FF2B5EF4-FFF2-40B4-BE49-F238E27FC236}">
                <a16:creationId xmlns:a16="http://schemas.microsoft.com/office/drawing/2014/main" id="{520A595E-C394-34B8-E124-102EF7823C48}"/>
              </a:ext>
            </a:extLst>
          </p:cNvPr>
          <p:cNvSpPr txBox="1">
            <a:spLocks noChangeArrowheads="1"/>
          </p:cNvSpPr>
          <p:nvPr/>
        </p:nvSpPr>
        <p:spPr bwMode="auto">
          <a:xfrm>
            <a:off x="695325" y="534988"/>
            <a:ext cx="10982325" cy="665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110000"/>
              </a:lnSpc>
              <a:spcBef>
                <a:spcPts val="900"/>
              </a:spcBef>
              <a:buFont typeface="Arial" panose="020B0604020202020204" pitchFamily="34" charset="0"/>
              <a:buChar char="•"/>
              <a:defRPr sz="2800">
                <a:solidFill>
                  <a:schemeClr val="tx2"/>
                </a:solidFill>
                <a:latin typeface="Times New Roman" panose="02020603050405020304" pitchFamily="18" charset="0"/>
                <a:ea typeface="思源黑体" panose="020B0500000000000000" pitchFamily="34" charset="-122"/>
              </a:defRPr>
            </a:lvl1pPr>
            <a:lvl2pPr marL="742950" indent="-285750">
              <a:lnSpc>
                <a:spcPct val="110000"/>
              </a:lnSpc>
              <a:spcBef>
                <a:spcPts val="900"/>
              </a:spcBef>
              <a:buFont typeface="Arial" panose="020B0604020202020204" pitchFamily="34" charset="0"/>
              <a:buChar char="−"/>
              <a:defRPr sz="2400">
                <a:solidFill>
                  <a:schemeClr val="tx2"/>
                </a:solidFill>
                <a:latin typeface="Times New Roman" panose="02020603050405020304" pitchFamily="18" charset="0"/>
                <a:ea typeface="思源黑体" panose="020B0500000000000000" pitchFamily="34" charset="-122"/>
              </a:defRPr>
            </a:lvl2pPr>
            <a:lvl3pPr marL="1143000" indent="-228600">
              <a:lnSpc>
                <a:spcPct val="110000"/>
              </a:lnSpc>
              <a:spcBef>
                <a:spcPts val="900"/>
              </a:spcBef>
              <a:buFont typeface="Arial" panose="020B0604020202020204" pitchFamily="34" charset="0"/>
              <a:buChar char="•"/>
              <a:defRPr sz="2000">
                <a:solidFill>
                  <a:schemeClr val="tx2"/>
                </a:solidFill>
                <a:latin typeface="Times New Roman" panose="02020603050405020304" pitchFamily="18" charset="0"/>
                <a:ea typeface="思源黑体" panose="020B0500000000000000" pitchFamily="34" charset="-122"/>
              </a:defRPr>
            </a:lvl3pPr>
            <a:lvl4pPr marL="1600200" indent="-228600">
              <a:lnSpc>
                <a:spcPct val="110000"/>
              </a:lnSpc>
              <a:spcBef>
                <a:spcPts val="900"/>
              </a:spcBef>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4pPr>
            <a:lvl5pPr marL="2057400" indent="-228600">
              <a:lnSpc>
                <a:spcPct val="110000"/>
              </a:lnSpc>
              <a:spcBef>
                <a:spcPts val="900"/>
              </a:spcBef>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5pPr>
            <a:lvl6pPr marL="2514600" indent="-228600" eaLnBrk="0" fontAlgn="base" hangingPunct="0">
              <a:lnSpc>
                <a:spcPct val="110000"/>
              </a:lnSpc>
              <a:spcBef>
                <a:spcPts val="900"/>
              </a:spcBef>
              <a:spcAft>
                <a:spcPct val="0"/>
              </a:spcAft>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6pPr>
            <a:lvl7pPr marL="2971800" indent="-228600" eaLnBrk="0" fontAlgn="base" hangingPunct="0">
              <a:lnSpc>
                <a:spcPct val="110000"/>
              </a:lnSpc>
              <a:spcBef>
                <a:spcPts val="900"/>
              </a:spcBef>
              <a:spcAft>
                <a:spcPct val="0"/>
              </a:spcAft>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7pPr>
            <a:lvl8pPr marL="3429000" indent="-228600" eaLnBrk="0" fontAlgn="base" hangingPunct="0">
              <a:lnSpc>
                <a:spcPct val="110000"/>
              </a:lnSpc>
              <a:spcBef>
                <a:spcPts val="900"/>
              </a:spcBef>
              <a:spcAft>
                <a:spcPct val="0"/>
              </a:spcAft>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8pPr>
            <a:lvl9pPr marL="3886200" indent="-228600" eaLnBrk="0" fontAlgn="base" hangingPunct="0">
              <a:lnSpc>
                <a:spcPct val="110000"/>
              </a:lnSpc>
              <a:spcBef>
                <a:spcPts val="900"/>
              </a:spcBef>
              <a:spcAft>
                <a:spcPct val="0"/>
              </a:spcAft>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9pPr>
          </a:lstStyle>
          <a:p>
            <a:pPr defTabSz="914400" eaLnBrk="1" hangingPunct="1">
              <a:spcBef>
                <a:spcPct val="0"/>
              </a:spcBef>
              <a:buFontTx/>
              <a:buNone/>
            </a:pPr>
            <a:r>
              <a:rPr lang="zh-CN" altLang="en-US" sz="3200" b="1" dirty="0">
                <a:solidFill>
                  <a:srgbClr val="FFFFFF"/>
                </a:solidFill>
                <a:latin typeface="思源黑体" panose="020B0500000000000000" pitchFamily="34" charset="-122"/>
              </a:rPr>
              <a:t>浏览热门主题</a:t>
            </a:r>
            <a:endParaRPr lang="zh-CN" altLang="en-US" sz="3200" dirty="0">
              <a:solidFill>
                <a:srgbClr val="FFFFFF"/>
              </a:solidFill>
              <a:latin typeface="思源黑体" panose="020B0500000000000000" pitchFamily="34" charset="-122"/>
            </a:endParaRPr>
          </a:p>
        </p:txBody>
      </p:sp>
      <p:sp>
        <p:nvSpPr>
          <p:cNvPr id="84998" name="Content Placeholder 2">
            <a:extLst>
              <a:ext uri="{FF2B5EF4-FFF2-40B4-BE49-F238E27FC236}">
                <a16:creationId xmlns:a16="http://schemas.microsoft.com/office/drawing/2014/main" id="{5FA08118-6C2E-2D90-5B13-72C6C29434E7}"/>
              </a:ext>
            </a:extLst>
          </p:cNvPr>
          <p:cNvSpPr txBox="1">
            <a:spLocks noChangeArrowheads="1"/>
          </p:cNvSpPr>
          <p:nvPr/>
        </p:nvSpPr>
        <p:spPr bwMode="auto">
          <a:xfrm>
            <a:off x="1601788" y="5256213"/>
            <a:ext cx="106584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110000"/>
              </a:lnSpc>
              <a:spcBef>
                <a:spcPts val="900"/>
              </a:spcBef>
              <a:buFont typeface="Arial" panose="020B0604020202020204" pitchFamily="34" charset="0"/>
              <a:buChar char="•"/>
              <a:defRPr sz="2800">
                <a:solidFill>
                  <a:schemeClr val="tx2"/>
                </a:solidFill>
                <a:latin typeface="Times New Roman" panose="02020603050405020304" pitchFamily="18" charset="0"/>
                <a:ea typeface="思源黑体" panose="020B0500000000000000" pitchFamily="34" charset="-122"/>
              </a:defRPr>
            </a:lvl1pPr>
            <a:lvl2pPr marL="685800" indent="-228600">
              <a:lnSpc>
                <a:spcPct val="110000"/>
              </a:lnSpc>
              <a:spcBef>
                <a:spcPts val="900"/>
              </a:spcBef>
              <a:buFont typeface="Arial" panose="020B0604020202020204" pitchFamily="34" charset="0"/>
              <a:buChar char="−"/>
              <a:defRPr sz="2400">
                <a:solidFill>
                  <a:schemeClr val="tx2"/>
                </a:solidFill>
                <a:latin typeface="Times New Roman" panose="02020603050405020304" pitchFamily="18" charset="0"/>
                <a:ea typeface="思源黑体" panose="020B0500000000000000" pitchFamily="34" charset="-122"/>
              </a:defRPr>
            </a:lvl2pPr>
            <a:lvl3pPr marL="1143000" indent="-228600">
              <a:lnSpc>
                <a:spcPct val="110000"/>
              </a:lnSpc>
              <a:spcBef>
                <a:spcPts val="900"/>
              </a:spcBef>
              <a:buFont typeface="Arial" panose="020B0604020202020204" pitchFamily="34" charset="0"/>
              <a:buChar char="•"/>
              <a:defRPr sz="2000">
                <a:solidFill>
                  <a:schemeClr val="tx2"/>
                </a:solidFill>
                <a:latin typeface="Times New Roman" panose="02020603050405020304" pitchFamily="18" charset="0"/>
                <a:ea typeface="思源黑体" panose="020B0500000000000000" pitchFamily="34" charset="-122"/>
              </a:defRPr>
            </a:lvl3pPr>
            <a:lvl4pPr marL="1600200" indent="-228600">
              <a:lnSpc>
                <a:spcPct val="110000"/>
              </a:lnSpc>
              <a:spcBef>
                <a:spcPts val="900"/>
              </a:spcBef>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4pPr>
            <a:lvl5pPr marL="2057400" indent="-228600">
              <a:lnSpc>
                <a:spcPct val="110000"/>
              </a:lnSpc>
              <a:spcBef>
                <a:spcPts val="900"/>
              </a:spcBef>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5pPr>
            <a:lvl6pPr marL="2514600" indent="-228600" eaLnBrk="0" fontAlgn="base" hangingPunct="0">
              <a:lnSpc>
                <a:spcPct val="110000"/>
              </a:lnSpc>
              <a:spcBef>
                <a:spcPts val="900"/>
              </a:spcBef>
              <a:spcAft>
                <a:spcPct val="0"/>
              </a:spcAft>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6pPr>
            <a:lvl7pPr marL="2971800" indent="-228600" eaLnBrk="0" fontAlgn="base" hangingPunct="0">
              <a:lnSpc>
                <a:spcPct val="110000"/>
              </a:lnSpc>
              <a:spcBef>
                <a:spcPts val="900"/>
              </a:spcBef>
              <a:spcAft>
                <a:spcPct val="0"/>
              </a:spcAft>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7pPr>
            <a:lvl8pPr marL="3429000" indent="-228600" eaLnBrk="0" fontAlgn="base" hangingPunct="0">
              <a:lnSpc>
                <a:spcPct val="110000"/>
              </a:lnSpc>
              <a:spcBef>
                <a:spcPts val="900"/>
              </a:spcBef>
              <a:spcAft>
                <a:spcPct val="0"/>
              </a:spcAft>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8pPr>
            <a:lvl9pPr marL="3886200" indent="-228600" eaLnBrk="0" fontAlgn="base" hangingPunct="0">
              <a:lnSpc>
                <a:spcPct val="110000"/>
              </a:lnSpc>
              <a:spcBef>
                <a:spcPts val="900"/>
              </a:spcBef>
              <a:spcAft>
                <a:spcPct val="0"/>
              </a:spcAft>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9pPr>
          </a:lstStyle>
          <a:p>
            <a:pPr defTabSz="914400" eaLnBrk="1" hangingPunct="1">
              <a:lnSpc>
                <a:spcPct val="114000"/>
              </a:lnSpc>
              <a:buFont typeface="Arial" panose="020B0604020202020204" pitchFamily="34" charset="0"/>
              <a:buNone/>
            </a:pPr>
            <a:endParaRPr lang="zh-CN" altLang="en-US" sz="2400" b="1">
              <a:solidFill>
                <a:srgbClr val="454545"/>
              </a:solidFill>
            </a:endParaRPr>
          </a:p>
        </p:txBody>
      </p:sp>
      <p:sp>
        <p:nvSpPr>
          <p:cNvPr id="19" name="Speech Bubble: Rectangle 6">
            <a:extLst>
              <a:ext uri="{FF2B5EF4-FFF2-40B4-BE49-F238E27FC236}">
                <a16:creationId xmlns:a16="http://schemas.microsoft.com/office/drawing/2014/main" id="{B1AB2609-6246-6DB8-DB54-8660B85E612C}"/>
              </a:ext>
            </a:extLst>
          </p:cNvPr>
          <p:cNvSpPr>
            <a:spLocks noChangeArrowheads="1"/>
          </p:cNvSpPr>
          <p:nvPr/>
        </p:nvSpPr>
        <p:spPr bwMode="auto">
          <a:xfrm>
            <a:off x="2932980" y="4150636"/>
            <a:ext cx="1415421" cy="388020"/>
          </a:xfrm>
          <a:prstGeom prst="wedgeRectCallout">
            <a:avLst>
              <a:gd name="adj1" fmla="val 57313"/>
              <a:gd name="adj2" fmla="val -78157"/>
            </a:avLst>
          </a:prstGeom>
          <a:solidFill>
            <a:srgbClr val="F78B1E"/>
          </a:solidFill>
          <a:ln w="9525" algn="ctr">
            <a:noFill/>
            <a:round/>
            <a:headEnd/>
            <a:tailEnd/>
          </a:ln>
          <a:effectLst/>
          <a:scene3d>
            <a:camera prst="orthographicFront">
              <a:rot lat="0" lon="0" rev="0"/>
            </a:camera>
            <a:lightRig rig="contrasting" dir="t">
              <a:rot lat="0" lon="0" rev="7800000"/>
            </a:lightRig>
          </a:scene3d>
          <a:sp3d>
            <a:bevelT w="139700" h="139700"/>
          </a:sp3d>
        </p:spPr>
        <p:txBody>
          <a:bodyPr/>
          <a:lstStyle>
            <a:lvl1pPr>
              <a:defRPr>
                <a:solidFill>
                  <a:schemeClr val="tx1"/>
                </a:solidFill>
                <a:latin typeface="Times New Roman" panose="02020603050405020304" pitchFamily="18" charset="0"/>
                <a:ea typeface="宋体" panose="02010600030101010101" pitchFamily="2" charset="-122"/>
              </a:defRPr>
            </a:lvl1pPr>
            <a:lvl2pPr marL="742950" indent="-285750">
              <a:defRPr>
                <a:solidFill>
                  <a:schemeClr val="tx1"/>
                </a:solidFill>
                <a:latin typeface="Times New Roman" panose="02020603050405020304" pitchFamily="18" charset="0"/>
                <a:ea typeface="宋体" panose="02010600030101010101" pitchFamily="2" charset="-122"/>
              </a:defRPr>
            </a:lvl2pPr>
            <a:lvl3pPr marL="1143000" indent="-228600">
              <a:defRPr>
                <a:solidFill>
                  <a:schemeClr val="tx1"/>
                </a:solidFill>
                <a:latin typeface="Times New Roman" panose="02020603050405020304" pitchFamily="18" charset="0"/>
                <a:ea typeface="宋体" panose="02010600030101010101" pitchFamily="2" charset="-122"/>
              </a:defRPr>
            </a:lvl3pPr>
            <a:lvl4pPr marL="1600200" indent="-228600">
              <a:defRPr>
                <a:solidFill>
                  <a:schemeClr val="tx1"/>
                </a:solidFill>
                <a:latin typeface="Times New Roman" panose="02020603050405020304" pitchFamily="18" charset="0"/>
                <a:ea typeface="宋体" panose="02010600030101010101" pitchFamily="2" charset="-122"/>
              </a:defRPr>
            </a:lvl4pPr>
            <a:lvl5pPr marL="2057400" indent="-228600">
              <a:defRPr>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9pPr>
          </a:lstStyle>
          <a:p>
            <a:pPr defTabSz="914400" eaLnBrk="1" fontAlgn="auto" hangingPunct="1">
              <a:spcBef>
                <a:spcPts val="0"/>
              </a:spcBef>
              <a:spcAft>
                <a:spcPts val="0"/>
              </a:spcAft>
              <a:defRPr/>
            </a:pPr>
            <a:r>
              <a:rPr lang="zh-CN" altLang="en-US" sz="2000" b="1" kern="0" baseline="-25000" dirty="0">
                <a:solidFill>
                  <a:prstClr val="white"/>
                </a:solidFill>
                <a:latin typeface="等线" panose="02010600030101010101" pitchFamily="2" charset="-122"/>
                <a:ea typeface="等线" panose="02010600030101010101" pitchFamily="2" charset="-122"/>
              </a:rPr>
              <a:t>获得主题概览</a:t>
            </a:r>
          </a:p>
        </p:txBody>
      </p:sp>
      <p:sp>
        <p:nvSpPr>
          <p:cNvPr id="20" name="Speech Bubble: Rectangle 16">
            <a:extLst>
              <a:ext uri="{FF2B5EF4-FFF2-40B4-BE49-F238E27FC236}">
                <a16:creationId xmlns:a16="http://schemas.microsoft.com/office/drawing/2014/main" id="{A6EB2267-6DF6-5623-A6A9-FFF70EC697F1}"/>
              </a:ext>
            </a:extLst>
          </p:cNvPr>
          <p:cNvSpPr>
            <a:spLocks noChangeArrowheads="1"/>
          </p:cNvSpPr>
          <p:nvPr/>
        </p:nvSpPr>
        <p:spPr bwMode="auto">
          <a:xfrm>
            <a:off x="6095999" y="5376866"/>
            <a:ext cx="2479662" cy="476250"/>
          </a:xfrm>
          <a:prstGeom prst="wedgeRectCallout">
            <a:avLst>
              <a:gd name="adj1" fmla="val -77444"/>
              <a:gd name="adj2" fmla="val 8263"/>
            </a:avLst>
          </a:prstGeom>
          <a:solidFill>
            <a:srgbClr val="F78B1E"/>
          </a:solidFill>
          <a:ln w="9525" algn="ctr">
            <a:noFill/>
            <a:round/>
            <a:headEnd/>
            <a:tailEnd/>
          </a:ln>
          <a:effectLst/>
          <a:scene3d>
            <a:camera prst="orthographicFront">
              <a:rot lat="0" lon="0" rev="0"/>
            </a:camera>
            <a:lightRig rig="contrasting" dir="t">
              <a:rot lat="0" lon="0" rev="7800000"/>
            </a:lightRig>
          </a:scene3d>
          <a:sp3d>
            <a:bevelT w="139700" h="139700"/>
          </a:sp3d>
        </p:spPr>
        <p:txBody>
          <a:bodyPr/>
          <a:lstStyle>
            <a:lvl1pPr>
              <a:defRPr>
                <a:solidFill>
                  <a:schemeClr val="tx1"/>
                </a:solidFill>
                <a:latin typeface="Times New Roman" panose="02020603050405020304" pitchFamily="18" charset="0"/>
                <a:ea typeface="宋体" panose="02010600030101010101" pitchFamily="2" charset="-122"/>
              </a:defRPr>
            </a:lvl1pPr>
            <a:lvl2pPr marL="742950" indent="-285750">
              <a:defRPr>
                <a:solidFill>
                  <a:schemeClr val="tx1"/>
                </a:solidFill>
                <a:latin typeface="Times New Roman" panose="02020603050405020304" pitchFamily="18" charset="0"/>
                <a:ea typeface="宋体" panose="02010600030101010101" pitchFamily="2" charset="-122"/>
              </a:defRPr>
            </a:lvl2pPr>
            <a:lvl3pPr marL="1143000" indent="-228600">
              <a:defRPr>
                <a:solidFill>
                  <a:schemeClr val="tx1"/>
                </a:solidFill>
                <a:latin typeface="Times New Roman" panose="02020603050405020304" pitchFamily="18" charset="0"/>
                <a:ea typeface="宋体" panose="02010600030101010101" pitchFamily="2" charset="-122"/>
              </a:defRPr>
            </a:lvl3pPr>
            <a:lvl4pPr marL="1600200" indent="-228600">
              <a:defRPr>
                <a:solidFill>
                  <a:schemeClr val="tx1"/>
                </a:solidFill>
                <a:latin typeface="Times New Roman" panose="02020603050405020304" pitchFamily="18" charset="0"/>
                <a:ea typeface="宋体" panose="02010600030101010101" pitchFamily="2" charset="-122"/>
              </a:defRPr>
            </a:lvl4pPr>
            <a:lvl5pPr marL="2057400" indent="-228600">
              <a:defRPr>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9pPr>
          </a:lstStyle>
          <a:p>
            <a:pPr defTabSz="914400" eaLnBrk="1" fontAlgn="auto" hangingPunct="1">
              <a:spcBef>
                <a:spcPts val="0"/>
              </a:spcBef>
              <a:spcAft>
                <a:spcPts val="0"/>
              </a:spcAft>
              <a:defRPr/>
            </a:pPr>
            <a:r>
              <a:rPr lang="zh-CN" altLang="en-US" sz="2000" b="1" kern="0" baseline="-25000" dirty="0">
                <a:solidFill>
                  <a:prstClr val="white"/>
                </a:solidFill>
                <a:latin typeface="等线" panose="02010600030101010101" pitchFamily="2" charset="-122"/>
                <a:ea typeface="等线" panose="02010600030101010101" pitchFamily="2" charset="-122"/>
              </a:rPr>
              <a:t>下方其他检索结果也可供查看</a:t>
            </a:r>
          </a:p>
        </p:txBody>
      </p:sp>
    </p:spTree>
    <p:extLst>
      <p:ext uri="{BB962C8B-B14F-4D97-AF65-F5344CB8AC3E}">
        <p14:creationId xmlns:p14="http://schemas.microsoft.com/office/powerpoint/2010/main" val="2613754164"/>
      </p:ext>
    </p:extLst>
  </p:cSld>
  <p:clrMapOvr>
    <a:masterClrMapping/>
  </p:clrMapOvr>
  <p:transition spd="med">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2A87AA45-C840-1B5A-5D50-3707D5605701}"/>
              </a:ext>
            </a:extLst>
          </p:cNvPr>
          <p:cNvPicPr>
            <a:picLocks noChangeAspect="1"/>
          </p:cNvPicPr>
          <p:nvPr/>
        </p:nvPicPr>
        <p:blipFill>
          <a:blip r:embed="rId3"/>
          <a:stretch>
            <a:fillRect/>
          </a:stretch>
        </p:blipFill>
        <p:spPr>
          <a:xfrm>
            <a:off x="2710615" y="2022677"/>
            <a:ext cx="6951744" cy="3985716"/>
          </a:xfrm>
          <a:prstGeom prst="rect">
            <a:avLst/>
          </a:prstGeom>
        </p:spPr>
      </p:pic>
      <p:pic>
        <p:nvPicPr>
          <p:cNvPr id="84994" name="Picture 2">
            <a:extLst>
              <a:ext uri="{FF2B5EF4-FFF2-40B4-BE49-F238E27FC236}">
                <a16:creationId xmlns:a16="http://schemas.microsoft.com/office/drawing/2014/main" id="{D58D839B-ABAE-500D-B450-A031E0126C7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3366" r="3366"/>
          <a:stretch>
            <a:fillRect/>
          </a:stretch>
        </p:blipFill>
        <p:spPr bwMode="auto">
          <a:xfrm>
            <a:off x="1601787" y="1430338"/>
            <a:ext cx="9103594" cy="546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5" name="Title 1">
            <a:extLst>
              <a:ext uri="{FF2B5EF4-FFF2-40B4-BE49-F238E27FC236}">
                <a16:creationId xmlns:a16="http://schemas.microsoft.com/office/drawing/2014/main" id="{7B95BB8B-6944-CD34-F434-A35F465DAEEB}"/>
              </a:ext>
            </a:extLst>
          </p:cNvPr>
          <p:cNvSpPr>
            <a:spLocks noGrp="1" noChangeArrowheads="1"/>
          </p:cNvSpPr>
          <p:nvPr>
            <p:ph type="title"/>
          </p:nvPr>
        </p:nvSpPr>
        <p:spPr/>
        <p:txBody>
          <a:bodyPr/>
          <a:lstStyle/>
          <a:p>
            <a:pPr eaLnBrk="1" hangingPunct="1"/>
            <a:endParaRPr lang="en-US" altLang="en-US"/>
          </a:p>
        </p:txBody>
      </p:sp>
      <p:grpSp>
        <p:nvGrpSpPr>
          <p:cNvPr id="84996" name="Group 32">
            <a:extLst>
              <a:ext uri="{FF2B5EF4-FFF2-40B4-BE49-F238E27FC236}">
                <a16:creationId xmlns:a16="http://schemas.microsoft.com/office/drawing/2014/main" id="{5AF6A588-7D00-B8BA-BF6B-B71578215303}"/>
              </a:ext>
            </a:extLst>
          </p:cNvPr>
          <p:cNvGrpSpPr>
            <a:grpSpLocks/>
          </p:cNvGrpSpPr>
          <p:nvPr/>
        </p:nvGrpSpPr>
        <p:grpSpPr bwMode="auto">
          <a:xfrm>
            <a:off x="304800" y="304800"/>
            <a:ext cx="11582400" cy="1274763"/>
            <a:chOff x="304800" y="304799"/>
            <a:chExt cx="11582400" cy="1274619"/>
          </a:xfrm>
        </p:grpSpPr>
        <p:sp>
          <p:nvSpPr>
            <p:cNvPr id="34" name="Rectangle 33">
              <a:extLst>
                <a:ext uri="{FF2B5EF4-FFF2-40B4-BE49-F238E27FC236}">
                  <a16:creationId xmlns:a16="http://schemas.microsoft.com/office/drawing/2014/main" id="{4EC94B2D-1CDD-08C9-87DC-BFE457349657}"/>
                </a:ext>
              </a:extLst>
            </p:cNvPr>
            <p:cNvSpPr/>
            <p:nvPr/>
          </p:nvSpPr>
          <p:spPr>
            <a:xfrm>
              <a:off x="304800" y="304799"/>
              <a:ext cx="11582400" cy="119207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400">
                <a:solidFill>
                  <a:srgbClr val="FFFFFF"/>
                </a:solidFill>
              </a:endParaRPr>
            </a:p>
          </p:txBody>
        </p:sp>
        <p:sp>
          <p:nvSpPr>
            <p:cNvPr id="35" name="Rectangle 34">
              <a:extLst>
                <a:ext uri="{FF2B5EF4-FFF2-40B4-BE49-F238E27FC236}">
                  <a16:creationId xmlns:a16="http://schemas.microsoft.com/office/drawing/2014/main" id="{4A85DAB0-7921-5777-88E4-3C8F6DCFEC70}"/>
                </a:ext>
              </a:extLst>
            </p:cNvPr>
            <p:cNvSpPr/>
            <p:nvPr/>
          </p:nvSpPr>
          <p:spPr>
            <a:xfrm rot="5400000">
              <a:off x="3096430" y="-1420151"/>
              <a:ext cx="207940" cy="57912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endParaRPr lang="en-US" sz="1400">
                <a:solidFill>
                  <a:srgbClr val="FFFFFF"/>
                </a:solidFill>
                <a:latin typeface="Arial" panose="020B0604020202020204"/>
              </a:endParaRPr>
            </a:p>
          </p:txBody>
        </p:sp>
        <p:sp>
          <p:nvSpPr>
            <p:cNvPr id="36" name="Rectangle 35">
              <a:extLst>
                <a:ext uri="{FF2B5EF4-FFF2-40B4-BE49-F238E27FC236}">
                  <a16:creationId xmlns:a16="http://schemas.microsoft.com/office/drawing/2014/main" id="{A66FA55C-44F2-2B28-A125-B5E675F3FDBC}"/>
                </a:ext>
              </a:extLst>
            </p:cNvPr>
            <p:cNvSpPr/>
            <p:nvPr/>
          </p:nvSpPr>
          <p:spPr>
            <a:xfrm rot="5400000">
              <a:off x="8887630" y="-1420151"/>
              <a:ext cx="207940" cy="5791200"/>
            </a:xfrm>
            <a:prstGeom prst="rect">
              <a:avLst/>
            </a:prstGeom>
            <a:solidFill>
              <a:srgbClr val="FAB73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endParaRPr lang="en-US" sz="1400">
                <a:solidFill>
                  <a:srgbClr val="FFFFFF"/>
                </a:solidFill>
                <a:latin typeface="Arial" panose="020B0604020202020204"/>
              </a:endParaRPr>
            </a:p>
          </p:txBody>
        </p:sp>
      </p:grpSp>
      <p:sp>
        <p:nvSpPr>
          <p:cNvPr id="84997" name="Title 1">
            <a:extLst>
              <a:ext uri="{FF2B5EF4-FFF2-40B4-BE49-F238E27FC236}">
                <a16:creationId xmlns:a16="http://schemas.microsoft.com/office/drawing/2014/main" id="{520A595E-C394-34B8-E124-102EF7823C48}"/>
              </a:ext>
            </a:extLst>
          </p:cNvPr>
          <p:cNvSpPr txBox="1">
            <a:spLocks noChangeArrowheads="1"/>
          </p:cNvSpPr>
          <p:nvPr/>
        </p:nvSpPr>
        <p:spPr bwMode="auto">
          <a:xfrm>
            <a:off x="695325" y="612623"/>
            <a:ext cx="10982325" cy="665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110000"/>
              </a:lnSpc>
              <a:spcBef>
                <a:spcPts val="900"/>
              </a:spcBef>
              <a:buFont typeface="Arial" panose="020B0604020202020204" pitchFamily="34" charset="0"/>
              <a:buChar char="•"/>
              <a:defRPr sz="2800">
                <a:solidFill>
                  <a:schemeClr val="tx2"/>
                </a:solidFill>
                <a:latin typeface="Times New Roman" panose="02020603050405020304" pitchFamily="18" charset="0"/>
                <a:ea typeface="思源黑体" panose="020B0500000000000000" pitchFamily="34" charset="-122"/>
              </a:defRPr>
            </a:lvl1pPr>
            <a:lvl2pPr marL="742950" indent="-285750">
              <a:lnSpc>
                <a:spcPct val="110000"/>
              </a:lnSpc>
              <a:spcBef>
                <a:spcPts val="900"/>
              </a:spcBef>
              <a:buFont typeface="Arial" panose="020B0604020202020204" pitchFamily="34" charset="0"/>
              <a:buChar char="−"/>
              <a:defRPr sz="2400">
                <a:solidFill>
                  <a:schemeClr val="tx2"/>
                </a:solidFill>
                <a:latin typeface="Times New Roman" panose="02020603050405020304" pitchFamily="18" charset="0"/>
                <a:ea typeface="思源黑体" panose="020B0500000000000000" pitchFamily="34" charset="-122"/>
              </a:defRPr>
            </a:lvl2pPr>
            <a:lvl3pPr marL="1143000" indent="-228600">
              <a:lnSpc>
                <a:spcPct val="110000"/>
              </a:lnSpc>
              <a:spcBef>
                <a:spcPts val="900"/>
              </a:spcBef>
              <a:buFont typeface="Arial" panose="020B0604020202020204" pitchFamily="34" charset="0"/>
              <a:buChar char="•"/>
              <a:defRPr sz="2000">
                <a:solidFill>
                  <a:schemeClr val="tx2"/>
                </a:solidFill>
                <a:latin typeface="Times New Roman" panose="02020603050405020304" pitchFamily="18" charset="0"/>
                <a:ea typeface="思源黑体" panose="020B0500000000000000" pitchFamily="34" charset="-122"/>
              </a:defRPr>
            </a:lvl3pPr>
            <a:lvl4pPr marL="1600200" indent="-228600">
              <a:lnSpc>
                <a:spcPct val="110000"/>
              </a:lnSpc>
              <a:spcBef>
                <a:spcPts val="900"/>
              </a:spcBef>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4pPr>
            <a:lvl5pPr marL="2057400" indent="-228600">
              <a:lnSpc>
                <a:spcPct val="110000"/>
              </a:lnSpc>
              <a:spcBef>
                <a:spcPts val="900"/>
              </a:spcBef>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5pPr>
            <a:lvl6pPr marL="2514600" indent="-228600" eaLnBrk="0" fontAlgn="base" hangingPunct="0">
              <a:lnSpc>
                <a:spcPct val="110000"/>
              </a:lnSpc>
              <a:spcBef>
                <a:spcPts val="900"/>
              </a:spcBef>
              <a:spcAft>
                <a:spcPct val="0"/>
              </a:spcAft>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6pPr>
            <a:lvl7pPr marL="2971800" indent="-228600" eaLnBrk="0" fontAlgn="base" hangingPunct="0">
              <a:lnSpc>
                <a:spcPct val="110000"/>
              </a:lnSpc>
              <a:spcBef>
                <a:spcPts val="900"/>
              </a:spcBef>
              <a:spcAft>
                <a:spcPct val="0"/>
              </a:spcAft>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7pPr>
            <a:lvl8pPr marL="3429000" indent="-228600" eaLnBrk="0" fontAlgn="base" hangingPunct="0">
              <a:lnSpc>
                <a:spcPct val="110000"/>
              </a:lnSpc>
              <a:spcBef>
                <a:spcPts val="900"/>
              </a:spcBef>
              <a:spcAft>
                <a:spcPct val="0"/>
              </a:spcAft>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8pPr>
            <a:lvl9pPr marL="3886200" indent="-228600" eaLnBrk="0" fontAlgn="base" hangingPunct="0">
              <a:lnSpc>
                <a:spcPct val="110000"/>
              </a:lnSpc>
              <a:spcBef>
                <a:spcPts val="900"/>
              </a:spcBef>
              <a:spcAft>
                <a:spcPct val="0"/>
              </a:spcAft>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9pPr>
          </a:lstStyle>
          <a:p>
            <a:pPr defTabSz="914400" eaLnBrk="1" hangingPunct="1">
              <a:spcBef>
                <a:spcPct val="0"/>
              </a:spcBef>
              <a:buFontTx/>
              <a:buNone/>
            </a:pPr>
            <a:r>
              <a:rPr lang="zh-CN" altLang="en-US" sz="2400" dirty="0">
                <a:solidFill>
                  <a:srgbClr val="FFFFFF"/>
                </a:solidFill>
                <a:latin typeface="思源黑体" panose="020B0500000000000000" pitchFamily="34" charset="-122"/>
              </a:rPr>
              <a:t>主题分类为用户浏览热门研究课题和主题领域提供了一个直观的切入点</a:t>
            </a:r>
          </a:p>
        </p:txBody>
      </p:sp>
      <p:sp>
        <p:nvSpPr>
          <p:cNvPr id="84998" name="Content Placeholder 2">
            <a:extLst>
              <a:ext uri="{FF2B5EF4-FFF2-40B4-BE49-F238E27FC236}">
                <a16:creationId xmlns:a16="http://schemas.microsoft.com/office/drawing/2014/main" id="{5FA08118-6C2E-2D90-5B13-72C6C29434E7}"/>
              </a:ext>
            </a:extLst>
          </p:cNvPr>
          <p:cNvSpPr txBox="1">
            <a:spLocks noChangeArrowheads="1"/>
          </p:cNvSpPr>
          <p:nvPr/>
        </p:nvSpPr>
        <p:spPr bwMode="auto">
          <a:xfrm>
            <a:off x="1601788" y="5256213"/>
            <a:ext cx="106584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110000"/>
              </a:lnSpc>
              <a:spcBef>
                <a:spcPts val="900"/>
              </a:spcBef>
              <a:buFont typeface="Arial" panose="020B0604020202020204" pitchFamily="34" charset="0"/>
              <a:buChar char="•"/>
              <a:defRPr sz="2800">
                <a:solidFill>
                  <a:schemeClr val="tx2"/>
                </a:solidFill>
                <a:latin typeface="Times New Roman" panose="02020603050405020304" pitchFamily="18" charset="0"/>
                <a:ea typeface="思源黑体" panose="020B0500000000000000" pitchFamily="34" charset="-122"/>
              </a:defRPr>
            </a:lvl1pPr>
            <a:lvl2pPr marL="685800" indent="-228600">
              <a:lnSpc>
                <a:spcPct val="110000"/>
              </a:lnSpc>
              <a:spcBef>
                <a:spcPts val="900"/>
              </a:spcBef>
              <a:buFont typeface="Arial" panose="020B0604020202020204" pitchFamily="34" charset="0"/>
              <a:buChar char="−"/>
              <a:defRPr sz="2400">
                <a:solidFill>
                  <a:schemeClr val="tx2"/>
                </a:solidFill>
                <a:latin typeface="Times New Roman" panose="02020603050405020304" pitchFamily="18" charset="0"/>
                <a:ea typeface="思源黑体" panose="020B0500000000000000" pitchFamily="34" charset="-122"/>
              </a:defRPr>
            </a:lvl2pPr>
            <a:lvl3pPr marL="1143000" indent="-228600">
              <a:lnSpc>
                <a:spcPct val="110000"/>
              </a:lnSpc>
              <a:spcBef>
                <a:spcPts val="900"/>
              </a:spcBef>
              <a:buFont typeface="Arial" panose="020B0604020202020204" pitchFamily="34" charset="0"/>
              <a:buChar char="•"/>
              <a:defRPr sz="2000">
                <a:solidFill>
                  <a:schemeClr val="tx2"/>
                </a:solidFill>
                <a:latin typeface="Times New Roman" panose="02020603050405020304" pitchFamily="18" charset="0"/>
                <a:ea typeface="思源黑体" panose="020B0500000000000000" pitchFamily="34" charset="-122"/>
              </a:defRPr>
            </a:lvl3pPr>
            <a:lvl4pPr marL="1600200" indent="-228600">
              <a:lnSpc>
                <a:spcPct val="110000"/>
              </a:lnSpc>
              <a:spcBef>
                <a:spcPts val="900"/>
              </a:spcBef>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4pPr>
            <a:lvl5pPr marL="2057400" indent="-228600">
              <a:lnSpc>
                <a:spcPct val="110000"/>
              </a:lnSpc>
              <a:spcBef>
                <a:spcPts val="900"/>
              </a:spcBef>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5pPr>
            <a:lvl6pPr marL="2514600" indent="-228600" eaLnBrk="0" fontAlgn="base" hangingPunct="0">
              <a:lnSpc>
                <a:spcPct val="110000"/>
              </a:lnSpc>
              <a:spcBef>
                <a:spcPts val="900"/>
              </a:spcBef>
              <a:spcAft>
                <a:spcPct val="0"/>
              </a:spcAft>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6pPr>
            <a:lvl7pPr marL="2971800" indent="-228600" eaLnBrk="0" fontAlgn="base" hangingPunct="0">
              <a:lnSpc>
                <a:spcPct val="110000"/>
              </a:lnSpc>
              <a:spcBef>
                <a:spcPts val="900"/>
              </a:spcBef>
              <a:spcAft>
                <a:spcPct val="0"/>
              </a:spcAft>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7pPr>
            <a:lvl8pPr marL="3429000" indent="-228600" eaLnBrk="0" fontAlgn="base" hangingPunct="0">
              <a:lnSpc>
                <a:spcPct val="110000"/>
              </a:lnSpc>
              <a:spcBef>
                <a:spcPts val="900"/>
              </a:spcBef>
              <a:spcAft>
                <a:spcPct val="0"/>
              </a:spcAft>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8pPr>
            <a:lvl9pPr marL="3886200" indent="-228600" eaLnBrk="0" fontAlgn="base" hangingPunct="0">
              <a:lnSpc>
                <a:spcPct val="110000"/>
              </a:lnSpc>
              <a:spcBef>
                <a:spcPts val="900"/>
              </a:spcBef>
              <a:spcAft>
                <a:spcPct val="0"/>
              </a:spcAft>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9pPr>
          </a:lstStyle>
          <a:p>
            <a:pPr defTabSz="914400" eaLnBrk="1" hangingPunct="1">
              <a:lnSpc>
                <a:spcPct val="114000"/>
              </a:lnSpc>
              <a:buFont typeface="Arial" panose="020B0604020202020204" pitchFamily="34" charset="0"/>
              <a:buNone/>
            </a:pPr>
            <a:endParaRPr lang="zh-CN" altLang="en-US" sz="2400" b="1">
              <a:solidFill>
                <a:srgbClr val="454545"/>
              </a:solidFill>
            </a:endParaRPr>
          </a:p>
        </p:txBody>
      </p:sp>
      <p:sp>
        <p:nvSpPr>
          <p:cNvPr id="20" name="Speech Bubble: Rectangle 16">
            <a:extLst>
              <a:ext uri="{FF2B5EF4-FFF2-40B4-BE49-F238E27FC236}">
                <a16:creationId xmlns:a16="http://schemas.microsoft.com/office/drawing/2014/main" id="{A6EB2267-6DF6-5623-A6A9-FFF70EC697F1}"/>
              </a:ext>
            </a:extLst>
          </p:cNvPr>
          <p:cNvSpPr>
            <a:spLocks noChangeArrowheads="1"/>
          </p:cNvSpPr>
          <p:nvPr/>
        </p:nvSpPr>
        <p:spPr bwMode="auto">
          <a:xfrm>
            <a:off x="5673305" y="5376866"/>
            <a:ext cx="2262997" cy="631527"/>
          </a:xfrm>
          <a:prstGeom prst="wedgeRectCallout">
            <a:avLst>
              <a:gd name="adj1" fmla="val -77444"/>
              <a:gd name="adj2" fmla="val 8263"/>
            </a:avLst>
          </a:prstGeom>
          <a:solidFill>
            <a:srgbClr val="F78B1E"/>
          </a:solidFill>
          <a:ln w="9525" algn="ctr">
            <a:noFill/>
            <a:round/>
            <a:headEnd/>
            <a:tailEnd/>
          </a:ln>
          <a:effectLst/>
          <a:scene3d>
            <a:camera prst="orthographicFront">
              <a:rot lat="0" lon="0" rev="0"/>
            </a:camera>
            <a:lightRig rig="contrasting" dir="t">
              <a:rot lat="0" lon="0" rev="7800000"/>
            </a:lightRig>
          </a:scene3d>
          <a:sp3d>
            <a:bevelT w="139700" h="139700"/>
          </a:sp3d>
        </p:spPr>
        <p:txBody>
          <a:bodyPr/>
          <a:lstStyle>
            <a:lvl1pPr>
              <a:defRPr>
                <a:solidFill>
                  <a:schemeClr val="tx1"/>
                </a:solidFill>
                <a:latin typeface="Times New Roman" panose="02020603050405020304" pitchFamily="18" charset="0"/>
                <a:ea typeface="宋体" panose="02010600030101010101" pitchFamily="2" charset="-122"/>
              </a:defRPr>
            </a:lvl1pPr>
            <a:lvl2pPr marL="742950" indent="-285750">
              <a:defRPr>
                <a:solidFill>
                  <a:schemeClr val="tx1"/>
                </a:solidFill>
                <a:latin typeface="Times New Roman" panose="02020603050405020304" pitchFamily="18" charset="0"/>
                <a:ea typeface="宋体" panose="02010600030101010101" pitchFamily="2" charset="-122"/>
              </a:defRPr>
            </a:lvl2pPr>
            <a:lvl3pPr marL="1143000" indent="-228600">
              <a:defRPr>
                <a:solidFill>
                  <a:schemeClr val="tx1"/>
                </a:solidFill>
                <a:latin typeface="Times New Roman" panose="02020603050405020304" pitchFamily="18" charset="0"/>
                <a:ea typeface="宋体" panose="02010600030101010101" pitchFamily="2" charset="-122"/>
              </a:defRPr>
            </a:lvl3pPr>
            <a:lvl4pPr marL="1600200" indent="-228600">
              <a:defRPr>
                <a:solidFill>
                  <a:schemeClr val="tx1"/>
                </a:solidFill>
                <a:latin typeface="Times New Roman" panose="02020603050405020304" pitchFamily="18" charset="0"/>
                <a:ea typeface="宋体" panose="02010600030101010101" pitchFamily="2" charset="-122"/>
              </a:defRPr>
            </a:lvl4pPr>
            <a:lvl5pPr marL="2057400" indent="-228600">
              <a:defRPr>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9pPr>
          </a:lstStyle>
          <a:p>
            <a:pPr defTabSz="914400" eaLnBrk="1" fontAlgn="auto" hangingPunct="1">
              <a:spcBef>
                <a:spcPts val="0"/>
              </a:spcBef>
              <a:spcAft>
                <a:spcPts val="0"/>
              </a:spcAft>
              <a:defRPr/>
            </a:pPr>
            <a:r>
              <a:rPr lang="zh-CN" altLang="en-US" sz="2000" b="1" kern="0" baseline="-25000" dirty="0">
                <a:solidFill>
                  <a:prstClr val="white"/>
                </a:solidFill>
                <a:latin typeface="等线" panose="02010600030101010101" pitchFamily="2" charset="-122"/>
                <a:ea typeface="等线" panose="02010600030101010101" pitchFamily="2" charset="-122"/>
              </a:rPr>
              <a:t>选择一个子类别，生成相关主题列表</a:t>
            </a:r>
          </a:p>
        </p:txBody>
      </p:sp>
      <p:sp>
        <p:nvSpPr>
          <p:cNvPr id="5" name="Rectangle 8">
            <a:extLst>
              <a:ext uri="{FF2B5EF4-FFF2-40B4-BE49-F238E27FC236}">
                <a16:creationId xmlns:a16="http://schemas.microsoft.com/office/drawing/2014/main" id="{F97D3D74-A9C6-8CAF-1AA1-C3DE7C8B8849}"/>
              </a:ext>
            </a:extLst>
          </p:cNvPr>
          <p:cNvSpPr/>
          <p:nvPr/>
        </p:nvSpPr>
        <p:spPr>
          <a:xfrm>
            <a:off x="3909685" y="4511321"/>
            <a:ext cx="1109806" cy="313327"/>
          </a:xfrm>
          <a:prstGeom prst="rect">
            <a:avLst/>
          </a:prstGeom>
          <a:no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400">
              <a:solidFill>
                <a:srgbClr val="FFFFFF"/>
              </a:solidFill>
            </a:endParaRPr>
          </a:p>
        </p:txBody>
      </p:sp>
    </p:spTree>
    <p:extLst>
      <p:ext uri="{BB962C8B-B14F-4D97-AF65-F5344CB8AC3E}">
        <p14:creationId xmlns:p14="http://schemas.microsoft.com/office/powerpoint/2010/main" val="1819607206"/>
      </p:ext>
    </p:extLst>
  </p:cSld>
  <p:clrMapOvr>
    <a:masterClrMapping/>
  </p:clrMapOvr>
  <p:transition spd="med">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2D47582E-6D73-A095-D1A0-7DD7E6456ECD}"/>
              </a:ext>
            </a:extLst>
          </p:cNvPr>
          <p:cNvPicPr>
            <a:picLocks noChangeAspect="1"/>
          </p:cNvPicPr>
          <p:nvPr/>
        </p:nvPicPr>
        <p:blipFill>
          <a:blip r:embed="rId3"/>
          <a:stretch>
            <a:fillRect/>
          </a:stretch>
        </p:blipFill>
        <p:spPr>
          <a:xfrm>
            <a:off x="2769080" y="2013691"/>
            <a:ext cx="6858000" cy="4131589"/>
          </a:xfrm>
          <a:prstGeom prst="rect">
            <a:avLst/>
          </a:prstGeom>
        </p:spPr>
      </p:pic>
      <p:pic>
        <p:nvPicPr>
          <p:cNvPr id="84994" name="Picture 2">
            <a:extLst>
              <a:ext uri="{FF2B5EF4-FFF2-40B4-BE49-F238E27FC236}">
                <a16:creationId xmlns:a16="http://schemas.microsoft.com/office/drawing/2014/main" id="{D58D839B-ABAE-500D-B450-A031E0126C7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3366" r="3366"/>
          <a:stretch>
            <a:fillRect/>
          </a:stretch>
        </p:blipFill>
        <p:spPr bwMode="auto">
          <a:xfrm>
            <a:off x="1601787" y="1430338"/>
            <a:ext cx="9103594" cy="546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5" name="Title 1">
            <a:extLst>
              <a:ext uri="{FF2B5EF4-FFF2-40B4-BE49-F238E27FC236}">
                <a16:creationId xmlns:a16="http://schemas.microsoft.com/office/drawing/2014/main" id="{7B95BB8B-6944-CD34-F434-A35F465DAEEB}"/>
              </a:ext>
            </a:extLst>
          </p:cNvPr>
          <p:cNvSpPr>
            <a:spLocks noGrp="1" noChangeArrowheads="1"/>
          </p:cNvSpPr>
          <p:nvPr>
            <p:ph type="title"/>
          </p:nvPr>
        </p:nvSpPr>
        <p:spPr/>
        <p:txBody>
          <a:bodyPr/>
          <a:lstStyle/>
          <a:p>
            <a:pPr eaLnBrk="1" hangingPunct="1"/>
            <a:endParaRPr lang="en-US" altLang="en-US"/>
          </a:p>
        </p:txBody>
      </p:sp>
      <p:grpSp>
        <p:nvGrpSpPr>
          <p:cNvPr id="84996" name="Group 32">
            <a:extLst>
              <a:ext uri="{FF2B5EF4-FFF2-40B4-BE49-F238E27FC236}">
                <a16:creationId xmlns:a16="http://schemas.microsoft.com/office/drawing/2014/main" id="{5AF6A588-7D00-B8BA-BF6B-B71578215303}"/>
              </a:ext>
            </a:extLst>
          </p:cNvPr>
          <p:cNvGrpSpPr>
            <a:grpSpLocks/>
          </p:cNvGrpSpPr>
          <p:nvPr/>
        </p:nvGrpSpPr>
        <p:grpSpPr bwMode="auto">
          <a:xfrm>
            <a:off x="304800" y="304800"/>
            <a:ext cx="11582400" cy="1274763"/>
            <a:chOff x="304800" y="304799"/>
            <a:chExt cx="11582400" cy="1274619"/>
          </a:xfrm>
        </p:grpSpPr>
        <p:sp>
          <p:nvSpPr>
            <p:cNvPr id="34" name="Rectangle 33">
              <a:extLst>
                <a:ext uri="{FF2B5EF4-FFF2-40B4-BE49-F238E27FC236}">
                  <a16:creationId xmlns:a16="http://schemas.microsoft.com/office/drawing/2014/main" id="{4EC94B2D-1CDD-08C9-87DC-BFE457349657}"/>
                </a:ext>
              </a:extLst>
            </p:cNvPr>
            <p:cNvSpPr/>
            <p:nvPr/>
          </p:nvSpPr>
          <p:spPr>
            <a:xfrm>
              <a:off x="304800" y="304799"/>
              <a:ext cx="11582400" cy="119207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400">
                <a:solidFill>
                  <a:srgbClr val="FFFFFF"/>
                </a:solidFill>
              </a:endParaRPr>
            </a:p>
          </p:txBody>
        </p:sp>
        <p:sp>
          <p:nvSpPr>
            <p:cNvPr id="35" name="Rectangle 34">
              <a:extLst>
                <a:ext uri="{FF2B5EF4-FFF2-40B4-BE49-F238E27FC236}">
                  <a16:creationId xmlns:a16="http://schemas.microsoft.com/office/drawing/2014/main" id="{4A85DAB0-7921-5777-88E4-3C8F6DCFEC70}"/>
                </a:ext>
              </a:extLst>
            </p:cNvPr>
            <p:cNvSpPr/>
            <p:nvPr/>
          </p:nvSpPr>
          <p:spPr>
            <a:xfrm rot="5400000">
              <a:off x="3096430" y="-1420151"/>
              <a:ext cx="207940" cy="57912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endParaRPr lang="en-US" sz="1400">
                <a:solidFill>
                  <a:srgbClr val="FFFFFF"/>
                </a:solidFill>
                <a:latin typeface="Arial" panose="020B0604020202020204"/>
              </a:endParaRPr>
            </a:p>
          </p:txBody>
        </p:sp>
        <p:sp>
          <p:nvSpPr>
            <p:cNvPr id="36" name="Rectangle 35">
              <a:extLst>
                <a:ext uri="{FF2B5EF4-FFF2-40B4-BE49-F238E27FC236}">
                  <a16:creationId xmlns:a16="http://schemas.microsoft.com/office/drawing/2014/main" id="{A66FA55C-44F2-2B28-A125-B5E675F3FDBC}"/>
                </a:ext>
              </a:extLst>
            </p:cNvPr>
            <p:cNvSpPr/>
            <p:nvPr/>
          </p:nvSpPr>
          <p:spPr>
            <a:xfrm rot="5400000">
              <a:off x="8887630" y="-1420151"/>
              <a:ext cx="207940" cy="5791200"/>
            </a:xfrm>
            <a:prstGeom prst="rect">
              <a:avLst/>
            </a:prstGeom>
            <a:solidFill>
              <a:srgbClr val="FAB73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endParaRPr lang="en-US" sz="1400">
                <a:solidFill>
                  <a:srgbClr val="FFFFFF"/>
                </a:solidFill>
                <a:latin typeface="Arial" panose="020B0604020202020204"/>
              </a:endParaRPr>
            </a:p>
          </p:txBody>
        </p:sp>
      </p:grpSp>
      <p:sp>
        <p:nvSpPr>
          <p:cNvPr id="84997" name="Title 1">
            <a:extLst>
              <a:ext uri="{FF2B5EF4-FFF2-40B4-BE49-F238E27FC236}">
                <a16:creationId xmlns:a16="http://schemas.microsoft.com/office/drawing/2014/main" id="{520A595E-C394-34B8-E124-102EF7823C48}"/>
              </a:ext>
            </a:extLst>
          </p:cNvPr>
          <p:cNvSpPr txBox="1">
            <a:spLocks noChangeArrowheads="1"/>
          </p:cNvSpPr>
          <p:nvPr/>
        </p:nvSpPr>
        <p:spPr bwMode="auto">
          <a:xfrm>
            <a:off x="695325" y="612623"/>
            <a:ext cx="10982325" cy="665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110000"/>
              </a:lnSpc>
              <a:spcBef>
                <a:spcPts val="900"/>
              </a:spcBef>
              <a:buFont typeface="Arial" panose="020B0604020202020204" pitchFamily="34" charset="0"/>
              <a:buChar char="•"/>
              <a:defRPr sz="2800">
                <a:solidFill>
                  <a:schemeClr val="tx2"/>
                </a:solidFill>
                <a:latin typeface="Times New Roman" panose="02020603050405020304" pitchFamily="18" charset="0"/>
                <a:ea typeface="思源黑体" panose="020B0500000000000000" pitchFamily="34" charset="-122"/>
              </a:defRPr>
            </a:lvl1pPr>
            <a:lvl2pPr marL="742950" indent="-285750">
              <a:lnSpc>
                <a:spcPct val="110000"/>
              </a:lnSpc>
              <a:spcBef>
                <a:spcPts val="900"/>
              </a:spcBef>
              <a:buFont typeface="Arial" panose="020B0604020202020204" pitchFamily="34" charset="0"/>
              <a:buChar char="−"/>
              <a:defRPr sz="2400">
                <a:solidFill>
                  <a:schemeClr val="tx2"/>
                </a:solidFill>
                <a:latin typeface="Times New Roman" panose="02020603050405020304" pitchFamily="18" charset="0"/>
                <a:ea typeface="思源黑体" panose="020B0500000000000000" pitchFamily="34" charset="-122"/>
              </a:defRPr>
            </a:lvl2pPr>
            <a:lvl3pPr marL="1143000" indent="-228600">
              <a:lnSpc>
                <a:spcPct val="110000"/>
              </a:lnSpc>
              <a:spcBef>
                <a:spcPts val="900"/>
              </a:spcBef>
              <a:buFont typeface="Arial" panose="020B0604020202020204" pitchFamily="34" charset="0"/>
              <a:buChar char="•"/>
              <a:defRPr sz="2000">
                <a:solidFill>
                  <a:schemeClr val="tx2"/>
                </a:solidFill>
                <a:latin typeface="Times New Roman" panose="02020603050405020304" pitchFamily="18" charset="0"/>
                <a:ea typeface="思源黑体" panose="020B0500000000000000" pitchFamily="34" charset="-122"/>
              </a:defRPr>
            </a:lvl3pPr>
            <a:lvl4pPr marL="1600200" indent="-228600">
              <a:lnSpc>
                <a:spcPct val="110000"/>
              </a:lnSpc>
              <a:spcBef>
                <a:spcPts val="900"/>
              </a:spcBef>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4pPr>
            <a:lvl5pPr marL="2057400" indent="-228600">
              <a:lnSpc>
                <a:spcPct val="110000"/>
              </a:lnSpc>
              <a:spcBef>
                <a:spcPts val="900"/>
              </a:spcBef>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5pPr>
            <a:lvl6pPr marL="2514600" indent="-228600" eaLnBrk="0" fontAlgn="base" hangingPunct="0">
              <a:lnSpc>
                <a:spcPct val="110000"/>
              </a:lnSpc>
              <a:spcBef>
                <a:spcPts val="900"/>
              </a:spcBef>
              <a:spcAft>
                <a:spcPct val="0"/>
              </a:spcAft>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6pPr>
            <a:lvl7pPr marL="2971800" indent="-228600" eaLnBrk="0" fontAlgn="base" hangingPunct="0">
              <a:lnSpc>
                <a:spcPct val="110000"/>
              </a:lnSpc>
              <a:spcBef>
                <a:spcPts val="900"/>
              </a:spcBef>
              <a:spcAft>
                <a:spcPct val="0"/>
              </a:spcAft>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7pPr>
            <a:lvl8pPr marL="3429000" indent="-228600" eaLnBrk="0" fontAlgn="base" hangingPunct="0">
              <a:lnSpc>
                <a:spcPct val="110000"/>
              </a:lnSpc>
              <a:spcBef>
                <a:spcPts val="900"/>
              </a:spcBef>
              <a:spcAft>
                <a:spcPct val="0"/>
              </a:spcAft>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8pPr>
            <a:lvl9pPr marL="3886200" indent="-228600" eaLnBrk="0" fontAlgn="base" hangingPunct="0">
              <a:lnSpc>
                <a:spcPct val="110000"/>
              </a:lnSpc>
              <a:spcBef>
                <a:spcPts val="900"/>
              </a:spcBef>
              <a:spcAft>
                <a:spcPct val="0"/>
              </a:spcAft>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9pPr>
          </a:lstStyle>
          <a:p>
            <a:pPr defTabSz="914400" eaLnBrk="1" hangingPunct="1">
              <a:spcBef>
                <a:spcPct val="0"/>
              </a:spcBef>
              <a:buFontTx/>
              <a:buNone/>
            </a:pPr>
            <a:r>
              <a:rPr lang="zh-CN" altLang="en-US" b="1" dirty="0">
                <a:solidFill>
                  <a:srgbClr val="FFFFFF"/>
                </a:solidFill>
                <a:latin typeface="思源黑体" panose="020B0500000000000000" pitchFamily="34" charset="-122"/>
              </a:rPr>
              <a:t>作者</a:t>
            </a:r>
            <a:r>
              <a:rPr lang="en-US" altLang="zh-CN" b="1" dirty="0">
                <a:solidFill>
                  <a:srgbClr val="FFFFFF"/>
                </a:solidFill>
                <a:latin typeface="思源黑体" panose="020B0500000000000000" pitchFamily="34" charset="-122"/>
              </a:rPr>
              <a:t>/</a:t>
            </a:r>
            <a:r>
              <a:rPr lang="zh-CN" altLang="en-US" b="1" dirty="0">
                <a:solidFill>
                  <a:srgbClr val="FFFFFF"/>
                </a:solidFill>
                <a:latin typeface="思源黑体" panose="020B0500000000000000" pitchFamily="34" charset="-122"/>
              </a:rPr>
              <a:t>作品浏览</a:t>
            </a:r>
          </a:p>
        </p:txBody>
      </p:sp>
      <p:sp>
        <p:nvSpPr>
          <p:cNvPr id="20" name="Speech Bubble: Rectangle 16">
            <a:extLst>
              <a:ext uri="{FF2B5EF4-FFF2-40B4-BE49-F238E27FC236}">
                <a16:creationId xmlns:a16="http://schemas.microsoft.com/office/drawing/2014/main" id="{A6EB2267-6DF6-5623-A6A9-FFF70EC697F1}"/>
              </a:ext>
            </a:extLst>
          </p:cNvPr>
          <p:cNvSpPr>
            <a:spLocks noChangeArrowheads="1"/>
          </p:cNvSpPr>
          <p:nvPr/>
        </p:nvSpPr>
        <p:spPr bwMode="auto">
          <a:xfrm>
            <a:off x="5871711" y="5404398"/>
            <a:ext cx="2262997" cy="631527"/>
          </a:xfrm>
          <a:prstGeom prst="wedgeRectCallout">
            <a:avLst>
              <a:gd name="adj1" fmla="val 63599"/>
              <a:gd name="adj2" fmla="val -49107"/>
            </a:avLst>
          </a:prstGeom>
          <a:solidFill>
            <a:srgbClr val="F78B1E"/>
          </a:solidFill>
          <a:ln w="9525" algn="ctr">
            <a:noFill/>
            <a:round/>
            <a:headEnd/>
            <a:tailEnd/>
          </a:ln>
          <a:effectLst/>
          <a:scene3d>
            <a:camera prst="orthographicFront">
              <a:rot lat="0" lon="0" rev="0"/>
            </a:camera>
            <a:lightRig rig="contrasting" dir="t">
              <a:rot lat="0" lon="0" rev="7800000"/>
            </a:lightRig>
          </a:scene3d>
          <a:sp3d>
            <a:bevelT w="139700" h="139700"/>
          </a:sp3d>
        </p:spPr>
        <p:txBody>
          <a:bodyPr/>
          <a:lstStyle>
            <a:lvl1pPr>
              <a:defRPr>
                <a:solidFill>
                  <a:schemeClr val="tx1"/>
                </a:solidFill>
                <a:latin typeface="Times New Roman" panose="02020603050405020304" pitchFamily="18" charset="0"/>
                <a:ea typeface="宋体" panose="02010600030101010101" pitchFamily="2" charset="-122"/>
              </a:defRPr>
            </a:lvl1pPr>
            <a:lvl2pPr marL="742950" indent="-285750">
              <a:defRPr>
                <a:solidFill>
                  <a:schemeClr val="tx1"/>
                </a:solidFill>
                <a:latin typeface="Times New Roman" panose="02020603050405020304" pitchFamily="18" charset="0"/>
                <a:ea typeface="宋体" panose="02010600030101010101" pitchFamily="2" charset="-122"/>
              </a:defRPr>
            </a:lvl2pPr>
            <a:lvl3pPr marL="1143000" indent="-228600">
              <a:defRPr>
                <a:solidFill>
                  <a:schemeClr val="tx1"/>
                </a:solidFill>
                <a:latin typeface="Times New Roman" panose="02020603050405020304" pitchFamily="18" charset="0"/>
                <a:ea typeface="宋体" panose="02010600030101010101" pitchFamily="2" charset="-122"/>
              </a:defRPr>
            </a:lvl3pPr>
            <a:lvl4pPr marL="1600200" indent="-228600">
              <a:defRPr>
                <a:solidFill>
                  <a:schemeClr val="tx1"/>
                </a:solidFill>
                <a:latin typeface="Times New Roman" panose="02020603050405020304" pitchFamily="18" charset="0"/>
                <a:ea typeface="宋体" panose="02010600030101010101" pitchFamily="2" charset="-122"/>
              </a:defRPr>
            </a:lvl4pPr>
            <a:lvl5pPr marL="2057400" indent="-228600">
              <a:defRPr>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9pPr>
          </a:lstStyle>
          <a:p>
            <a:pPr defTabSz="914400" eaLnBrk="1" fontAlgn="auto" hangingPunct="1">
              <a:spcBef>
                <a:spcPts val="0"/>
              </a:spcBef>
              <a:spcAft>
                <a:spcPts val="0"/>
              </a:spcAft>
              <a:defRPr/>
            </a:pPr>
            <a:r>
              <a:rPr lang="zh-CN" altLang="en-US" sz="2000" b="1" kern="0" baseline="-25000" dirty="0">
                <a:solidFill>
                  <a:prstClr val="white"/>
                </a:solidFill>
                <a:latin typeface="等线" panose="02010600030101010101" pitchFamily="2" charset="-122"/>
                <a:ea typeface="等线" panose="02010600030101010101" pitchFamily="2" charset="-122"/>
              </a:rPr>
              <a:t>选择一个主题，生成相关搜索结果列表。</a:t>
            </a:r>
          </a:p>
        </p:txBody>
      </p:sp>
      <p:sp>
        <p:nvSpPr>
          <p:cNvPr id="5" name="Rectangle 8">
            <a:extLst>
              <a:ext uri="{FF2B5EF4-FFF2-40B4-BE49-F238E27FC236}">
                <a16:creationId xmlns:a16="http://schemas.microsoft.com/office/drawing/2014/main" id="{F97D3D74-A9C6-8CAF-1AA1-C3DE7C8B8849}"/>
              </a:ext>
            </a:extLst>
          </p:cNvPr>
          <p:cNvSpPr/>
          <p:nvPr/>
        </p:nvSpPr>
        <p:spPr>
          <a:xfrm>
            <a:off x="8509479" y="5103978"/>
            <a:ext cx="964240" cy="916341"/>
          </a:xfrm>
          <a:prstGeom prst="rect">
            <a:avLst/>
          </a:prstGeom>
          <a:no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400">
              <a:solidFill>
                <a:srgbClr val="FFFFFF"/>
              </a:solidFill>
            </a:endParaRPr>
          </a:p>
        </p:txBody>
      </p:sp>
      <p:sp>
        <p:nvSpPr>
          <p:cNvPr id="6" name="Rectangle 8">
            <a:extLst>
              <a:ext uri="{FF2B5EF4-FFF2-40B4-BE49-F238E27FC236}">
                <a16:creationId xmlns:a16="http://schemas.microsoft.com/office/drawing/2014/main" id="{34EB04D6-C47E-73BF-3A82-A79B35676981}"/>
              </a:ext>
            </a:extLst>
          </p:cNvPr>
          <p:cNvSpPr/>
          <p:nvPr/>
        </p:nvSpPr>
        <p:spPr>
          <a:xfrm>
            <a:off x="7773357" y="3587465"/>
            <a:ext cx="1767457" cy="476250"/>
          </a:xfrm>
          <a:prstGeom prst="rect">
            <a:avLst/>
          </a:prstGeom>
          <a:no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400">
              <a:solidFill>
                <a:srgbClr val="FFFFFF"/>
              </a:solidFill>
            </a:endParaRPr>
          </a:p>
        </p:txBody>
      </p:sp>
      <p:sp>
        <p:nvSpPr>
          <p:cNvPr id="7" name="Speech Bubble: Rectangle 16">
            <a:extLst>
              <a:ext uri="{FF2B5EF4-FFF2-40B4-BE49-F238E27FC236}">
                <a16:creationId xmlns:a16="http://schemas.microsoft.com/office/drawing/2014/main" id="{C6414235-4326-C2A7-5FAA-AD7B664CA386}"/>
              </a:ext>
            </a:extLst>
          </p:cNvPr>
          <p:cNvSpPr>
            <a:spLocks noChangeArrowheads="1"/>
          </p:cNvSpPr>
          <p:nvPr/>
        </p:nvSpPr>
        <p:spPr bwMode="auto">
          <a:xfrm>
            <a:off x="5128566" y="3524547"/>
            <a:ext cx="2262997" cy="383219"/>
          </a:xfrm>
          <a:prstGeom prst="wedgeRectCallout">
            <a:avLst>
              <a:gd name="adj1" fmla="val 65505"/>
              <a:gd name="adj2" fmla="val 4918"/>
            </a:avLst>
          </a:prstGeom>
          <a:solidFill>
            <a:srgbClr val="F78B1E"/>
          </a:solidFill>
          <a:ln w="9525" algn="ctr">
            <a:noFill/>
            <a:round/>
            <a:headEnd/>
            <a:tailEnd/>
          </a:ln>
          <a:effectLst/>
          <a:scene3d>
            <a:camera prst="orthographicFront">
              <a:rot lat="0" lon="0" rev="0"/>
            </a:camera>
            <a:lightRig rig="contrasting" dir="t">
              <a:rot lat="0" lon="0" rev="7800000"/>
            </a:lightRig>
          </a:scene3d>
          <a:sp3d>
            <a:bevelT w="139700" h="139700"/>
          </a:sp3d>
        </p:spPr>
        <p:txBody>
          <a:bodyPr/>
          <a:lstStyle>
            <a:lvl1pPr>
              <a:defRPr>
                <a:solidFill>
                  <a:schemeClr val="tx1"/>
                </a:solidFill>
                <a:latin typeface="Times New Roman" panose="02020603050405020304" pitchFamily="18" charset="0"/>
                <a:ea typeface="宋体" panose="02010600030101010101" pitchFamily="2" charset="-122"/>
              </a:defRPr>
            </a:lvl1pPr>
            <a:lvl2pPr marL="742950" indent="-285750">
              <a:defRPr>
                <a:solidFill>
                  <a:schemeClr val="tx1"/>
                </a:solidFill>
                <a:latin typeface="Times New Roman" panose="02020603050405020304" pitchFamily="18" charset="0"/>
                <a:ea typeface="宋体" panose="02010600030101010101" pitchFamily="2" charset="-122"/>
              </a:defRPr>
            </a:lvl2pPr>
            <a:lvl3pPr marL="1143000" indent="-228600">
              <a:defRPr>
                <a:solidFill>
                  <a:schemeClr val="tx1"/>
                </a:solidFill>
                <a:latin typeface="Times New Roman" panose="02020603050405020304" pitchFamily="18" charset="0"/>
                <a:ea typeface="宋体" panose="02010600030101010101" pitchFamily="2" charset="-122"/>
              </a:defRPr>
            </a:lvl3pPr>
            <a:lvl4pPr marL="1600200" indent="-228600">
              <a:defRPr>
                <a:solidFill>
                  <a:schemeClr val="tx1"/>
                </a:solidFill>
                <a:latin typeface="Times New Roman" panose="02020603050405020304" pitchFamily="18" charset="0"/>
                <a:ea typeface="宋体" panose="02010600030101010101" pitchFamily="2" charset="-122"/>
              </a:defRPr>
            </a:lvl4pPr>
            <a:lvl5pPr marL="2057400" indent="-228600">
              <a:defRPr>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9pPr>
          </a:lstStyle>
          <a:p>
            <a:pPr defTabSz="914400" eaLnBrk="1" fontAlgn="auto" hangingPunct="1">
              <a:spcBef>
                <a:spcPts val="0"/>
              </a:spcBef>
              <a:spcAft>
                <a:spcPts val="0"/>
              </a:spcAft>
              <a:defRPr/>
            </a:pPr>
            <a:r>
              <a:rPr lang="zh-CN" altLang="en-US" sz="2000" b="1" kern="0" baseline="-25000" dirty="0">
                <a:solidFill>
                  <a:prstClr val="white"/>
                </a:solidFill>
                <a:latin typeface="等线" panose="02010600030101010101" pitchFamily="2" charset="-122"/>
                <a:ea typeface="等线" panose="02010600030101010101" pitchFamily="2" charset="-122"/>
              </a:rPr>
              <a:t>在网格或列表视图之间切换。</a:t>
            </a:r>
          </a:p>
        </p:txBody>
      </p:sp>
    </p:spTree>
    <p:extLst>
      <p:ext uri="{BB962C8B-B14F-4D97-AF65-F5344CB8AC3E}">
        <p14:creationId xmlns:p14="http://schemas.microsoft.com/office/powerpoint/2010/main" val="2024197108"/>
      </p:ext>
    </p:extLst>
  </p:cSld>
  <p:clrMapOvr>
    <a:masterClrMapping/>
  </p:clrMapOvr>
  <p:transition spd="med">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99EE3E5A-2C41-CB34-2478-138DFEC1720F}"/>
              </a:ext>
            </a:extLst>
          </p:cNvPr>
          <p:cNvPicPr>
            <a:picLocks noChangeAspect="1"/>
          </p:cNvPicPr>
          <p:nvPr/>
        </p:nvPicPr>
        <p:blipFill>
          <a:blip r:embed="rId3"/>
          <a:stretch>
            <a:fillRect/>
          </a:stretch>
        </p:blipFill>
        <p:spPr>
          <a:xfrm>
            <a:off x="2787774" y="1938980"/>
            <a:ext cx="6731620" cy="4249470"/>
          </a:xfrm>
          <a:prstGeom prst="rect">
            <a:avLst/>
          </a:prstGeom>
        </p:spPr>
      </p:pic>
      <p:pic>
        <p:nvPicPr>
          <p:cNvPr id="84994" name="Picture 2">
            <a:extLst>
              <a:ext uri="{FF2B5EF4-FFF2-40B4-BE49-F238E27FC236}">
                <a16:creationId xmlns:a16="http://schemas.microsoft.com/office/drawing/2014/main" id="{D58D839B-ABAE-500D-B450-A031E0126C7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3366" r="3366"/>
          <a:stretch>
            <a:fillRect/>
          </a:stretch>
        </p:blipFill>
        <p:spPr bwMode="auto">
          <a:xfrm>
            <a:off x="1725283" y="1430338"/>
            <a:ext cx="8842075" cy="546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5" name="Title 1">
            <a:extLst>
              <a:ext uri="{FF2B5EF4-FFF2-40B4-BE49-F238E27FC236}">
                <a16:creationId xmlns:a16="http://schemas.microsoft.com/office/drawing/2014/main" id="{7B95BB8B-6944-CD34-F434-A35F465DAEEB}"/>
              </a:ext>
            </a:extLst>
          </p:cNvPr>
          <p:cNvSpPr>
            <a:spLocks noGrp="1" noChangeArrowheads="1"/>
          </p:cNvSpPr>
          <p:nvPr>
            <p:ph type="title"/>
          </p:nvPr>
        </p:nvSpPr>
        <p:spPr/>
        <p:txBody>
          <a:bodyPr/>
          <a:lstStyle/>
          <a:p>
            <a:pPr eaLnBrk="1" hangingPunct="1"/>
            <a:endParaRPr lang="en-US" altLang="en-US"/>
          </a:p>
        </p:txBody>
      </p:sp>
      <p:grpSp>
        <p:nvGrpSpPr>
          <p:cNvPr id="84996" name="Group 32">
            <a:extLst>
              <a:ext uri="{FF2B5EF4-FFF2-40B4-BE49-F238E27FC236}">
                <a16:creationId xmlns:a16="http://schemas.microsoft.com/office/drawing/2014/main" id="{5AF6A588-7D00-B8BA-BF6B-B71578215303}"/>
              </a:ext>
            </a:extLst>
          </p:cNvPr>
          <p:cNvGrpSpPr>
            <a:grpSpLocks/>
          </p:cNvGrpSpPr>
          <p:nvPr/>
        </p:nvGrpSpPr>
        <p:grpSpPr bwMode="auto">
          <a:xfrm>
            <a:off x="304800" y="304800"/>
            <a:ext cx="11582400" cy="1274763"/>
            <a:chOff x="304800" y="304799"/>
            <a:chExt cx="11582400" cy="1274619"/>
          </a:xfrm>
        </p:grpSpPr>
        <p:sp>
          <p:nvSpPr>
            <p:cNvPr id="34" name="Rectangle 33">
              <a:extLst>
                <a:ext uri="{FF2B5EF4-FFF2-40B4-BE49-F238E27FC236}">
                  <a16:creationId xmlns:a16="http://schemas.microsoft.com/office/drawing/2014/main" id="{4EC94B2D-1CDD-08C9-87DC-BFE457349657}"/>
                </a:ext>
              </a:extLst>
            </p:cNvPr>
            <p:cNvSpPr/>
            <p:nvPr/>
          </p:nvSpPr>
          <p:spPr>
            <a:xfrm>
              <a:off x="304800" y="304799"/>
              <a:ext cx="11582400" cy="119207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400">
                <a:solidFill>
                  <a:srgbClr val="FFFFFF"/>
                </a:solidFill>
              </a:endParaRPr>
            </a:p>
          </p:txBody>
        </p:sp>
        <p:sp>
          <p:nvSpPr>
            <p:cNvPr id="35" name="Rectangle 34">
              <a:extLst>
                <a:ext uri="{FF2B5EF4-FFF2-40B4-BE49-F238E27FC236}">
                  <a16:creationId xmlns:a16="http://schemas.microsoft.com/office/drawing/2014/main" id="{4A85DAB0-7921-5777-88E4-3C8F6DCFEC70}"/>
                </a:ext>
              </a:extLst>
            </p:cNvPr>
            <p:cNvSpPr/>
            <p:nvPr/>
          </p:nvSpPr>
          <p:spPr>
            <a:xfrm rot="5400000">
              <a:off x="3096430" y="-1420151"/>
              <a:ext cx="207940" cy="57912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endParaRPr lang="en-US" sz="1400">
                <a:solidFill>
                  <a:srgbClr val="FFFFFF"/>
                </a:solidFill>
                <a:latin typeface="Arial" panose="020B0604020202020204"/>
              </a:endParaRPr>
            </a:p>
          </p:txBody>
        </p:sp>
        <p:sp>
          <p:nvSpPr>
            <p:cNvPr id="36" name="Rectangle 35">
              <a:extLst>
                <a:ext uri="{FF2B5EF4-FFF2-40B4-BE49-F238E27FC236}">
                  <a16:creationId xmlns:a16="http://schemas.microsoft.com/office/drawing/2014/main" id="{A66FA55C-44F2-2B28-A125-B5E675F3FDBC}"/>
                </a:ext>
              </a:extLst>
            </p:cNvPr>
            <p:cNvSpPr/>
            <p:nvPr/>
          </p:nvSpPr>
          <p:spPr>
            <a:xfrm rot="5400000">
              <a:off x="8887630" y="-1420151"/>
              <a:ext cx="207940" cy="5791200"/>
            </a:xfrm>
            <a:prstGeom prst="rect">
              <a:avLst/>
            </a:prstGeom>
            <a:solidFill>
              <a:srgbClr val="FAB73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endParaRPr lang="en-US" sz="1400">
                <a:solidFill>
                  <a:srgbClr val="FFFFFF"/>
                </a:solidFill>
                <a:latin typeface="Arial" panose="020B0604020202020204"/>
              </a:endParaRPr>
            </a:p>
          </p:txBody>
        </p:sp>
      </p:grpSp>
      <p:sp>
        <p:nvSpPr>
          <p:cNvPr id="84997" name="Title 1">
            <a:extLst>
              <a:ext uri="{FF2B5EF4-FFF2-40B4-BE49-F238E27FC236}">
                <a16:creationId xmlns:a16="http://schemas.microsoft.com/office/drawing/2014/main" id="{520A595E-C394-34B8-E124-102EF7823C48}"/>
              </a:ext>
            </a:extLst>
          </p:cNvPr>
          <p:cNvSpPr txBox="1">
            <a:spLocks noChangeArrowheads="1"/>
          </p:cNvSpPr>
          <p:nvPr/>
        </p:nvSpPr>
        <p:spPr bwMode="auto">
          <a:xfrm>
            <a:off x="695325" y="612623"/>
            <a:ext cx="10982325" cy="665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110000"/>
              </a:lnSpc>
              <a:spcBef>
                <a:spcPts val="900"/>
              </a:spcBef>
              <a:buFont typeface="Arial" panose="020B0604020202020204" pitchFamily="34" charset="0"/>
              <a:buChar char="•"/>
              <a:defRPr sz="2800">
                <a:solidFill>
                  <a:schemeClr val="tx2"/>
                </a:solidFill>
                <a:latin typeface="Times New Roman" panose="02020603050405020304" pitchFamily="18" charset="0"/>
                <a:ea typeface="思源黑体" panose="020B0500000000000000" pitchFamily="34" charset="-122"/>
              </a:defRPr>
            </a:lvl1pPr>
            <a:lvl2pPr marL="742950" indent="-285750">
              <a:lnSpc>
                <a:spcPct val="110000"/>
              </a:lnSpc>
              <a:spcBef>
                <a:spcPts val="900"/>
              </a:spcBef>
              <a:buFont typeface="Arial" panose="020B0604020202020204" pitchFamily="34" charset="0"/>
              <a:buChar char="−"/>
              <a:defRPr sz="2400">
                <a:solidFill>
                  <a:schemeClr val="tx2"/>
                </a:solidFill>
                <a:latin typeface="Times New Roman" panose="02020603050405020304" pitchFamily="18" charset="0"/>
                <a:ea typeface="思源黑体" panose="020B0500000000000000" pitchFamily="34" charset="-122"/>
              </a:defRPr>
            </a:lvl2pPr>
            <a:lvl3pPr marL="1143000" indent="-228600">
              <a:lnSpc>
                <a:spcPct val="110000"/>
              </a:lnSpc>
              <a:spcBef>
                <a:spcPts val="900"/>
              </a:spcBef>
              <a:buFont typeface="Arial" panose="020B0604020202020204" pitchFamily="34" charset="0"/>
              <a:buChar char="•"/>
              <a:defRPr sz="2000">
                <a:solidFill>
                  <a:schemeClr val="tx2"/>
                </a:solidFill>
                <a:latin typeface="Times New Roman" panose="02020603050405020304" pitchFamily="18" charset="0"/>
                <a:ea typeface="思源黑体" panose="020B0500000000000000" pitchFamily="34" charset="-122"/>
              </a:defRPr>
            </a:lvl3pPr>
            <a:lvl4pPr marL="1600200" indent="-228600">
              <a:lnSpc>
                <a:spcPct val="110000"/>
              </a:lnSpc>
              <a:spcBef>
                <a:spcPts val="900"/>
              </a:spcBef>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4pPr>
            <a:lvl5pPr marL="2057400" indent="-228600">
              <a:lnSpc>
                <a:spcPct val="110000"/>
              </a:lnSpc>
              <a:spcBef>
                <a:spcPts val="900"/>
              </a:spcBef>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5pPr>
            <a:lvl6pPr marL="2514600" indent="-228600" eaLnBrk="0" fontAlgn="base" hangingPunct="0">
              <a:lnSpc>
                <a:spcPct val="110000"/>
              </a:lnSpc>
              <a:spcBef>
                <a:spcPts val="900"/>
              </a:spcBef>
              <a:spcAft>
                <a:spcPct val="0"/>
              </a:spcAft>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6pPr>
            <a:lvl7pPr marL="2971800" indent="-228600" eaLnBrk="0" fontAlgn="base" hangingPunct="0">
              <a:lnSpc>
                <a:spcPct val="110000"/>
              </a:lnSpc>
              <a:spcBef>
                <a:spcPts val="900"/>
              </a:spcBef>
              <a:spcAft>
                <a:spcPct val="0"/>
              </a:spcAft>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7pPr>
            <a:lvl8pPr marL="3429000" indent="-228600" eaLnBrk="0" fontAlgn="base" hangingPunct="0">
              <a:lnSpc>
                <a:spcPct val="110000"/>
              </a:lnSpc>
              <a:spcBef>
                <a:spcPts val="900"/>
              </a:spcBef>
              <a:spcAft>
                <a:spcPct val="0"/>
              </a:spcAft>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8pPr>
            <a:lvl9pPr marL="3886200" indent="-228600" eaLnBrk="0" fontAlgn="base" hangingPunct="0">
              <a:lnSpc>
                <a:spcPct val="110000"/>
              </a:lnSpc>
              <a:spcBef>
                <a:spcPts val="900"/>
              </a:spcBef>
              <a:spcAft>
                <a:spcPct val="0"/>
              </a:spcAft>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9pPr>
          </a:lstStyle>
          <a:p>
            <a:pPr defTabSz="914400" eaLnBrk="1" hangingPunct="1">
              <a:spcBef>
                <a:spcPct val="0"/>
              </a:spcBef>
              <a:buFontTx/>
              <a:buNone/>
            </a:pPr>
            <a:r>
              <a:rPr lang="zh-CN" altLang="en-US" b="1" dirty="0">
                <a:solidFill>
                  <a:srgbClr val="FFFFFF"/>
                </a:solidFill>
                <a:latin typeface="思源黑体" panose="020B0500000000000000" pitchFamily="34" charset="-122"/>
              </a:rPr>
              <a:t>检索结果</a:t>
            </a:r>
          </a:p>
        </p:txBody>
      </p:sp>
      <p:sp>
        <p:nvSpPr>
          <p:cNvPr id="20" name="Speech Bubble: Rectangle 16">
            <a:extLst>
              <a:ext uri="{FF2B5EF4-FFF2-40B4-BE49-F238E27FC236}">
                <a16:creationId xmlns:a16="http://schemas.microsoft.com/office/drawing/2014/main" id="{A6EB2267-6DF6-5623-A6A9-FFF70EC697F1}"/>
              </a:ext>
            </a:extLst>
          </p:cNvPr>
          <p:cNvSpPr>
            <a:spLocks noChangeArrowheads="1"/>
          </p:cNvSpPr>
          <p:nvPr/>
        </p:nvSpPr>
        <p:spPr bwMode="auto">
          <a:xfrm>
            <a:off x="4727275" y="4195919"/>
            <a:ext cx="1374473" cy="631527"/>
          </a:xfrm>
          <a:prstGeom prst="wedgeRectCallout">
            <a:avLst>
              <a:gd name="adj1" fmla="val 63599"/>
              <a:gd name="adj2" fmla="val -49107"/>
            </a:avLst>
          </a:prstGeom>
          <a:solidFill>
            <a:srgbClr val="F78B1E"/>
          </a:solidFill>
          <a:ln w="9525" algn="ctr">
            <a:noFill/>
            <a:round/>
            <a:headEnd/>
            <a:tailEnd/>
          </a:ln>
          <a:effectLst/>
          <a:scene3d>
            <a:camera prst="orthographicFront">
              <a:rot lat="0" lon="0" rev="0"/>
            </a:camera>
            <a:lightRig rig="contrasting" dir="t">
              <a:rot lat="0" lon="0" rev="7800000"/>
            </a:lightRig>
          </a:scene3d>
          <a:sp3d>
            <a:bevelT w="139700" h="139700"/>
          </a:sp3d>
        </p:spPr>
        <p:txBody>
          <a:bodyPr/>
          <a:lstStyle>
            <a:lvl1pPr>
              <a:defRPr>
                <a:solidFill>
                  <a:schemeClr val="tx1"/>
                </a:solidFill>
                <a:latin typeface="Times New Roman" panose="02020603050405020304" pitchFamily="18" charset="0"/>
                <a:ea typeface="宋体" panose="02010600030101010101" pitchFamily="2" charset="-122"/>
              </a:defRPr>
            </a:lvl1pPr>
            <a:lvl2pPr marL="742950" indent="-285750">
              <a:defRPr>
                <a:solidFill>
                  <a:schemeClr val="tx1"/>
                </a:solidFill>
                <a:latin typeface="Times New Roman" panose="02020603050405020304" pitchFamily="18" charset="0"/>
                <a:ea typeface="宋体" panose="02010600030101010101" pitchFamily="2" charset="-122"/>
              </a:defRPr>
            </a:lvl2pPr>
            <a:lvl3pPr marL="1143000" indent="-228600">
              <a:defRPr>
                <a:solidFill>
                  <a:schemeClr val="tx1"/>
                </a:solidFill>
                <a:latin typeface="Times New Roman" panose="02020603050405020304" pitchFamily="18" charset="0"/>
                <a:ea typeface="宋体" panose="02010600030101010101" pitchFamily="2" charset="-122"/>
              </a:defRPr>
            </a:lvl3pPr>
            <a:lvl4pPr marL="1600200" indent="-228600">
              <a:defRPr>
                <a:solidFill>
                  <a:schemeClr val="tx1"/>
                </a:solidFill>
                <a:latin typeface="Times New Roman" panose="02020603050405020304" pitchFamily="18" charset="0"/>
                <a:ea typeface="宋体" panose="02010600030101010101" pitchFamily="2" charset="-122"/>
              </a:defRPr>
            </a:lvl4pPr>
            <a:lvl5pPr marL="2057400" indent="-228600">
              <a:defRPr>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9pPr>
          </a:lstStyle>
          <a:p>
            <a:pPr defTabSz="914400" eaLnBrk="1" fontAlgn="auto" hangingPunct="1">
              <a:spcBef>
                <a:spcPts val="0"/>
              </a:spcBef>
              <a:spcAft>
                <a:spcPts val="0"/>
              </a:spcAft>
              <a:defRPr/>
            </a:pPr>
            <a:r>
              <a:rPr lang="zh-CN" altLang="en-US" sz="2000" b="1" kern="0" baseline="-25000" dirty="0">
                <a:solidFill>
                  <a:prstClr val="white"/>
                </a:solidFill>
                <a:latin typeface="等线" panose="02010600030101010101" pitchFamily="2" charset="-122"/>
                <a:ea typeface="等线" panose="02010600030101010101" pitchFamily="2" charset="-122"/>
              </a:rPr>
              <a:t>选择一个作家，执行相关检索</a:t>
            </a:r>
          </a:p>
        </p:txBody>
      </p:sp>
      <p:sp>
        <p:nvSpPr>
          <p:cNvPr id="5" name="Rectangle 8">
            <a:extLst>
              <a:ext uri="{FF2B5EF4-FFF2-40B4-BE49-F238E27FC236}">
                <a16:creationId xmlns:a16="http://schemas.microsoft.com/office/drawing/2014/main" id="{F97D3D74-A9C6-8CAF-1AA1-C3DE7C8B8849}"/>
              </a:ext>
            </a:extLst>
          </p:cNvPr>
          <p:cNvSpPr/>
          <p:nvPr/>
        </p:nvSpPr>
        <p:spPr>
          <a:xfrm>
            <a:off x="6352875" y="4164013"/>
            <a:ext cx="964240" cy="916341"/>
          </a:xfrm>
          <a:prstGeom prst="rect">
            <a:avLst/>
          </a:prstGeom>
          <a:no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400">
              <a:solidFill>
                <a:srgbClr val="FFFFFF"/>
              </a:solidFill>
            </a:endParaRPr>
          </a:p>
        </p:txBody>
      </p:sp>
      <p:pic>
        <p:nvPicPr>
          <p:cNvPr id="9" name="图片 8">
            <a:extLst>
              <a:ext uri="{FF2B5EF4-FFF2-40B4-BE49-F238E27FC236}">
                <a16:creationId xmlns:a16="http://schemas.microsoft.com/office/drawing/2014/main" id="{D4BBD6C0-1BF3-390E-038F-F4C706B3A78D}"/>
              </a:ext>
            </a:extLst>
          </p:cNvPr>
          <p:cNvPicPr>
            <a:picLocks noChangeAspect="1"/>
          </p:cNvPicPr>
          <p:nvPr/>
        </p:nvPicPr>
        <p:blipFill>
          <a:blip r:embed="rId5"/>
          <a:stretch>
            <a:fillRect/>
          </a:stretch>
        </p:blipFill>
        <p:spPr>
          <a:xfrm>
            <a:off x="2780510" y="1938980"/>
            <a:ext cx="6731620" cy="4226998"/>
          </a:xfrm>
          <a:prstGeom prst="rect">
            <a:avLst/>
          </a:prstGeom>
        </p:spPr>
      </p:pic>
    </p:spTree>
    <p:extLst>
      <p:ext uri="{BB962C8B-B14F-4D97-AF65-F5344CB8AC3E}">
        <p14:creationId xmlns:p14="http://schemas.microsoft.com/office/powerpoint/2010/main" val="251666474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8" descr="A drawing of a light bulb with yellow crumpled paper as its light">
            <a:extLst>
              <a:ext uri="{FF2B5EF4-FFF2-40B4-BE49-F238E27FC236}">
                <a16:creationId xmlns:a16="http://schemas.microsoft.com/office/drawing/2014/main" id="{C577A3C6-63C3-51B7-7E11-29F1A3AF060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7330" b="11156"/>
          <a:stretch>
            <a:fillRect/>
          </a:stretch>
        </p:blipFill>
        <p:spPr bwMode="auto">
          <a:xfrm>
            <a:off x="7772400" y="4170363"/>
            <a:ext cx="4419600" cy="2401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71" name="Picture 7" descr="A drawing of a light bulb with yellow crumpled paper as its light">
            <a:extLst>
              <a:ext uri="{FF2B5EF4-FFF2-40B4-BE49-F238E27FC236}">
                <a16:creationId xmlns:a16="http://schemas.microsoft.com/office/drawing/2014/main" id="{F3EF5193-2C9A-CA4A-DDD3-A6F81D2B15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1156" b="7330"/>
          <a:stretch>
            <a:fillRect/>
          </a:stretch>
        </p:blipFill>
        <p:spPr bwMode="auto">
          <a:xfrm>
            <a:off x="0" y="19050"/>
            <a:ext cx="5138738" cy="279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72" name="Title 1">
            <a:extLst>
              <a:ext uri="{FF2B5EF4-FFF2-40B4-BE49-F238E27FC236}">
                <a16:creationId xmlns:a16="http://schemas.microsoft.com/office/drawing/2014/main" id="{905624DC-9318-1F4B-E948-4ED4CDA58420}"/>
              </a:ext>
            </a:extLst>
          </p:cNvPr>
          <p:cNvSpPr>
            <a:spLocks noGrp="1" noChangeArrowheads="1"/>
          </p:cNvSpPr>
          <p:nvPr>
            <p:ph type="ctrTitle"/>
          </p:nvPr>
        </p:nvSpPr>
        <p:spPr>
          <a:xfrm>
            <a:off x="914400" y="1905000"/>
            <a:ext cx="10363200" cy="1812925"/>
          </a:xfrm>
        </p:spPr>
        <p:txBody>
          <a:bodyPr/>
          <a:lstStyle/>
          <a:p>
            <a:pPr eaLnBrk="1" hangingPunct="1"/>
            <a:r>
              <a:rPr lang="zh-CN" altLang="en-US" sz="4400" b="1">
                <a:solidFill>
                  <a:schemeClr val="tx2"/>
                </a:solidFill>
                <a:latin typeface="Open Sans" panose="020B0606030504020204" pitchFamily="34" charset="0"/>
                <a:cs typeface="Open Sans" panose="020B0606030504020204" pitchFamily="34" charset="0"/>
              </a:rPr>
              <a:t>基本检索和高级检索</a:t>
            </a:r>
            <a:endParaRPr lang="en-AU" altLang="en-US" sz="4400" b="1">
              <a:solidFill>
                <a:schemeClr val="tx2"/>
              </a:solidFill>
              <a:latin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941977839"/>
      </p:ext>
    </p:extLst>
  </p:cSld>
  <p:clrMapOvr>
    <a:masterClrMapping/>
  </p:clrMapOvr>
  <p:transition spd="med">
    <p:fad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475C8BC0-9685-496B-C396-4C370F0089FB}"/>
              </a:ext>
            </a:extLst>
          </p:cNvPr>
          <p:cNvPicPr>
            <a:picLocks noChangeAspect="1"/>
          </p:cNvPicPr>
          <p:nvPr/>
        </p:nvPicPr>
        <p:blipFill>
          <a:blip r:embed="rId3"/>
          <a:stretch>
            <a:fillRect/>
          </a:stretch>
        </p:blipFill>
        <p:spPr>
          <a:xfrm>
            <a:off x="2249120" y="1797036"/>
            <a:ext cx="7874734" cy="4587889"/>
          </a:xfrm>
          <a:prstGeom prst="rect">
            <a:avLst/>
          </a:prstGeom>
        </p:spPr>
      </p:pic>
      <p:pic>
        <p:nvPicPr>
          <p:cNvPr id="84994" name="Picture 2">
            <a:extLst>
              <a:ext uri="{FF2B5EF4-FFF2-40B4-BE49-F238E27FC236}">
                <a16:creationId xmlns:a16="http://schemas.microsoft.com/office/drawing/2014/main" id="{D58D839B-ABAE-500D-B450-A031E0126C7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3366" r="3366"/>
          <a:stretch>
            <a:fillRect/>
          </a:stretch>
        </p:blipFill>
        <p:spPr bwMode="auto">
          <a:xfrm>
            <a:off x="995363" y="1200151"/>
            <a:ext cx="10382250" cy="569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5" name="Title 1">
            <a:extLst>
              <a:ext uri="{FF2B5EF4-FFF2-40B4-BE49-F238E27FC236}">
                <a16:creationId xmlns:a16="http://schemas.microsoft.com/office/drawing/2014/main" id="{7B95BB8B-6944-CD34-F434-A35F465DAEEB}"/>
              </a:ext>
            </a:extLst>
          </p:cNvPr>
          <p:cNvSpPr>
            <a:spLocks noGrp="1" noChangeArrowheads="1"/>
          </p:cNvSpPr>
          <p:nvPr>
            <p:ph type="title"/>
          </p:nvPr>
        </p:nvSpPr>
        <p:spPr/>
        <p:txBody>
          <a:bodyPr/>
          <a:lstStyle/>
          <a:p>
            <a:pPr eaLnBrk="1" hangingPunct="1"/>
            <a:endParaRPr lang="en-US" altLang="en-US"/>
          </a:p>
        </p:txBody>
      </p:sp>
      <p:grpSp>
        <p:nvGrpSpPr>
          <p:cNvPr id="84996" name="Group 32">
            <a:extLst>
              <a:ext uri="{FF2B5EF4-FFF2-40B4-BE49-F238E27FC236}">
                <a16:creationId xmlns:a16="http://schemas.microsoft.com/office/drawing/2014/main" id="{5AF6A588-7D00-B8BA-BF6B-B71578215303}"/>
              </a:ext>
            </a:extLst>
          </p:cNvPr>
          <p:cNvGrpSpPr>
            <a:grpSpLocks/>
          </p:cNvGrpSpPr>
          <p:nvPr/>
        </p:nvGrpSpPr>
        <p:grpSpPr bwMode="auto">
          <a:xfrm>
            <a:off x="304800" y="304800"/>
            <a:ext cx="11582400" cy="1274764"/>
            <a:chOff x="304800" y="304799"/>
            <a:chExt cx="11582400" cy="1274620"/>
          </a:xfrm>
        </p:grpSpPr>
        <p:sp>
          <p:nvSpPr>
            <p:cNvPr id="34" name="Rectangle 33">
              <a:extLst>
                <a:ext uri="{FF2B5EF4-FFF2-40B4-BE49-F238E27FC236}">
                  <a16:creationId xmlns:a16="http://schemas.microsoft.com/office/drawing/2014/main" id="{4EC94B2D-1CDD-08C9-87DC-BFE457349657}"/>
                </a:ext>
              </a:extLst>
            </p:cNvPr>
            <p:cNvSpPr/>
            <p:nvPr/>
          </p:nvSpPr>
          <p:spPr>
            <a:xfrm>
              <a:off x="304800" y="304799"/>
              <a:ext cx="11582400" cy="119207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400">
                <a:solidFill>
                  <a:srgbClr val="FFFFFF"/>
                </a:solidFill>
              </a:endParaRPr>
            </a:p>
          </p:txBody>
        </p:sp>
        <p:sp>
          <p:nvSpPr>
            <p:cNvPr id="35" name="Rectangle 34">
              <a:extLst>
                <a:ext uri="{FF2B5EF4-FFF2-40B4-BE49-F238E27FC236}">
                  <a16:creationId xmlns:a16="http://schemas.microsoft.com/office/drawing/2014/main" id="{4A85DAB0-7921-5777-88E4-3C8F6DCFEC70}"/>
                </a:ext>
              </a:extLst>
            </p:cNvPr>
            <p:cNvSpPr/>
            <p:nvPr/>
          </p:nvSpPr>
          <p:spPr>
            <a:xfrm rot="5400000">
              <a:off x="3096430" y="-1420151"/>
              <a:ext cx="207940" cy="57912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endParaRPr lang="en-US" sz="1400">
                <a:solidFill>
                  <a:srgbClr val="FFFFFF"/>
                </a:solidFill>
                <a:latin typeface="Arial" panose="020B0604020202020204"/>
              </a:endParaRPr>
            </a:p>
          </p:txBody>
        </p:sp>
        <p:sp>
          <p:nvSpPr>
            <p:cNvPr id="36" name="Rectangle 35">
              <a:extLst>
                <a:ext uri="{FF2B5EF4-FFF2-40B4-BE49-F238E27FC236}">
                  <a16:creationId xmlns:a16="http://schemas.microsoft.com/office/drawing/2014/main" id="{A66FA55C-44F2-2B28-A125-B5E675F3FDBC}"/>
                </a:ext>
              </a:extLst>
            </p:cNvPr>
            <p:cNvSpPr/>
            <p:nvPr/>
          </p:nvSpPr>
          <p:spPr>
            <a:xfrm rot="5400000">
              <a:off x="8883661" y="-1424119"/>
              <a:ext cx="215875" cy="5791202"/>
            </a:xfrm>
            <a:prstGeom prst="rect">
              <a:avLst/>
            </a:prstGeom>
            <a:solidFill>
              <a:srgbClr val="FAB73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endParaRPr lang="en-US" sz="1400" dirty="0">
                <a:solidFill>
                  <a:srgbClr val="FFFFFF"/>
                </a:solidFill>
                <a:latin typeface="Arial" panose="020B0604020202020204"/>
              </a:endParaRPr>
            </a:p>
          </p:txBody>
        </p:sp>
      </p:grpSp>
      <p:sp>
        <p:nvSpPr>
          <p:cNvPr id="84997" name="Title 1">
            <a:extLst>
              <a:ext uri="{FF2B5EF4-FFF2-40B4-BE49-F238E27FC236}">
                <a16:creationId xmlns:a16="http://schemas.microsoft.com/office/drawing/2014/main" id="{520A595E-C394-34B8-E124-102EF7823C48}"/>
              </a:ext>
            </a:extLst>
          </p:cNvPr>
          <p:cNvSpPr txBox="1">
            <a:spLocks noChangeArrowheads="1"/>
          </p:cNvSpPr>
          <p:nvPr/>
        </p:nvSpPr>
        <p:spPr bwMode="auto">
          <a:xfrm>
            <a:off x="695325" y="534988"/>
            <a:ext cx="10982325" cy="665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110000"/>
              </a:lnSpc>
              <a:spcBef>
                <a:spcPts val="900"/>
              </a:spcBef>
              <a:buFont typeface="Arial" panose="020B0604020202020204" pitchFamily="34" charset="0"/>
              <a:buChar char="•"/>
              <a:defRPr sz="2800">
                <a:solidFill>
                  <a:schemeClr val="tx2"/>
                </a:solidFill>
                <a:latin typeface="Times New Roman" panose="02020603050405020304" pitchFamily="18" charset="0"/>
                <a:ea typeface="思源黑体" panose="020B0500000000000000" pitchFamily="34" charset="-122"/>
              </a:defRPr>
            </a:lvl1pPr>
            <a:lvl2pPr marL="742950" indent="-285750">
              <a:lnSpc>
                <a:spcPct val="110000"/>
              </a:lnSpc>
              <a:spcBef>
                <a:spcPts val="900"/>
              </a:spcBef>
              <a:buFont typeface="Arial" panose="020B0604020202020204" pitchFamily="34" charset="0"/>
              <a:buChar char="−"/>
              <a:defRPr sz="2400">
                <a:solidFill>
                  <a:schemeClr val="tx2"/>
                </a:solidFill>
                <a:latin typeface="Times New Roman" panose="02020603050405020304" pitchFamily="18" charset="0"/>
                <a:ea typeface="思源黑体" panose="020B0500000000000000" pitchFamily="34" charset="-122"/>
              </a:defRPr>
            </a:lvl2pPr>
            <a:lvl3pPr marL="1143000" indent="-228600">
              <a:lnSpc>
                <a:spcPct val="110000"/>
              </a:lnSpc>
              <a:spcBef>
                <a:spcPts val="900"/>
              </a:spcBef>
              <a:buFont typeface="Arial" panose="020B0604020202020204" pitchFamily="34" charset="0"/>
              <a:buChar char="•"/>
              <a:defRPr sz="2000">
                <a:solidFill>
                  <a:schemeClr val="tx2"/>
                </a:solidFill>
                <a:latin typeface="Times New Roman" panose="02020603050405020304" pitchFamily="18" charset="0"/>
                <a:ea typeface="思源黑体" panose="020B0500000000000000" pitchFamily="34" charset="-122"/>
              </a:defRPr>
            </a:lvl3pPr>
            <a:lvl4pPr marL="1600200" indent="-228600">
              <a:lnSpc>
                <a:spcPct val="110000"/>
              </a:lnSpc>
              <a:spcBef>
                <a:spcPts val="900"/>
              </a:spcBef>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4pPr>
            <a:lvl5pPr marL="2057400" indent="-228600">
              <a:lnSpc>
                <a:spcPct val="110000"/>
              </a:lnSpc>
              <a:spcBef>
                <a:spcPts val="900"/>
              </a:spcBef>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5pPr>
            <a:lvl6pPr marL="2514600" indent="-228600" eaLnBrk="0" fontAlgn="base" hangingPunct="0">
              <a:lnSpc>
                <a:spcPct val="110000"/>
              </a:lnSpc>
              <a:spcBef>
                <a:spcPts val="900"/>
              </a:spcBef>
              <a:spcAft>
                <a:spcPct val="0"/>
              </a:spcAft>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6pPr>
            <a:lvl7pPr marL="2971800" indent="-228600" eaLnBrk="0" fontAlgn="base" hangingPunct="0">
              <a:lnSpc>
                <a:spcPct val="110000"/>
              </a:lnSpc>
              <a:spcBef>
                <a:spcPts val="900"/>
              </a:spcBef>
              <a:spcAft>
                <a:spcPct val="0"/>
              </a:spcAft>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7pPr>
            <a:lvl8pPr marL="3429000" indent="-228600" eaLnBrk="0" fontAlgn="base" hangingPunct="0">
              <a:lnSpc>
                <a:spcPct val="110000"/>
              </a:lnSpc>
              <a:spcBef>
                <a:spcPts val="900"/>
              </a:spcBef>
              <a:spcAft>
                <a:spcPct val="0"/>
              </a:spcAft>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8pPr>
            <a:lvl9pPr marL="3886200" indent="-228600" eaLnBrk="0" fontAlgn="base" hangingPunct="0">
              <a:lnSpc>
                <a:spcPct val="110000"/>
              </a:lnSpc>
              <a:spcBef>
                <a:spcPts val="900"/>
              </a:spcBef>
              <a:spcAft>
                <a:spcPct val="0"/>
              </a:spcAft>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9pPr>
          </a:lstStyle>
          <a:p>
            <a:pPr defTabSz="914400" eaLnBrk="1" hangingPunct="1">
              <a:spcBef>
                <a:spcPct val="0"/>
              </a:spcBef>
              <a:buFontTx/>
              <a:buNone/>
            </a:pPr>
            <a:r>
              <a:rPr lang="zh-CN" altLang="en-US" sz="3200" b="1" dirty="0">
                <a:solidFill>
                  <a:srgbClr val="FFFFFF"/>
                </a:solidFill>
                <a:latin typeface="思源黑体" panose="020B0500000000000000" pitchFamily="34" charset="-122"/>
              </a:rPr>
              <a:t>基本检索</a:t>
            </a:r>
            <a:endParaRPr lang="zh-CN" altLang="en-US" sz="3200" dirty="0">
              <a:solidFill>
                <a:srgbClr val="FFFFFF"/>
              </a:solidFill>
              <a:latin typeface="思源黑体" panose="020B0500000000000000" pitchFamily="34" charset="-122"/>
            </a:endParaRPr>
          </a:p>
        </p:txBody>
      </p:sp>
      <p:sp>
        <p:nvSpPr>
          <p:cNvPr id="84998" name="Content Placeholder 2">
            <a:extLst>
              <a:ext uri="{FF2B5EF4-FFF2-40B4-BE49-F238E27FC236}">
                <a16:creationId xmlns:a16="http://schemas.microsoft.com/office/drawing/2014/main" id="{5FA08118-6C2E-2D90-5B13-72C6C29434E7}"/>
              </a:ext>
            </a:extLst>
          </p:cNvPr>
          <p:cNvSpPr txBox="1">
            <a:spLocks noChangeArrowheads="1"/>
          </p:cNvSpPr>
          <p:nvPr/>
        </p:nvSpPr>
        <p:spPr bwMode="auto">
          <a:xfrm>
            <a:off x="1601788" y="5256213"/>
            <a:ext cx="106584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110000"/>
              </a:lnSpc>
              <a:spcBef>
                <a:spcPts val="900"/>
              </a:spcBef>
              <a:buFont typeface="Arial" panose="020B0604020202020204" pitchFamily="34" charset="0"/>
              <a:buChar char="•"/>
              <a:defRPr sz="2800">
                <a:solidFill>
                  <a:schemeClr val="tx2"/>
                </a:solidFill>
                <a:latin typeface="Times New Roman" panose="02020603050405020304" pitchFamily="18" charset="0"/>
                <a:ea typeface="思源黑体" panose="020B0500000000000000" pitchFamily="34" charset="-122"/>
              </a:defRPr>
            </a:lvl1pPr>
            <a:lvl2pPr marL="685800" indent="-228600">
              <a:lnSpc>
                <a:spcPct val="110000"/>
              </a:lnSpc>
              <a:spcBef>
                <a:spcPts val="900"/>
              </a:spcBef>
              <a:buFont typeface="Arial" panose="020B0604020202020204" pitchFamily="34" charset="0"/>
              <a:buChar char="−"/>
              <a:defRPr sz="2400">
                <a:solidFill>
                  <a:schemeClr val="tx2"/>
                </a:solidFill>
                <a:latin typeface="Times New Roman" panose="02020603050405020304" pitchFamily="18" charset="0"/>
                <a:ea typeface="思源黑体" panose="020B0500000000000000" pitchFamily="34" charset="-122"/>
              </a:defRPr>
            </a:lvl2pPr>
            <a:lvl3pPr marL="1143000" indent="-228600">
              <a:lnSpc>
                <a:spcPct val="110000"/>
              </a:lnSpc>
              <a:spcBef>
                <a:spcPts val="900"/>
              </a:spcBef>
              <a:buFont typeface="Arial" panose="020B0604020202020204" pitchFamily="34" charset="0"/>
              <a:buChar char="•"/>
              <a:defRPr sz="2000">
                <a:solidFill>
                  <a:schemeClr val="tx2"/>
                </a:solidFill>
                <a:latin typeface="Times New Roman" panose="02020603050405020304" pitchFamily="18" charset="0"/>
                <a:ea typeface="思源黑体" panose="020B0500000000000000" pitchFamily="34" charset="-122"/>
              </a:defRPr>
            </a:lvl3pPr>
            <a:lvl4pPr marL="1600200" indent="-228600">
              <a:lnSpc>
                <a:spcPct val="110000"/>
              </a:lnSpc>
              <a:spcBef>
                <a:spcPts val="900"/>
              </a:spcBef>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4pPr>
            <a:lvl5pPr marL="2057400" indent="-228600">
              <a:lnSpc>
                <a:spcPct val="110000"/>
              </a:lnSpc>
              <a:spcBef>
                <a:spcPts val="900"/>
              </a:spcBef>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5pPr>
            <a:lvl6pPr marL="2514600" indent="-228600" eaLnBrk="0" fontAlgn="base" hangingPunct="0">
              <a:lnSpc>
                <a:spcPct val="110000"/>
              </a:lnSpc>
              <a:spcBef>
                <a:spcPts val="900"/>
              </a:spcBef>
              <a:spcAft>
                <a:spcPct val="0"/>
              </a:spcAft>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6pPr>
            <a:lvl7pPr marL="2971800" indent="-228600" eaLnBrk="0" fontAlgn="base" hangingPunct="0">
              <a:lnSpc>
                <a:spcPct val="110000"/>
              </a:lnSpc>
              <a:spcBef>
                <a:spcPts val="900"/>
              </a:spcBef>
              <a:spcAft>
                <a:spcPct val="0"/>
              </a:spcAft>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7pPr>
            <a:lvl8pPr marL="3429000" indent="-228600" eaLnBrk="0" fontAlgn="base" hangingPunct="0">
              <a:lnSpc>
                <a:spcPct val="110000"/>
              </a:lnSpc>
              <a:spcBef>
                <a:spcPts val="900"/>
              </a:spcBef>
              <a:spcAft>
                <a:spcPct val="0"/>
              </a:spcAft>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8pPr>
            <a:lvl9pPr marL="3886200" indent="-228600" eaLnBrk="0" fontAlgn="base" hangingPunct="0">
              <a:lnSpc>
                <a:spcPct val="110000"/>
              </a:lnSpc>
              <a:spcBef>
                <a:spcPts val="900"/>
              </a:spcBef>
              <a:spcAft>
                <a:spcPct val="0"/>
              </a:spcAft>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9pPr>
          </a:lstStyle>
          <a:p>
            <a:pPr defTabSz="914400" eaLnBrk="1" hangingPunct="1">
              <a:lnSpc>
                <a:spcPct val="114000"/>
              </a:lnSpc>
              <a:buFont typeface="Arial" panose="020B0604020202020204" pitchFamily="34" charset="0"/>
              <a:buNone/>
            </a:pPr>
            <a:endParaRPr lang="zh-CN" altLang="en-US" sz="2400" b="1">
              <a:solidFill>
                <a:srgbClr val="454545"/>
              </a:solidFill>
            </a:endParaRPr>
          </a:p>
        </p:txBody>
      </p:sp>
      <p:sp>
        <p:nvSpPr>
          <p:cNvPr id="5" name="Rectangle 8">
            <a:extLst>
              <a:ext uri="{FF2B5EF4-FFF2-40B4-BE49-F238E27FC236}">
                <a16:creationId xmlns:a16="http://schemas.microsoft.com/office/drawing/2014/main" id="{1FC193AB-9AF5-B029-CF53-C0AE3FC399BD}"/>
              </a:ext>
            </a:extLst>
          </p:cNvPr>
          <p:cNvSpPr/>
          <p:nvPr/>
        </p:nvSpPr>
        <p:spPr>
          <a:xfrm>
            <a:off x="4261574" y="2824643"/>
            <a:ext cx="2980606" cy="395308"/>
          </a:xfrm>
          <a:prstGeom prst="rect">
            <a:avLst/>
          </a:prstGeom>
          <a:no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400">
              <a:solidFill>
                <a:srgbClr val="FFFFFF"/>
              </a:solidFill>
            </a:endParaRPr>
          </a:p>
        </p:txBody>
      </p:sp>
      <p:sp>
        <p:nvSpPr>
          <p:cNvPr id="9" name="Speech Bubble: Rectangle 16">
            <a:extLst>
              <a:ext uri="{FF2B5EF4-FFF2-40B4-BE49-F238E27FC236}">
                <a16:creationId xmlns:a16="http://schemas.microsoft.com/office/drawing/2014/main" id="{A6EB2267-6DF6-5623-A6A9-FFF70EC697F1}"/>
              </a:ext>
            </a:extLst>
          </p:cNvPr>
          <p:cNvSpPr>
            <a:spLocks noChangeArrowheads="1"/>
          </p:cNvSpPr>
          <p:nvPr/>
        </p:nvSpPr>
        <p:spPr bwMode="auto">
          <a:xfrm>
            <a:off x="7751767" y="2941639"/>
            <a:ext cx="2116726" cy="690082"/>
          </a:xfrm>
          <a:prstGeom prst="wedgeRectCallout">
            <a:avLst>
              <a:gd name="adj1" fmla="val -50309"/>
              <a:gd name="adj2" fmla="val -113095"/>
            </a:avLst>
          </a:prstGeom>
          <a:solidFill>
            <a:srgbClr val="F78B1E"/>
          </a:solidFill>
          <a:ln w="9525" algn="ctr">
            <a:noFill/>
            <a:round/>
            <a:headEnd/>
            <a:tailEnd/>
          </a:ln>
          <a:effectLst/>
          <a:scene3d>
            <a:camera prst="orthographicFront">
              <a:rot lat="0" lon="0" rev="0"/>
            </a:camera>
            <a:lightRig rig="contrasting" dir="t">
              <a:rot lat="0" lon="0" rev="7800000"/>
            </a:lightRig>
          </a:scene3d>
          <a:sp3d>
            <a:bevelT w="139700" h="139700"/>
          </a:sp3d>
        </p:spPr>
        <p:txBody>
          <a:bodyPr/>
          <a:lstStyle>
            <a:defPPr>
              <a:defRPr lang="en-US"/>
            </a:defPPr>
            <a:lvl1pPr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1pPr>
            <a:lvl2pPr marL="4572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2pPr>
            <a:lvl3pPr marL="9144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3pPr>
            <a:lvl4pPr marL="13716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4pPr>
            <a:lvl5pPr marL="18288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9pPr>
          </a:lstStyle>
          <a:p>
            <a:pPr defTabSz="914400" eaLnBrk="1" fontAlgn="auto" hangingPunct="1">
              <a:spcBef>
                <a:spcPts val="0"/>
              </a:spcBef>
              <a:spcAft>
                <a:spcPts val="0"/>
              </a:spcAft>
              <a:defRPr/>
            </a:pPr>
            <a:r>
              <a:rPr lang="zh-CN" altLang="en-US" sz="2000" b="1" kern="0" baseline="-25000" dirty="0">
                <a:solidFill>
                  <a:prstClr val="white"/>
                </a:solidFill>
                <a:latin typeface="等线" panose="02010600030101010101" pitchFamily="2" charset="-122"/>
                <a:ea typeface="等线" panose="02010600030101010101" pitchFamily="2" charset="-122"/>
              </a:rPr>
              <a:t>检索框可输入任意关键词，英文为推荐检索语言。​</a:t>
            </a:r>
          </a:p>
        </p:txBody>
      </p:sp>
    </p:spTree>
    <p:extLst>
      <p:ext uri="{BB962C8B-B14F-4D97-AF65-F5344CB8AC3E}">
        <p14:creationId xmlns:p14="http://schemas.microsoft.com/office/powerpoint/2010/main" val="1008522816"/>
      </p:ext>
    </p:extLst>
  </p:cSld>
  <p:clrMapOvr>
    <a:masterClrMapping/>
  </p:clrMapOvr>
  <p:transition spd="med">
    <p:fad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2168E42B-847E-551A-E2EB-1D6C5C4755BA}"/>
              </a:ext>
            </a:extLst>
          </p:cNvPr>
          <p:cNvPicPr>
            <a:picLocks noChangeAspect="1"/>
          </p:cNvPicPr>
          <p:nvPr/>
        </p:nvPicPr>
        <p:blipFill>
          <a:blip r:embed="rId3"/>
          <a:stretch>
            <a:fillRect/>
          </a:stretch>
        </p:blipFill>
        <p:spPr>
          <a:xfrm>
            <a:off x="2377886" y="1759586"/>
            <a:ext cx="7490607" cy="4529483"/>
          </a:xfrm>
          <a:prstGeom prst="rect">
            <a:avLst/>
          </a:prstGeom>
        </p:spPr>
      </p:pic>
      <p:pic>
        <p:nvPicPr>
          <p:cNvPr id="84994" name="Picture 2">
            <a:extLst>
              <a:ext uri="{FF2B5EF4-FFF2-40B4-BE49-F238E27FC236}">
                <a16:creationId xmlns:a16="http://schemas.microsoft.com/office/drawing/2014/main" id="{D58D839B-ABAE-500D-B450-A031E0126C7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3366" r="3366"/>
          <a:stretch>
            <a:fillRect/>
          </a:stretch>
        </p:blipFill>
        <p:spPr bwMode="auto">
          <a:xfrm>
            <a:off x="1240588" y="1200150"/>
            <a:ext cx="9801224" cy="569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5" name="Title 1">
            <a:extLst>
              <a:ext uri="{FF2B5EF4-FFF2-40B4-BE49-F238E27FC236}">
                <a16:creationId xmlns:a16="http://schemas.microsoft.com/office/drawing/2014/main" id="{7B95BB8B-6944-CD34-F434-A35F465DAEEB}"/>
              </a:ext>
            </a:extLst>
          </p:cNvPr>
          <p:cNvSpPr>
            <a:spLocks noGrp="1" noChangeArrowheads="1"/>
          </p:cNvSpPr>
          <p:nvPr>
            <p:ph type="title"/>
          </p:nvPr>
        </p:nvSpPr>
        <p:spPr/>
        <p:txBody>
          <a:bodyPr/>
          <a:lstStyle/>
          <a:p>
            <a:pPr eaLnBrk="1" hangingPunct="1"/>
            <a:endParaRPr lang="en-US" altLang="en-US"/>
          </a:p>
        </p:txBody>
      </p:sp>
      <p:grpSp>
        <p:nvGrpSpPr>
          <p:cNvPr id="84996" name="Group 32">
            <a:extLst>
              <a:ext uri="{FF2B5EF4-FFF2-40B4-BE49-F238E27FC236}">
                <a16:creationId xmlns:a16="http://schemas.microsoft.com/office/drawing/2014/main" id="{5AF6A588-7D00-B8BA-BF6B-B71578215303}"/>
              </a:ext>
            </a:extLst>
          </p:cNvPr>
          <p:cNvGrpSpPr>
            <a:grpSpLocks/>
          </p:cNvGrpSpPr>
          <p:nvPr/>
        </p:nvGrpSpPr>
        <p:grpSpPr bwMode="auto">
          <a:xfrm>
            <a:off x="304800" y="304800"/>
            <a:ext cx="11582400" cy="1274764"/>
            <a:chOff x="304800" y="304799"/>
            <a:chExt cx="11582400" cy="1274620"/>
          </a:xfrm>
        </p:grpSpPr>
        <p:sp>
          <p:nvSpPr>
            <p:cNvPr id="34" name="Rectangle 33">
              <a:extLst>
                <a:ext uri="{FF2B5EF4-FFF2-40B4-BE49-F238E27FC236}">
                  <a16:creationId xmlns:a16="http://schemas.microsoft.com/office/drawing/2014/main" id="{4EC94B2D-1CDD-08C9-87DC-BFE457349657}"/>
                </a:ext>
              </a:extLst>
            </p:cNvPr>
            <p:cNvSpPr/>
            <p:nvPr/>
          </p:nvSpPr>
          <p:spPr>
            <a:xfrm>
              <a:off x="304800" y="304799"/>
              <a:ext cx="11582400" cy="119207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400">
                <a:solidFill>
                  <a:srgbClr val="FFFFFF"/>
                </a:solidFill>
              </a:endParaRPr>
            </a:p>
          </p:txBody>
        </p:sp>
        <p:sp>
          <p:nvSpPr>
            <p:cNvPr id="35" name="Rectangle 34">
              <a:extLst>
                <a:ext uri="{FF2B5EF4-FFF2-40B4-BE49-F238E27FC236}">
                  <a16:creationId xmlns:a16="http://schemas.microsoft.com/office/drawing/2014/main" id="{4A85DAB0-7921-5777-88E4-3C8F6DCFEC70}"/>
                </a:ext>
              </a:extLst>
            </p:cNvPr>
            <p:cNvSpPr/>
            <p:nvPr/>
          </p:nvSpPr>
          <p:spPr>
            <a:xfrm rot="5400000">
              <a:off x="3096430" y="-1420151"/>
              <a:ext cx="207940" cy="57912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endParaRPr lang="en-US" sz="1400">
                <a:solidFill>
                  <a:srgbClr val="FFFFFF"/>
                </a:solidFill>
                <a:latin typeface="Arial" panose="020B0604020202020204"/>
              </a:endParaRPr>
            </a:p>
          </p:txBody>
        </p:sp>
        <p:sp>
          <p:nvSpPr>
            <p:cNvPr id="36" name="Rectangle 35">
              <a:extLst>
                <a:ext uri="{FF2B5EF4-FFF2-40B4-BE49-F238E27FC236}">
                  <a16:creationId xmlns:a16="http://schemas.microsoft.com/office/drawing/2014/main" id="{A66FA55C-44F2-2B28-A125-B5E675F3FDBC}"/>
                </a:ext>
              </a:extLst>
            </p:cNvPr>
            <p:cNvSpPr/>
            <p:nvPr/>
          </p:nvSpPr>
          <p:spPr>
            <a:xfrm rot="5400000">
              <a:off x="8883661" y="-1424119"/>
              <a:ext cx="215875" cy="5791202"/>
            </a:xfrm>
            <a:prstGeom prst="rect">
              <a:avLst/>
            </a:prstGeom>
            <a:solidFill>
              <a:srgbClr val="FAB73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endParaRPr lang="en-US" sz="1400" dirty="0">
                <a:solidFill>
                  <a:srgbClr val="FFFFFF"/>
                </a:solidFill>
                <a:latin typeface="Arial" panose="020B0604020202020204"/>
              </a:endParaRPr>
            </a:p>
          </p:txBody>
        </p:sp>
      </p:grpSp>
      <p:sp>
        <p:nvSpPr>
          <p:cNvPr id="84997" name="Title 1">
            <a:extLst>
              <a:ext uri="{FF2B5EF4-FFF2-40B4-BE49-F238E27FC236}">
                <a16:creationId xmlns:a16="http://schemas.microsoft.com/office/drawing/2014/main" id="{520A595E-C394-34B8-E124-102EF7823C48}"/>
              </a:ext>
            </a:extLst>
          </p:cNvPr>
          <p:cNvSpPr txBox="1">
            <a:spLocks noChangeArrowheads="1"/>
          </p:cNvSpPr>
          <p:nvPr/>
        </p:nvSpPr>
        <p:spPr bwMode="auto">
          <a:xfrm>
            <a:off x="695325" y="534988"/>
            <a:ext cx="10982325" cy="665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110000"/>
              </a:lnSpc>
              <a:spcBef>
                <a:spcPts val="900"/>
              </a:spcBef>
              <a:buFont typeface="Arial" panose="020B0604020202020204" pitchFamily="34" charset="0"/>
              <a:buChar char="•"/>
              <a:defRPr sz="2800">
                <a:solidFill>
                  <a:schemeClr val="tx2"/>
                </a:solidFill>
                <a:latin typeface="Times New Roman" panose="02020603050405020304" pitchFamily="18" charset="0"/>
                <a:ea typeface="思源黑体" panose="020B0500000000000000" pitchFamily="34" charset="-122"/>
              </a:defRPr>
            </a:lvl1pPr>
            <a:lvl2pPr marL="742950" indent="-285750">
              <a:lnSpc>
                <a:spcPct val="110000"/>
              </a:lnSpc>
              <a:spcBef>
                <a:spcPts val="900"/>
              </a:spcBef>
              <a:buFont typeface="Arial" panose="020B0604020202020204" pitchFamily="34" charset="0"/>
              <a:buChar char="−"/>
              <a:defRPr sz="2400">
                <a:solidFill>
                  <a:schemeClr val="tx2"/>
                </a:solidFill>
                <a:latin typeface="Times New Roman" panose="02020603050405020304" pitchFamily="18" charset="0"/>
                <a:ea typeface="思源黑体" panose="020B0500000000000000" pitchFamily="34" charset="-122"/>
              </a:defRPr>
            </a:lvl2pPr>
            <a:lvl3pPr marL="1143000" indent="-228600">
              <a:lnSpc>
                <a:spcPct val="110000"/>
              </a:lnSpc>
              <a:spcBef>
                <a:spcPts val="900"/>
              </a:spcBef>
              <a:buFont typeface="Arial" panose="020B0604020202020204" pitchFamily="34" charset="0"/>
              <a:buChar char="•"/>
              <a:defRPr sz="2000">
                <a:solidFill>
                  <a:schemeClr val="tx2"/>
                </a:solidFill>
                <a:latin typeface="Times New Roman" panose="02020603050405020304" pitchFamily="18" charset="0"/>
                <a:ea typeface="思源黑体" panose="020B0500000000000000" pitchFamily="34" charset="-122"/>
              </a:defRPr>
            </a:lvl3pPr>
            <a:lvl4pPr marL="1600200" indent="-228600">
              <a:lnSpc>
                <a:spcPct val="110000"/>
              </a:lnSpc>
              <a:spcBef>
                <a:spcPts val="900"/>
              </a:spcBef>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4pPr>
            <a:lvl5pPr marL="2057400" indent="-228600">
              <a:lnSpc>
                <a:spcPct val="110000"/>
              </a:lnSpc>
              <a:spcBef>
                <a:spcPts val="900"/>
              </a:spcBef>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5pPr>
            <a:lvl6pPr marL="2514600" indent="-228600" eaLnBrk="0" fontAlgn="base" hangingPunct="0">
              <a:lnSpc>
                <a:spcPct val="110000"/>
              </a:lnSpc>
              <a:spcBef>
                <a:spcPts val="900"/>
              </a:spcBef>
              <a:spcAft>
                <a:spcPct val="0"/>
              </a:spcAft>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6pPr>
            <a:lvl7pPr marL="2971800" indent="-228600" eaLnBrk="0" fontAlgn="base" hangingPunct="0">
              <a:lnSpc>
                <a:spcPct val="110000"/>
              </a:lnSpc>
              <a:spcBef>
                <a:spcPts val="900"/>
              </a:spcBef>
              <a:spcAft>
                <a:spcPct val="0"/>
              </a:spcAft>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7pPr>
            <a:lvl8pPr marL="3429000" indent="-228600" eaLnBrk="0" fontAlgn="base" hangingPunct="0">
              <a:lnSpc>
                <a:spcPct val="110000"/>
              </a:lnSpc>
              <a:spcBef>
                <a:spcPts val="900"/>
              </a:spcBef>
              <a:spcAft>
                <a:spcPct val="0"/>
              </a:spcAft>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8pPr>
            <a:lvl9pPr marL="3886200" indent="-228600" eaLnBrk="0" fontAlgn="base" hangingPunct="0">
              <a:lnSpc>
                <a:spcPct val="110000"/>
              </a:lnSpc>
              <a:spcBef>
                <a:spcPts val="900"/>
              </a:spcBef>
              <a:spcAft>
                <a:spcPct val="0"/>
              </a:spcAft>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9pPr>
          </a:lstStyle>
          <a:p>
            <a:pPr defTabSz="914400" eaLnBrk="1" hangingPunct="1">
              <a:spcBef>
                <a:spcPct val="0"/>
              </a:spcBef>
              <a:buFontTx/>
              <a:buNone/>
            </a:pPr>
            <a:r>
              <a:rPr lang="zh-CN" altLang="en-US" sz="3200" b="1" dirty="0">
                <a:solidFill>
                  <a:srgbClr val="FFFFFF"/>
                </a:solidFill>
                <a:latin typeface="思源黑体" panose="020B0500000000000000" pitchFamily="34" charset="-122"/>
              </a:rPr>
              <a:t>高级检索</a:t>
            </a:r>
            <a:endParaRPr lang="zh-CN" altLang="en-US" sz="3200" dirty="0">
              <a:solidFill>
                <a:srgbClr val="FFFFFF"/>
              </a:solidFill>
              <a:latin typeface="思源黑体" panose="020B0500000000000000" pitchFamily="34" charset="-122"/>
            </a:endParaRPr>
          </a:p>
        </p:txBody>
      </p:sp>
      <p:sp>
        <p:nvSpPr>
          <p:cNvPr id="84998" name="Content Placeholder 2">
            <a:extLst>
              <a:ext uri="{FF2B5EF4-FFF2-40B4-BE49-F238E27FC236}">
                <a16:creationId xmlns:a16="http://schemas.microsoft.com/office/drawing/2014/main" id="{5FA08118-6C2E-2D90-5B13-72C6C29434E7}"/>
              </a:ext>
            </a:extLst>
          </p:cNvPr>
          <p:cNvSpPr txBox="1">
            <a:spLocks noChangeArrowheads="1"/>
          </p:cNvSpPr>
          <p:nvPr/>
        </p:nvSpPr>
        <p:spPr bwMode="auto">
          <a:xfrm>
            <a:off x="1601788" y="5256213"/>
            <a:ext cx="106584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110000"/>
              </a:lnSpc>
              <a:spcBef>
                <a:spcPts val="900"/>
              </a:spcBef>
              <a:buFont typeface="Arial" panose="020B0604020202020204" pitchFamily="34" charset="0"/>
              <a:buChar char="•"/>
              <a:defRPr sz="2800">
                <a:solidFill>
                  <a:schemeClr val="tx2"/>
                </a:solidFill>
                <a:latin typeface="Times New Roman" panose="02020603050405020304" pitchFamily="18" charset="0"/>
                <a:ea typeface="思源黑体" panose="020B0500000000000000" pitchFamily="34" charset="-122"/>
              </a:defRPr>
            </a:lvl1pPr>
            <a:lvl2pPr marL="685800" indent="-228600">
              <a:lnSpc>
                <a:spcPct val="110000"/>
              </a:lnSpc>
              <a:spcBef>
                <a:spcPts val="900"/>
              </a:spcBef>
              <a:buFont typeface="Arial" panose="020B0604020202020204" pitchFamily="34" charset="0"/>
              <a:buChar char="−"/>
              <a:defRPr sz="2400">
                <a:solidFill>
                  <a:schemeClr val="tx2"/>
                </a:solidFill>
                <a:latin typeface="Times New Roman" panose="02020603050405020304" pitchFamily="18" charset="0"/>
                <a:ea typeface="思源黑体" panose="020B0500000000000000" pitchFamily="34" charset="-122"/>
              </a:defRPr>
            </a:lvl2pPr>
            <a:lvl3pPr marL="1143000" indent="-228600">
              <a:lnSpc>
                <a:spcPct val="110000"/>
              </a:lnSpc>
              <a:spcBef>
                <a:spcPts val="900"/>
              </a:spcBef>
              <a:buFont typeface="Arial" panose="020B0604020202020204" pitchFamily="34" charset="0"/>
              <a:buChar char="•"/>
              <a:defRPr sz="2000">
                <a:solidFill>
                  <a:schemeClr val="tx2"/>
                </a:solidFill>
                <a:latin typeface="Times New Roman" panose="02020603050405020304" pitchFamily="18" charset="0"/>
                <a:ea typeface="思源黑体" panose="020B0500000000000000" pitchFamily="34" charset="-122"/>
              </a:defRPr>
            </a:lvl3pPr>
            <a:lvl4pPr marL="1600200" indent="-228600">
              <a:lnSpc>
                <a:spcPct val="110000"/>
              </a:lnSpc>
              <a:spcBef>
                <a:spcPts val="900"/>
              </a:spcBef>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4pPr>
            <a:lvl5pPr marL="2057400" indent="-228600">
              <a:lnSpc>
                <a:spcPct val="110000"/>
              </a:lnSpc>
              <a:spcBef>
                <a:spcPts val="900"/>
              </a:spcBef>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5pPr>
            <a:lvl6pPr marL="2514600" indent="-228600" eaLnBrk="0" fontAlgn="base" hangingPunct="0">
              <a:lnSpc>
                <a:spcPct val="110000"/>
              </a:lnSpc>
              <a:spcBef>
                <a:spcPts val="900"/>
              </a:spcBef>
              <a:spcAft>
                <a:spcPct val="0"/>
              </a:spcAft>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6pPr>
            <a:lvl7pPr marL="2971800" indent="-228600" eaLnBrk="0" fontAlgn="base" hangingPunct="0">
              <a:lnSpc>
                <a:spcPct val="110000"/>
              </a:lnSpc>
              <a:spcBef>
                <a:spcPts val="900"/>
              </a:spcBef>
              <a:spcAft>
                <a:spcPct val="0"/>
              </a:spcAft>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7pPr>
            <a:lvl8pPr marL="3429000" indent="-228600" eaLnBrk="0" fontAlgn="base" hangingPunct="0">
              <a:lnSpc>
                <a:spcPct val="110000"/>
              </a:lnSpc>
              <a:spcBef>
                <a:spcPts val="900"/>
              </a:spcBef>
              <a:spcAft>
                <a:spcPct val="0"/>
              </a:spcAft>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8pPr>
            <a:lvl9pPr marL="3886200" indent="-228600" eaLnBrk="0" fontAlgn="base" hangingPunct="0">
              <a:lnSpc>
                <a:spcPct val="110000"/>
              </a:lnSpc>
              <a:spcBef>
                <a:spcPts val="900"/>
              </a:spcBef>
              <a:spcAft>
                <a:spcPct val="0"/>
              </a:spcAft>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9pPr>
          </a:lstStyle>
          <a:p>
            <a:pPr defTabSz="914400" eaLnBrk="1" hangingPunct="1">
              <a:lnSpc>
                <a:spcPct val="114000"/>
              </a:lnSpc>
              <a:buFont typeface="Arial" panose="020B0604020202020204" pitchFamily="34" charset="0"/>
              <a:buNone/>
            </a:pPr>
            <a:endParaRPr lang="zh-CN" altLang="en-US" sz="2400" b="1">
              <a:solidFill>
                <a:srgbClr val="454545"/>
              </a:solidFill>
            </a:endParaRPr>
          </a:p>
        </p:txBody>
      </p:sp>
      <p:sp>
        <p:nvSpPr>
          <p:cNvPr id="5" name="Rectangle 8">
            <a:extLst>
              <a:ext uri="{FF2B5EF4-FFF2-40B4-BE49-F238E27FC236}">
                <a16:creationId xmlns:a16="http://schemas.microsoft.com/office/drawing/2014/main" id="{1FC193AB-9AF5-B029-CF53-C0AE3FC399BD}"/>
              </a:ext>
            </a:extLst>
          </p:cNvPr>
          <p:cNvSpPr/>
          <p:nvPr/>
        </p:nvSpPr>
        <p:spPr>
          <a:xfrm>
            <a:off x="3950420" y="3266249"/>
            <a:ext cx="725098" cy="690082"/>
          </a:xfrm>
          <a:prstGeom prst="rect">
            <a:avLst/>
          </a:prstGeom>
          <a:no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400">
              <a:solidFill>
                <a:srgbClr val="FFFFFF"/>
              </a:solidFill>
            </a:endParaRPr>
          </a:p>
        </p:txBody>
      </p:sp>
      <p:sp>
        <p:nvSpPr>
          <p:cNvPr id="6" name="Rectangle 8">
            <a:extLst>
              <a:ext uri="{FF2B5EF4-FFF2-40B4-BE49-F238E27FC236}">
                <a16:creationId xmlns:a16="http://schemas.microsoft.com/office/drawing/2014/main" id="{E724B357-2F2A-BDA6-D3D9-75DB44823561}"/>
              </a:ext>
            </a:extLst>
          </p:cNvPr>
          <p:cNvSpPr/>
          <p:nvPr/>
        </p:nvSpPr>
        <p:spPr>
          <a:xfrm>
            <a:off x="7786299" y="2872533"/>
            <a:ext cx="725098" cy="1083797"/>
          </a:xfrm>
          <a:prstGeom prst="rect">
            <a:avLst/>
          </a:prstGeom>
          <a:no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400">
              <a:solidFill>
                <a:srgbClr val="FFFFFF"/>
              </a:solidFill>
            </a:endParaRPr>
          </a:p>
        </p:txBody>
      </p:sp>
    </p:spTree>
    <p:extLst>
      <p:ext uri="{BB962C8B-B14F-4D97-AF65-F5344CB8AC3E}">
        <p14:creationId xmlns:p14="http://schemas.microsoft.com/office/powerpoint/2010/main" val="3461198738"/>
      </p:ext>
    </p:extLst>
  </p:cSld>
  <p:clrMapOvr>
    <a:masterClrMapping/>
  </p:clrMapOvr>
  <p:transition spd="med">
    <p:fad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F085D384-4B95-31EE-709B-27A52AAA96F8}"/>
              </a:ext>
            </a:extLst>
          </p:cNvPr>
          <p:cNvPicPr>
            <a:picLocks noChangeAspect="1"/>
          </p:cNvPicPr>
          <p:nvPr/>
        </p:nvPicPr>
        <p:blipFill>
          <a:blip r:embed="rId3"/>
          <a:stretch>
            <a:fillRect/>
          </a:stretch>
        </p:blipFill>
        <p:spPr>
          <a:xfrm>
            <a:off x="2400953" y="1789202"/>
            <a:ext cx="7521301" cy="4180277"/>
          </a:xfrm>
          <a:prstGeom prst="rect">
            <a:avLst/>
          </a:prstGeom>
        </p:spPr>
      </p:pic>
      <p:pic>
        <p:nvPicPr>
          <p:cNvPr id="84994" name="Picture 2">
            <a:extLst>
              <a:ext uri="{FF2B5EF4-FFF2-40B4-BE49-F238E27FC236}">
                <a16:creationId xmlns:a16="http://schemas.microsoft.com/office/drawing/2014/main" id="{D58D839B-ABAE-500D-B450-A031E0126C7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3366" r="3366"/>
          <a:stretch>
            <a:fillRect/>
          </a:stretch>
        </p:blipFill>
        <p:spPr bwMode="auto">
          <a:xfrm>
            <a:off x="1240588" y="1200150"/>
            <a:ext cx="9801224" cy="569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5" name="Title 1">
            <a:extLst>
              <a:ext uri="{FF2B5EF4-FFF2-40B4-BE49-F238E27FC236}">
                <a16:creationId xmlns:a16="http://schemas.microsoft.com/office/drawing/2014/main" id="{7B95BB8B-6944-CD34-F434-A35F465DAEEB}"/>
              </a:ext>
            </a:extLst>
          </p:cNvPr>
          <p:cNvSpPr>
            <a:spLocks noGrp="1" noChangeArrowheads="1"/>
          </p:cNvSpPr>
          <p:nvPr>
            <p:ph type="title"/>
          </p:nvPr>
        </p:nvSpPr>
        <p:spPr/>
        <p:txBody>
          <a:bodyPr/>
          <a:lstStyle/>
          <a:p>
            <a:pPr eaLnBrk="1" hangingPunct="1"/>
            <a:endParaRPr lang="en-US" altLang="en-US"/>
          </a:p>
        </p:txBody>
      </p:sp>
      <p:grpSp>
        <p:nvGrpSpPr>
          <p:cNvPr id="84996" name="Group 32">
            <a:extLst>
              <a:ext uri="{FF2B5EF4-FFF2-40B4-BE49-F238E27FC236}">
                <a16:creationId xmlns:a16="http://schemas.microsoft.com/office/drawing/2014/main" id="{5AF6A588-7D00-B8BA-BF6B-B71578215303}"/>
              </a:ext>
            </a:extLst>
          </p:cNvPr>
          <p:cNvGrpSpPr>
            <a:grpSpLocks/>
          </p:cNvGrpSpPr>
          <p:nvPr/>
        </p:nvGrpSpPr>
        <p:grpSpPr bwMode="auto">
          <a:xfrm>
            <a:off x="304800" y="304800"/>
            <a:ext cx="11582400" cy="1274764"/>
            <a:chOff x="304800" y="304799"/>
            <a:chExt cx="11582400" cy="1274620"/>
          </a:xfrm>
        </p:grpSpPr>
        <p:sp>
          <p:nvSpPr>
            <p:cNvPr id="34" name="Rectangle 33">
              <a:extLst>
                <a:ext uri="{FF2B5EF4-FFF2-40B4-BE49-F238E27FC236}">
                  <a16:creationId xmlns:a16="http://schemas.microsoft.com/office/drawing/2014/main" id="{4EC94B2D-1CDD-08C9-87DC-BFE457349657}"/>
                </a:ext>
              </a:extLst>
            </p:cNvPr>
            <p:cNvSpPr/>
            <p:nvPr/>
          </p:nvSpPr>
          <p:spPr>
            <a:xfrm>
              <a:off x="304800" y="304799"/>
              <a:ext cx="11582400" cy="119207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400">
                <a:solidFill>
                  <a:srgbClr val="FFFFFF"/>
                </a:solidFill>
              </a:endParaRPr>
            </a:p>
          </p:txBody>
        </p:sp>
        <p:sp>
          <p:nvSpPr>
            <p:cNvPr id="35" name="Rectangle 34">
              <a:extLst>
                <a:ext uri="{FF2B5EF4-FFF2-40B4-BE49-F238E27FC236}">
                  <a16:creationId xmlns:a16="http://schemas.microsoft.com/office/drawing/2014/main" id="{4A85DAB0-7921-5777-88E4-3C8F6DCFEC70}"/>
                </a:ext>
              </a:extLst>
            </p:cNvPr>
            <p:cNvSpPr/>
            <p:nvPr/>
          </p:nvSpPr>
          <p:spPr>
            <a:xfrm rot="5400000">
              <a:off x="3096430" y="-1420151"/>
              <a:ext cx="207940" cy="57912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endParaRPr lang="en-US" sz="1400">
                <a:solidFill>
                  <a:srgbClr val="FFFFFF"/>
                </a:solidFill>
                <a:latin typeface="Arial" panose="020B0604020202020204"/>
              </a:endParaRPr>
            </a:p>
          </p:txBody>
        </p:sp>
        <p:sp>
          <p:nvSpPr>
            <p:cNvPr id="36" name="Rectangle 35">
              <a:extLst>
                <a:ext uri="{FF2B5EF4-FFF2-40B4-BE49-F238E27FC236}">
                  <a16:creationId xmlns:a16="http://schemas.microsoft.com/office/drawing/2014/main" id="{A66FA55C-44F2-2B28-A125-B5E675F3FDBC}"/>
                </a:ext>
              </a:extLst>
            </p:cNvPr>
            <p:cNvSpPr/>
            <p:nvPr/>
          </p:nvSpPr>
          <p:spPr>
            <a:xfrm rot="5400000">
              <a:off x="8883661" y="-1424119"/>
              <a:ext cx="215875" cy="5791202"/>
            </a:xfrm>
            <a:prstGeom prst="rect">
              <a:avLst/>
            </a:prstGeom>
            <a:solidFill>
              <a:srgbClr val="FAB73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endParaRPr lang="en-US" sz="1400" dirty="0">
                <a:solidFill>
                  <a:srgbClr val="FFFFFF"/>
                </a:solidFill>
                <a:latin typeface="Arial" panose="020B0604020202020204"/>
              </a:endParaRPr>
            </a:p>
          </p:txBody>
        </p:sp>
      </p:grpSp>
      <p:sp>
        <p:nvSpPr>
          <p:cNvPr id="84997" name="Title 1">
            <a:extLst>
              <a:ext uri="{FF2B5EF4-FFF2-40B4-BE49-F238E27FC236}">
                <a16:creationId xmlns:a16="http://schemas.microsoft.com/office/drawing/2014/main" id="{520A595E-C394-34B8-E124-102EF7823C48}"/>
              </a:ext>
            </a:extLst>
          </p:cNvPr>
          <p:cNvSpPr txBox="1">
            <a:spLocks noChangeArrowheads="1"/>
          </p:cNvSpPr>
          <p:nvPr/>
        </p:nvSpPr>
        <p:spPr bwMode="auto">
          <a:xfrm>
            <a:off x="695325" y="534988"/>
            <a:ext cx="10982325" cy="665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110000"/>
              </a:lnSpc>
              <a:spcBef>
                <a:spcPts val="900"/>
              </a:spcBef>
              <a:buFont typeface="Arial" panose="020B0604020202020204" pitchFamily="34" charset="0"/>
              <a:buChar char="•"/>
              <a:defRPr sz="2800">
                <a:solidFill>
                  <a:schemeClr val="tx2"/>
                </a:solidFill>
                <a:latin typeface="Times New Roman" panose="02020603050405020304" pitchFamily="18" charset="0"/>
                <a:ea typeface="思源黑体" panose="020B0500000000000000" pitchFamily="34" charset="-122"/>
              </a:defRPr>
            </a:lvl1pPr>
            <a:lvl2pPr marL="742950" indent="-285750">
              <a:lnSpc>
                <a:spcPct val="110000"/>
              </a:lnSpc>
              <a:spcBef>
                <a:spcPts val="900"/>
              </a:spcBef>
              <a:buFont typeface="Arial" panose="020B0604020202020204" pitchFamily="34" charset="0"/>
              <a:buChar char="−"/>
              <a:defRPr sz="2400">
                <a:solidFill>
                  <a:schemeClr val="tx2"/>
                </a:solidFill>
                <a:latin typeface="Times New Roman" panose="02020603050405020304" pitchFamily="18" charset="0"/>
                <a:ea typeface="思源黑体" panose="020B0500000000000000" pitchFamily="34" charset="-122"/>
              </a:defRPr>
            </a:lvl2pPr>
            <a:lvl3pPr marL="1143000" indent="-228600">
              <a:lnSpc>
                <a:spcPct val="110000"/>
              </a:lnSpc>
              <a:spcBef>
                <a:spcPts val="900"/>
              </a:spcBef>
              <a:buFont typeface="Arial" panose="020B0604020202020204" pitchFamily="34" charset="0"/>
              <a:buChar char="•"/>
              <a:defRPr sz="2000">
                <a:solidFill>
                  <a:schemeClr val="tx2"/>
                </a:solidFill>
                <a:latin typeface="Times New Roman" panose="02020603050405020304" pitchFamily="18" charset="0"/>
                <a:ea typeface="思源黑体" panose="020B0500000000000000" pitchFamily="34" charset="-122"/>
              </a:defRPr>
            </a:lvl3pPr>
            <a:lvl4pPr marL="1600200" indent="-228600">
              <a:lnSpc>
                <a:spcPct val="110000"/>
              </a:lnSpc>
              <a:spcBef>
                <a:spcPts val="900"/>
              </a:spcBef>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4pPr>
            <a:lvl5pPr marL="2057400" indent="-228600">
              <a:lnSpc>
                <a:spcPct val="110000"/>
              </a:lnSpc>
              <a:spcBef>
                <a:spcPts val="900"/>
              </a:spcBef>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5pPr>
            <a:lvl6pPr marL="2514600" indent="-228600" eaLnBrk="0" fontAlgn="base" hangingPunct="0">
              <a:lnSpc>
                <a:spcPct val="110000"/>
              </a:lnSpc>
              <a:spcBef>
                <a:spcPts val="900"/>
              </a:spcBef>
              <a:spcAft>
                <a:spcPct val="0"/>
              </a:spcAft>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6pPr>
            <a:lvl7pPr marL="2971800" indent="-228600" eaLnBrk="0" fontAlgn="base" hangingPunct="0">
              <a:lnSpc>
                <a:spcPct val="110000"/>
              </a:lnSpc>
              <a:spcBef>
                <a:spcPts val="900"/>
              </a:spcBef>
              <a:spcAft>
                <a:spcPct val="0"/>
              </a:spcAft>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7pPr>
            <a:lvl8pPr marL="3429000" indent="-228600" eaLnBrk="0" fontAlgn="base" hangingPunct="0">
              <a:lnSpc>
                <a:spcPct val="110000"/>
              </a:lnSpc>
              <a:spcBef>
                <a:spcPts val="900"/>
              </a:spcBef>
              <a:spcAft>
                <a:spcPct val="0"/>
              </a:spcAft>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8pPr>
            <a:lvl9pPr marL="3886200" indent="-228600" eaLnBrk="0" fontAlgn="base" hangingPunct="0">
              <a:lnSpc>
                <a:spcPct val="110000"/>
              </a:lnSpc>
              <a:spcBef>
                <a:spcPts val="900"/>
              </a:spcBef>
              <a:spcAft>
                <a:spcPct val="0"/>
              </a:spcAft>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9pPr>
          </a:lstStyle>
          <a:p>
            <a:pPr defTabSz="914400" eaLnBrk="1" hangingPunct="1">
              <a:spcBef>
                <a:spcPct val="0"/>
              </a:spcBef>
              <a:buFontTx/>
              <a:buNone/>
            </a:pPr>
            <a:r>
              <a:rPr lang="zh-CN" altLang="en-US" sz="3200" b="1" dirty="0">
                <a:solidFill>
                  <a:srgbClr val="FFFFFF"/>
                </a:solidFill>
                <a:latin typeface="思源黑体" panose="020B0500000000000000" pitchFamily="34" charset="-122"/>
              </a:rPr>
              <a:t>借助过滤器筛选文献类型</a:t>
            </a:r>
            <a:endParaRPr lang="zh-CN" altLang="en-US" sz="3200" dirty="0">
              <a:solidFill>
                <a:srgbClr val="FFFFFF"/>
              </a:solidFill>
              <a:latin typeface="思源黑体" panose="020B0500000000000000" pitchFamily="34" charset="-122"/>
            </a:endParaRPr>
          </a:p>
        </p:txBody>
      </p:sp>
      <p:sp>
        <p:nvSpPr>
          <p:cNvPr id="84998" name="Content Placeholder 2">
            <a:extLst>
              <a:ext uri="{FF2B5EF4-FFF2-40B4-BE49-F238E27FC236}">
                <a16:creationId xmlns:a16="http://schemas.microsoft.com/office/drawing/2014/main" id="{5FA08118-6C2E-2D90-5B13-72C6C29434E7}"/>
              </a:ext>
            </a:extLst>
          </p:cNvPr>
          <p:cNvSpPr txBox="1">
            <a:spLocks noChangeArrowheads="1"/>
          </p:cNvSpPr>
          <p:nvPr/>
        </p:nvSpPr>
        <p:spPr bwMode="auto">
          <a:xfrm>
            <a:off x="1601788" y="5256213"/>
            <a:ext cx="106584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110000"/>
              </a:lnSpc>
              <a:spcBef>
                <a:spcPts val="900"/>
              </a:spcBef>
              <a:buFont typeface="Arial" panose="020B0604020202020204" pitchFamily="34" charset="0"/>
              <a:buChar char="•"/>
              <a:defRPr sz="2800">
                <a:solidFill>
                  <a:schemeClr val="tx2"/>
                </a:solidFill>
                <a:latin typeface="Times New Roman" panose="02020603050405020304" pitchFamily="18" charset="0"/>
                <a:ea typeface="思源黑体" panose="020B0500000000000000" pitchFamily="34" charset="-122"/>
              </a:defRPr>
            </a:lvl1pPr>
            <a:lvl2pPr marL="685800" indent="-228600">
              <a:lnSpc>
                <a:spcPct val="110000"/>
              </a:lnSpc>
              <a:spcBef>
                <a:spcPts val="900"/>
              </a:spcBef>
              <a:buFont typeface="Arial" panose="020B0604020202020204" pitchFamily="34" charset="0"/>
              <a:buChar char="−"/>
              <a:defRPr sz="2400">
                <a:solidFill>
                  <a:schemeClr val="tx2"/>
                </a:solidFill>
                <a:latin typeface="Times New Roman" panose="02020603050405020304" pitchFamily="18" charset="0"/>
                <a:ea typeface="思源黑体" panose="020B0500000000000000" pitchFamily="34" charset="-122"/>
              </a:defRPr>
            </a:lvl2pPr>
            <a:lvl3pPr marL="1143000" indent="-228600">
              <a:lnSpc>
                <a:spcPct val="110000"/>
              </a:lnSpc>
              <a:spcBef>
                <a:spcPts val="900"/>
              </a:spcBef>
              <a:buFont typeface="Arial" panose="020B0604020202020204" pitchFamily="34" charset="0"/>
              <a:buChar char="•"/>
              <a:defRPr sz="2000">
                <a:solidFill>
                  <a:schemeClr val="tx2"/>
                </a:solidFill>
                <a:latin typeface="Times New Roman" panose="02020603050405020304" pitchFamily="18" charset="0"/>
                <a:ea typeface="思源黑体" panose="020B0500000000000000" pitchFamily="34" charset="-122"/>
              </a:defRPr>
            </a:lvl3pPr>
            <a:lvl4pPr marL="1600200" indent="-228600">
              <a:lnSpc>
                <a:spcPct val="110000"/>
              </a:lnSpc>
              <a:spcBef>
                <a:spcPts val="900"/>
              </a:spcBef>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4pPr>
            <a:lvl5pPr marL="2057400" indent="-228600">
              <a:lnSpc>
                <a:spcPct val="110000"/>
              </a:lnSpc>
              <a:spcBef>
                <a:spcPts val="900"/>
              </a:spcBef>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5pPr>
            <a:lvl6pPr marL="2514600" indent="-228600" eaLnBrk="0" fontAlgn="base" hangingPunct="0">
              <a:lnSpc>
                <a:spcPct val="110000"/>
              </a:lnSpc>
              <a:spcBef>
                <a:spcPts val="900"/>
              </a:spcBef>
              <a:spcAft>
                <a:spcPct val="0"/>
              </a:spcAft>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6pPr>
            <a:lvl7pPr marL="2971800" indent="-228600" eaLnBrk="0" fontAlgn="base" hangingPunct="0">
              <a:lnSpc>
                <a:spcPct val="110000"/>
              </a:lnSpc>
              <a:spcBef>
                <a:spcPts val="900"/>
              </a:spcBef>
              <a:spcAft>
                <a:spcPct val="0"/>
              </a:spcAft>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7pPr>
            <a:lvl8pPr marL="3429000" indent="-228600" eaLnBrk="0" fontAlgn="base" hangingPunct="0">
              <a:lnSpc>
                <a:spcPct val="110000"/>
              </a:lnSpc>
              <a:spcBef>
                <a:spcPts val="900"/>
              </a:spcBef>
              <a:spcAft>
                <a:spcPct val="0"/>
              </a:spcAft>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8pPr>
            <a:lvl9pPr marL="3886200" indent="-228600" eaLnBrk="0" fontAlgn="base" hangingPunct="0">
              <a:lnSpc>
                <a:spcPct val="110000"/>
              </a:lnSpc>
              <a:spcBef>
                <a:spcPts val="900"/>
              </a:spcBef>
              <a:spcAft>
                <a:spcPct val="0"/>
              </a:spcAft>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9pPr>
          </a:lstStyle>
          <a:p>
            <a:pPr defTabSz="914400" eaLnBrk="1" hangingPunct="1">
              <a:lnSpc>
                <a:spcPct val="114000"/>
              </a:lnSpc>
              <a:buFont typeface="Arial" panose="020B0604020202020204" pitchFamily="34" charset="0"/>
              <a:buNone/>
            </a:pPr>
            <a:endParaRPr lang="zh-CN" altLang="en-US" sz="2400" b="1">
              <a:solidFill>
                <a:srgbClr val="454545"/>
              </a:solidFill>
            </a:endParaRPr>
          </a:p>
        </p:txBody>
      </p:sp>
      <p:sp>
        <p:nvSpPr>
          <p:cNvPr id="5" name="Rectangle 8">
            <a:extLst>
              <a:ext uri="{FF2B5EF4-FFF2-40B4-BE49-F238E27FC236}">
                <a16:creationId xmlns:a16="http://schemas.microsoft.com/office/drawing/2014/main" id="{1FC193AB-9AF5-B029-CF53-C0AE3FC399BD}"/>
              </a:ext>
            </a:extLst>
          </p:cNvPr>
          <p:cNvSpPr/>
          <p:nvPr/>
        </p:nvSpPr>
        <p:spPr>
          <a:xfrm>
            <a:off x="3950419" y="2972951"/>
            <a:ext cx="966637" cy="348219"/>
          </a:xfrm>
          <a:prstGeom prst="rect">
            <a:avLst/>
          </a:prstGeom>
          <a:no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400">
              <a:solidFill>
                <a:srgbClr val="FFFFFF"/>
              </a:solidFill>
            </a:endParaRPr>
          </a:p>
        </p:txBody>
      </p:sp>
    </p:spTree>
    <p:extLst>
      <p:ext uri="{BB962C8B-B14F-4D97-AF65-F5344CB8AC3E}">
        <p14:creationId xmlns:p14="http://schemas.microsoft.com/office/powerpoint/2010/main" val="3076600984"/>
      </p:ext>
    </p:extLst>
  </p:cSld>
  <p:clrMapOvr>
    <a:masterClrMapping/>
  </p:clrMapOvr>
  <p:transition spd="med">
    <p:fad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Title 1">
            <a:extLst>
              <a:ext uri="{FF2B5EF4-FFF2-40B4-BE49-F238E27FC236}">
                <a16:creationId xmlns:a16="http://schemas.microsoft.com/office/drawing/2014/main" id="{78F7320D-DD45-1624-125D-F318C3AE4A2A}"/>
              </a:ext>
            </a:extLst>
          </p:cNvPr>
          <p:cNvSpPr>
            <a:spLocks noGrp="1" noChangeArrowheads="1"/>
          </p:cNvSpPr>
          <p:nvPr>
            <p:ph type="title"/>
          </p:nvPr>
        </p:nvSpPr>
        <p:spPr>
          <a:xfrm>
            <a:off x="681038" y="417513"/>
            <a:ext cx="10515600" cy="1022350"/>
          </a:xfrm>
        </p:spPr>
        <p:txBody>
          <a:bodyPr/>
          <a:lstStyle/>
          <a:p>
            <a:pPr eaLnBrk="1" hangingPunct="1"/>
            <a:r>
              <a:rPr lang="zh-CN" altLang="en-US" b="1">
                <a:solidFill>
                  <a:schemeClr val="tx2"/>
                </a:solidFill>
                <a:cs typeface="Open Sans" panose="020B0606030504020204" pitchFamily="34" charset="0"/>
              </a:rPr>
              <a:t>布尔逻辑运算符</a:t>
            </a:r>
            <a:endParaRPr lang="en-AU" altLang="en-US">
              <a:solidFill>
                <a:schemeClr val="tx2"/>
              </a:solidFill>
            </a:endParaRPr>
          </a:p>
        </p:txBody>
      </p:sp>
      <p:sp>
        <p:nvSpPr>
          <p:cNvPr id="4" name="Rectangle: Rounded Corners 3">
            <a:extLst>
              <a:ext uri="{FF2B5EF4-FFF2-40B4-BE49-F238E27FC236}">
                <a16:creationId xmlns:a16="http://schemas.microsoft.com/office/drawing/2014/main" id="{C9EDDCE5-78F4-34CE-61FA-851076BA7FFE}"/>
              </a:ext>
            </a:extLst>
          </p:cNvPr>
          <p:cNvSpPr/>
          <p:nvPr/>
        </p:nvSpPr>
        <p:spPr>
          <a:xfrm>
            <a:off x="641023" y="1159497"/>
            <a:ext cx="10680569" cy="4967926"/>
          </a:xfrm>
          <a:prstGeom prst="roundRect">
            <a:avLst>
              <a:gd name="adj" fmla="val 3853"/>
            </a:avLst>
          </a:prstGeom>
          <a:solidFill>
            <a:schemeClr val="bg1">
              <a:lumMod val="95000"/>
            </a:schemeClr>
          </a:solidFill>
          <a:ln>
            <a:no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AU" sz="1400" dirty="0"/>
          </a:p>
        </p:txBody>
      </p:sp>
      <p:sp>
        <p:nvSpPr>
          <p:cNvPr id="6" name="Rectangle 5">
            <a:extLst>
              <a:ext uri="{FF2B5EF4-FFF2-40B4-BE49-F238E27FC236}">
                <a16:creationId xmlns:a16="http://schemas.microsoft.com/office/drawing/2014/main" id="{7DA92FA3-CDF9-DEB8-5EE0-22325834B837}"/>
              </a:ext>
            </a:extLst>
          </p:cNvPr>
          <p:cNvSpPr/>
          <p:nvPr/>
        </p:nvSpPr>
        <p:spPr>
          <a:xfrm>
            <a:off x="1143000" y="2208213"/>
            <a:ext cx="2684463" cy="3281362"/>
          </a:xfrm>
          <a:prstGeom prst="rect">
            <a:avLst/>
          </a:prstGeom>
          <a:noFill/>
          <a:ln w="76200">
            <a:noFill/>
          </a:ln>
        </p:spPr>
        <p:style>
          <a:lnRef idx="2">
            <a:schemeClr val="accent1">
              <a:shade val="50000"/>
            </a:schemeClr>
          </a:lnRef>
          <a:fillRef idx="1">
            <a:schemeClr val="accent1"/>
          </a:fillRef>
          <a:effectRef idx="0">
            <a:schemeClr val="accent1"/>
          </a:effectRef>
          <a:fontRef idx="minor">
            <a:schemeClr val="lt1"/>
          </a:fontRef>
        </p:style>
        <p:txBody>
          <a:bodyPr/>
          <a:lstStyle>
            <a:lvl1pPr>
              <a:lnSpc>
                <a:spcPct val="110000"/>
              </a:lnSpc>
              <a:spcBef>
                <a:spcPts val="900"/>
              </a:spcBef>
              <a:buFont typeface="Arial" panose="020B0604020202020204" pitchFamily="34" charset="0"/>
              <a:buChar char="•"/>
              <a:defRPr sz="2800">
                <a:solidFill>
                  <a:schemeClr val="tx2"/>
                </a:solidFill>
                <a:latin typeface="Times New Roman" panose="02020603050405020304" pitchFamily="18" charset="0"/>
                <a:ea typeface="思源黑体" panose="020B0500000000000000" pitchFamily="34" charset="-122"/>
              </a:defRPr>
            </a:lvl1pPr>
            <a:lvl2pPr marL="742950" indent="-285750">
              <a:lnSpc>
                <a:spcPct val="110000"/>
              </a:lnSpc>
              <a:spcBef>
                <a:spcPts val="900"/>
              </a:spcBef>
              <a:buFont typeface="Arial" panose="020B0604020202020204" pitchFamily="34" charset="0"/>
              <a:buChar char="−"/>
              <a:defRPr sz="2400">
                <a:solidFill>
                  <a:schemeClr val="tx2"/>
                </a:solidFill>
                <a:latin typeface="Times New Roman" panose="02020603050405020304" pitchFamily="18" charset="0"/>
                <a:ea typeface="思源黑体" panose="020B0500000000000000" pitchFamily="34" charset="-122"/>
              </a:defRPr>
            </a:lvl2pPr>
            <a:lvl3pPr marL="1143000" indent="-228600">
              <a:lnSpc>
                <a:spcPct val="110000"/>
              </a:lnSpc>
              <a:spcBef>
                <a:spcPts val="900"/>
              </a:spcBef>
              <a:buFont typeface="Arial" panose="020B0604020202020204" pitchFamily="34" charset="0"/>
              <a:buChar char="•"/>
              <a:defRPr sz="2000">
                <a:solidFill>
                  <a:schemeClr val="tx2"/>
                </a:solidFill>
                <a:latin typeface="Times New Roman" panose="02020603050405020304" pitchFamily="18" charset="0"/>
                <a:ea typeface="思源黑体" panose="020B0500000000000000" pitchFamily="34" charset="-122"/>
              </a:defRPr>
            </a:lvl3pPr>
            <a:lvl4pPr marL="1600200" indent="-228600">
              <a:lnSpc>
                <a:spcPct val="110000"/>
              </a:lnSpc>
              <a:spcBef>
                <a:spcPts val="900"/>
              </a:spcBef>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4pPr>
            <a:lvl5pPr marL="2057400" indent="-228600">
              <a:lnSpc>
                <a:spcPct val="110000"/>
              </a:lnSpc>
              <a:spcBef>
                <a:spcPts val="900"/>
              </a:spcBef>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5pPr>
            <a:lvl6pPr marL="2514600" indent="-228600" defTabSz="457200" eaLnBrk="0" fontAlgn="base" hangingPunct="0">
              <a:lnSpc>
                <a:spcPct val="110000"/>
              </a:lnSpc>
              <a:spcBef>
                <a:spcPts val="900"/>
              </a:spcBef>
              <a:spcAft>
                <a:spcPct val="0"/>
              </a:spcAft>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6pPr>
            <a:lvl7pPr marL="2971800" indent="-228600" defTabSz="457200" eaLnBrk="0" fontAlgn="base" hangingPunct="0">
              <a:lnSpc>
                <a:spcPct val="110000"/>
              </a:lnSpc>
              <a:spcBef>
                <a:spcPts val="900"/>
              </a:spcBef>
              <a:spcAft>
                <a:spcPct val="0"/>
              </a:spcAft>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7pPr>
            <a:lvl8pPr marL="3429000" indent="-228600" defTabSz="457200" eaLnBrk="0" fontAlgn="base" hangingPunct="0">
              <a:lnSpc>
                <a:spcPct val="110000"/>
              </a:lnSpc>
              <a:spcBef>
                <a:spcPts val="900"/>
              </a:spcBef>
              <a:spcAft>
                <a:spcPct val="0"/>
              </a:spcAft>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8pPr>
            <a:lvl9pPr marL="3886200" indent="-228600" defTabSz="457200" eaLnBrk="0" fontAlgn="base" hangingPunct="0">
              <a:lnSpc>
                <a:spcPct val="110000"/>
              </a:lnSpc>
              <a:spcBef>
                <a:spcPts val="900"/>
              </a:spcBef>
              <a:spcAft>
                <a:spcPct val="0"/>
              </a:spcAft>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9pPr>
          </a:lstStyle>
          <a:p>
            <a:pPr eaLnBrk="1" hangingPunct="1">
              <a:lnSpc>
                <a:spcPct val="150000"/>
              </a:lnSpc>
              <a:spcBef>
                <a:spcPct val="0"/>
              </a:spcBef>
              <a:spcAft>
                <a:spcPts val="1200"/>
              </a:spcAft>
              <a:buFontTx/>
              <a:buNone/>
              <a:defRPr/>
            </a:pPr>
            <a:r>
              <a:rPr lang="en-US" altLang="en-US" sz="2400" b="1">
                <a:latin typeface="Noto Sans" panose="020B0502040504020204" pitchFamily="34" charset="0"/>
                <a:ea typeface="MS PGothic" panose="020B0600070205080204" pitchFamily="34" charset="-128"/>
                <a:cs typeface="Noto Sans" panose="020B0502040504020204" pitchFamily="34" charset="0"/>
              </a:rPr>
              <a:t>AND</a:t>
            </a:r>
          </a:p>
          <a:p>
            <a:pPr eaLnBrk="1" hangingPunct="1">
              <a:lnSpc>
                <a:spcPct val="100000"/>
              </a:lnSpc>
              <a:spcBef>
                <a:spcPct val="0"/>
              </a:spcBef>
              <a:spcAft>
                <a:spcPts val="1200"/>
              </a:spcAft>
              <a:buFontTx/>
              <a:buNone/>
              <a:defRPr/>
            </a:pPr>
            <a:r>
              <a:rPr lang="zh-CN" altLang="en-US" sz="2000">
                <a:latin typeface="思源黑体" panose="020B0500000000000000" pitchFamily="34" charset="-122"/>
                <a:ea typeface="MS PGothic" panose="020B0600070205080204" pitchFamily="34" charset="-128"/>
                <a:cs typeface="Noto Sans" panose="020B0502040504020204" pitchFamily="34" charset="0"/>
              </a:rPr>
              <a:t>用于缩小检索范围，类似于“交集”概念</a:t>
            </a:r>
          </a:p>
          <a:p>
            <a:pPr eaLnBrk="1" hangingPunct="1">
              <a:lnSpc>
                <a:spcPct val="100000"/>
              </a:lnSpc>
              <a:spcBef>
                <a:spcPct val="0"/>
              </a:spcBef>
              <a:spcAft>
                <a:spcPts val="600"/>
              </a:spcAft>
              <a:buFontTx/>
              <a:buNone/>
              <a:defRPr/>
            </a:pPr>
            <a:endParaRPr lang="en-US" altLang="en-US" sz="2000">
              <a:latin typeface="思源黑体" panose="020B0500000000000000" pitchFamily="34" charset="-122"/>
              <a:ea typeface="MS PGothic" panose="020B0600070205080204" pitchFamily="34" charset="-128"/>
              <a:cs typeface="Noto Sans" panose="020B0502040504020204" pitchFamily="34" charset="0"/>
            </a:endParaRPr>
          </a:p>
          <a:p>
            <a:pPr eaLnBrk="1" hangingPunct="1">
              <a:lnSpc>
                <a:spcPct val="100000"/>
              </a:lnSpc>
              <a:spcBef>
                <a:spcPct val="0"/>
              </a:spcBef>
              <a:spcAft>
                <a:spcPts val="1200"/>
              </a:spcAft>
              <a:buFontTx/>
              <a:buNone/>
              <a:defRPr/>
            </a:pPr>
            <a:r>
              <a:rPr lang="en-US" altLang="en-US" sz="2000">
                <a:solidFill>
                  <a:schemeClr val="accent2"/>
                </a:solidFill>
                <a:latin typeface="Noto Sans" panose="020B0502040504020204" pitchFamily="34" charset="0"/>
                <a:ea typeface="MS PGothic" panose="020B0600070205080204" pitchFamily="34" charset="-128"/>
                <a:cs typeface="Noto Sans" panose="020B0502040504020204" pitchFamily="34" charset="0"/>
              </a:rPr>
              <a:t>eg: </a:t>
            </a:r>
            <a:r>
              <a:rPr lang="en-US" altLang="en-US" sz="2000">
                <a:solidFill>
                  <a:srgbClr val="F78B1E"/>
                </a:solidFill>
                <a:latin typeface="思源黑体" panose="020B0500000000000000" pitchFamily="34" charset="-122"/>
              </a:rPr>
              <a:t>coffee and tea </a:t>
            </a:r>
            <a:r>
              <a:rPr lang="zh-CN" altLang="en-US" sz="2000">
                <a:latin typeface="思源黑体" panose="020B0500000000000000" pitchFamily="34" charset="-122"/>
              </a:rPr>
              <a:t>检索到的结果中既包含</a:t>
            </a:r>
            <a:r>
              <a:rPr lang="en-US" altLang="en-US" sz="2000">
                <a:solidFill>
                  <a:srgbClr val="F78B1E"/>
                </a:solidFill>
                <a:latin typeface="思源黑体" panose="020B0500000000000000" pitchFamily="34" charset="-122"/>
              </a:rPr>
              <a:t>coffee</a:t>
            </a:r>
            <a:r>
              <a:rPr lang="en-US" altLang="en-US" sz="2000">
                <a:latin typeface="思源黑体" panose="020B0500000000000000" pitchFamily="34" charset="-122"/>
              </a:rPr>
              <a:t> </a:t>
            </a:r>
            <a:r>
              <a:rPr lang="zh-CN" altLang="en-US" sz="2000">
                <a:latin typeface="思源黑体" panose="020B0500000000000000" pitchFamily="34" charset="-122"/>
              </a:rPr>
              <a:t>也包含</a:t>
            </a:r>
            <a:r>
              <a:rPr lang="en-US" altLang="en-US" sz="2000">
                <a:solidFill>
                  <a:srgbClr val="F78B1E"/>
                </a:solidFill>
                <a:latin typeface="思源黑体" panose="020B0500000000000000" pitchFamily="34" charset="-122"/>
              </a:rPr>
              <a:t>tea</a:t>
            </a:r>
          </a:p>
          <a:p>
            <a:pPr eaLnBrk="1" hangingPunct="1">
              <a:lnSpc>
                <a:spcPct val="100000"/>
              </a:lnSpc>
              <a:spcBef>
                <a:spcPct val="0"/>
              </a:spcBef>
              <a:spcAft>
                <a:spcPts val="1200"/>
              </a:spcAft>
              <a:buFontTx/>
              <a:buNone/>
              <a:defRPr/>
            </a:pPr>
            <a:endParaRPr lang="en-US" altLang="en-US" sz="2000">
              <a:latin typeface="Noto Sans" panose="020B0502040504020204" pitchFamily="34" charset="0"/>
              <a:ea typeface="MS PGothic" panose="020B0600070205080204" pitchFamily="34" charset="-128"/>
            </a:endParaRPr>
          </a:p>
        </p:txBody>
      </p:sp>
      <p:sp>
        <p:nvSpPr>
          <p:cNvPr id="7" name="Rectangle 6">
            <a:extLst>
              <a:ext uri="{FF2B5EF4-FFF2-40B4-BE49-F238E27FC236}">
                <a16:creationId xmlns:a16="http://schemas.microsoft.com/office/drawing/2014/main" id="{D9FAE880-D691-659E-9D3B-67B8FF61FCF8}"/>
              </a:ext>
            </a:extLst>
          </p:cNvPr>
          <p:cNvSpPr/>
          <p:nvPr/>
        </p:nvSpPr>
        <p:spPr>
          <a:xfrm>
            <a:off x="4194175" y="2203450"/>
            <a:ext cx="3006725" cy="2997200"/>
          </a:xfrm>
          <a:prstGeom prst="rect">
            <a:avLst/>
          </a:prstGeom>
          <a:noFill/>
          <a:ln w="76200">
            <a:noFill/>
          </a:ln>
        </p:spPr>
        <p:style>
          <a:lnRef idx="2">
            <a:schemeClr val="accent1">
              <a:shade val="50000"/>
            </a:schemeClr>
          </a:lnRef>
          <a:fillRef idx="1">
            <a:schemeClr val="accent1"/>
          </a:fillRef>
          <a:effectRef idx="0">
            <a:schemeClr val="accent1"/>
          </a:effectRef>
          <a:fontRef idx="minor">
            <a:schemeClr val="lt1"/>
          </a:fontRef>
        </p:style>
        <p:txBody>
          <a:bodyPr/>
          <a:lstStyle>
            <a:lvl1pPr>
              <a:lnSpc>
                <a:spcPct val="110000"/>
              </a:lnSpc>
              <a:spcBef>
                <a:spcPts val="900"/>
              </a:spcBef>
              <a:buFont typeface="Arial" panose="020B0604020202020204" pitchFamily="34" charset="0"/>
              <a:buChar char="•"/>
              <a:defRPr sz="2800">
                <a:solidFill>
                  <a:schemeClr val="tx2"/>
                </a:solidFill>
                <a:latin typeface="Times New Roman" panose="02020603050405020304" pitchFamily="18" charset="0"/>
                <a:ea typeface="思源黑体" panose="020B0500000000000000" pitchFamily="34" charset="-122"/>
              </a:defRPr>
            </a:lvl1pPr>
            <a:lvl2pPr marL="742950" indent="-285750">
              <a:lnSpc>
                <a:spcPct val="110000"/>
              </a:lnSpc>
              <a:spcBef>
                <a:spcPts val="900"/>
              </a:spcBef>
              <a:buFont typeface="Arial" panose="020B0604020202020204" pitchFamily="34" charset="0"/>
              <a:buChar char="−"/>
              <a:defRPr sz="2400">
                <a:solidFill>
                  <a:schemeClr val="tx2"/>
                </a:solidFill>
                <a:latin typeface="Times New Roman" panose="02020603050405020304" pitchFamily="18" charset="0"/>
                <a:ea typeface="思源黑体" panose="020B0500000000000000" pitchFamily="34" charset="-122"/>
              </a:defRPr>
            </a:lvl2pPr>
            <a:lvl3pPr marL="1143000" indent="-228600">
              <a:lnSpc>
                <a:spcPct val="110000"/>
              </a:lnSpc>
              <a:spcBef>
                <a:spcPts val="900"/>
              </a:spcBef>
              <a:buFont typeface="Arial" panose="020B0604020202020204" pitchFamily="34" charset="0"/>
              <a:buChar char="•"/>
              <a:defRPr sz="2000">
                <a:solidFill>
                  <a:schemeClr val="tx2"/>
                </a:solidFill>
                <a:latin typeface="Times New Roman" panose="02020603050405020304" pitchFamily="18" charset="0"/>
                <a:ea typeface="思源黑体" panose="020B0500000000000000" pitchFamily="34" charset="-122"/>
              </a:defRPr>
            </a:lvl3pPr>
            <a:lvl4pPr marL="1600200" indent="-228600">
              <a:lnSpc>
                <a:spcPct val="110000"/>
              </a:lnSpc>
              <a:spcBef>
                <a:spcPts val="900"/>
              </a:spcBef>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4pPr>
            <a:lvl5pPr marL="2057400" indent="-228600">
              <a:lnSpc>
                <a:spcPct val="110000"/>
              </a:lnSpc>
              <a:spcBef>
                <a:spcPts val="900"/>
              </a:spcBef>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5pPr>
            <a:lvl6pPr marL="2514600" indent="-228600" defTabSz="457200" eaLnBrk="0" fontAlgn="base" hangingPunct="0">
              <a:lnSpc>
                <a:spcPct val="110000"/>
              </a:lnSpc>
              <a:spcBef>
                <a:spcPts val="900"/>
              </a:spcBef>
              <a:spcAft>
                <a:spcPct val="0"/>
              </a:spcAft>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6pPr>
            <a:lvl7pPr marL="2971800" indent="-228600" defTabSz="457200" eaLnBrk="0" fontAlgn="base" hangingPunct="0">
              <a:lnSpc>
                <a:spcPct val="110000"/>
              </a:lnSpc>
              <a:spcBef>
                <a:spcPts val="900"/>
              </a:spcBef>
              <a:spcAft>
                <a:spcPct val="0"/>
              </a:spcAft>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7pPr>
            <a:lvl8pPr marL="3429000" indent="-228600" defTabSz="457200" eaLnBrk="0" fontAlgn="base" hangingPunct="0">
              <a:lnSpc>
                <a:spcPct val="110000"/>
              </a:lnSpc>
              <a:spcBef>
                <a:spcPts val="900"/>
              </a:spcBef>
              <a:spcAft>
                <a:spcPct val="0"/>
              </a:spcAft>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8pPr>
            <a:lvl9pPr marL="3886200" indent="-228600" defTabSz="457200" eaLnBrk="0" fontAlgn="base" hangingPunct="0">
              <a:lnSpc>
                <a:spcPct val="110000"/>
              </a:lnSpc>
              <a:spcBef>
                <a:spcPts val="900"/>
              </a:spcBef>
              <a:spcAft>
                <a:spcPct val="0"/>
              </a:spcAft>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9pPr>
          </a:lstStyle>
          <a:p>
            <a:pPr eaLnBrk="1" hangingPunct="1">
              <a:lnSpc>
                <a:spcPct val="150000"/>
              </a:lnSpc>
              <a:spcBef>
                <a:spcPct val="0"/>
              </a:spcBef>
              <a:spcAft>
                <a:spcPts val="1200"/>
              </a:spcAft>
              <a:buFontTx/>
              <a:buNone/>
              <a:defRPr/>
            </a:pPr>
            <a:r>
              <a:rPr lang="en-US" altLang="en-US" sz="2400" b="1">
                <a:latin typeface="Noto Sans" panose="020B0502040504020204" pitchFamily="34" charset="0"/>
                <a:ea typeface="MS PGothic" panose="020B0600070205080204" pitchFamily="34" charset="-128"/>
                <a:cs typeface="Noto Sans" panose="020B0502040504020204" pitchFamily="34" charset="0"/>
              </a:rPr>
              <a:t>OR</a:t>
            </a:r>
          </a:p>
          <a:p>
            <a:pPr eaLnBrk="1" hangingPunct="1">
              <a:lnSpc>
                <a:spcPct val="100000"/>
              </a:lnSpc>
              <a:spcBef>
                <a:spcPct val="0"/>
              </a:spcBef>
              <a:spcAft>
                <a:spcPts val="1200"/>
              </a:spcAft>
              <a:buFontTx/>
              <a:buNone/>
              <a:defRPr/>
            </a:pPr>
            <a:r>
              <a:rPr lang="zh-CN" altLang="en-US" sz="2000">
                <a:latin typeface="思源黑体" panose="020B0500000000000000" pitchFamily="34" charset="-122"/>
                <a:ea typeface="MS PGothic" panose="020B0600070205080204" pitchFamily="34" charset="-128"/>
                <a:cs typeface="Noto Sans" panose="020B0502040504020204" pitchFamily="34" charset="0"/>
              </a:rPr>
              <a:t>用于扩大检索范围，类似于“并集”概念</a:t>
            </a:r>
            <a:endParaRPr lang="en-US" altLang="zh-CN" sz="2000">
              <a:latin typeface="思源黑体" panose="020B0500000000000000" pitchFamily="34" charset="-122"/>
              <a:ea typeface="MS PGothic" panose="020B0600070205080204" pitchFamily="34" charset="-128"/>
              <a:cs typeface="Noto Sans" panose="020B0502040504020204" pitchFamily="34" charset="0"/>
            </a:endParaRPr>
          </a:p>
          <a:p>
            <a:pPr eaLnBrk="1" hangingPunct="1">
              <a:lnSpc>
                <a:spcPct val="100000"/>
              </a:lnSpc>
              <a:spcBef>
                <a:spcPct val="0"/>
              </a:spcBef>
              <a:spcAft>
                <a:spcPts val="1200"/>
              </a:spcAft>
              <a:buFontTx/>
              <a:buNone/>
              <a:defRPr/>
            </a:pPr>
            <a:endParaRPr lang="en-US" altLang="en-US" sz="2000">
              <a:latin typeface="思源黑体" panose="020B0500000000000000" pitchFamily="34" charset="-122"/>
              <a:ea typeface="MS PGothic" panose="020B0600070205080204" pitchFamily="34" charset="-128"/>
              <a:cs typeface="Noto Sans" panose="020B0502040504020204" pitchFamily="34" charset="0"/>
            </a:endParaRPr>
          </a:p>
          <a:p>
            <a:pPr eaLnBrk="1" hangingPunct="1">
              <a:lnSpc>
                <a:spcPct val="100000"/>
              </a:lnSpc>
              <a:spcBef>
                <a:spcPct val="0"/>
              </a:spcBef>
              <a:spcAft>
                <a:spcPts val="1200"/>
              </a:spcAft>
              <a:buFontTx/>
              <a:buNone/>
              <a:defRPr/>
            </a:pPr>
            <a:r>
              <a:rPr lang="en-US" altLang="en-US" sz="2000">
                <a:solidFill>
                  <a:schemeClr val="accent2"/>
                </a:solidFill>
                <a:latin typeface="Noto Sans" panose="020B0502040504020204" pitchFamily="34" charset="0"/>
                <a:ea typeface="MS PGothic" panose="020B0600070205080204" pitchFamily="34" charset="-128"/>
                <a:cs typeface="Noto Sans" panose="020B0502040504020204" pitchFamily="34" charset="0"/>
              </a:rPr>
              <a:t>eg: </a:t>
            </a:r>
            <a:r>
              <a:rPr lang="en-US" altLang="en-US" sz="2000">
                <a:solidFill>
                  <a:srgbClr val="F78B1E"/>
                </a:solidFill>
                <a:latin typeface="思源黑体" panose="020B0500000000000000" pitchFamily="34" charset="-122"/>
              </a:rPr>
              <a:t>college or university  </a:t>
            </a:r>
            <a:r>
              <a:rPr lang="zh-CN" altLang="en-US" sz="2000">
                <a:latin typeface="思源黑体" panose="020B0500000000000000" pitchFamily="34" charset="-122"/>
              </a:rPr>
              <a:t>检索的结果中或包含</a:t>
            </a:r>
            <a:r>
              <a:rPr lang="en-US" altLang="en-US" sz="2000">
                <a:solidFill>
                  <a:srgbClr val="F78B1E"/>
                </a:solidFill>
                <a:latin typeface="思源黑体" panose="020B0500000000000000" pitchFamily="34" charset="-122"/>
              </a:rPr>
              <a:t>college</a:t>
            </a:r>
            <a:r>
              <a:rPr lang="en-US" altLang="en-US" sz="2000">
                <a:latin typeface="思源黑体" panose="020B0500000000000000" pitchFamily="34" charset="-122"/>
              </a:rPr>
              <a:t> ，</a:t>
            </a:r>
            <a:r>
              <a:rPr lang="zh-CN" altLang="en-US" sz="2000">
                <a:latin typeface="思源黑体" panose="020B0500000000000000" pitchFamily="34" charset="-122"/>
              </a:rPr>
              <a:t>或包含</a:t>
            </a:r>
            <a:r>
              <a:rPr lang="en-US" altLang="en-US" sz="2000">
                <a:solidFill>
                  <a:srgbClr val="F78B1E"/>
                </a:solidFill>
                <a:latin typeface="思源黑体" panose="020B0500000000000000" pitchFamily="34" charset="-122"/>
              </a:rPr>
              <a:t>university</a:t>
            </a:r>
          </a:p>
          <a:p>
            <a:pPr eaLnBrk="1" hangingPunct="1">
              <a:lnSpc>
                <a:spcPct val="100000"/>
              </a:lnSpc>
              <a:spcBef>
                <a:spcPct val="0"/>
              </a:spcBef>
              <a:spcAft>
                <a:spcPts val="1200"/>
              </a:spcAft>
              <a:buFontTx/>
              <a:buNone/>
              <a:defRPr/>
            </a:pPr>
            <a:endParaRPr lang="en-US" altLang="en-US" sz="2000">
              <a:latin typeface="Noto Sans" panose="020B0502040504020204" pitchFamily="34" charset="0"/>
              <a:ea typeface="MS PGothic" panose="020B0600070205080204" pitchFamily="34" charset="-128"/>
            </a:endParaRPr>
          </a:p>
        </p:txBody>
      </p:sp>
      <p:sp>
        <p:nvSpPr>
          <p:cNvPr id="8" name="Rectangle 7">
            <a:extLst>
              <a:ext uri="{FF2B5EF4-FFF2-40B4-BE49-F238E27FC236}">
                <a16:creationId xmlns:a16="http://schemas.microsoft.com/office/drawing/2014/main" id="{96570C24-D232-CEDC-BA10-35CA183C48D7}"/>
              </a:ext>
            </a:extLst>
          </p:cNvPr>
          <p:cNvSpPr/>
          <p:nvPr/>
        </p:nvSpPr>
        <p:spPr>
          <a:xfrm>
            <a:off x="7554913" y="2203450"/>
            <a:ext cx="3249612" cy="3279775"/>
          </a:xfrm>
          <a:prstGeom prst="rect">
            <a:avLst/>
          </a:prstGeom>
          <a:noFill/>
          <a:ln w="76200">
            <a:noFill/>
          </a:ln>
        </p:spPr>
        <p:style>
          <a:lnRef idx="2">
            <a:schemeClr val="accent1">
              <a:shade val="50000"/>
            </a:schemeClr>
          </a:lnRef>
          <a:fillRef idx="1">
            <a:schemeClr val="accent1"/>
          </a:fillRef>
          <a:effectRef idx="0">
            <a:schemeClr val="accent1"/>
          </a:effectRef>
          <a:fontRef idx="minor">
            <a:schemeClr val="lt1"/>
          </a:fontRef>
        </p:style>
        <p:txBody>
          <a:bodyPr/>
          <a:lstStyle/>
          <a:p>
            <a:pPr eaLnBrk="1" hangingPunct="1">
              <a:lnSpc>
                <a:spcPct val="150000"/>
              </a:lnSpc>
              <a:spcAft>
                <a:spcPts val="1200"/>
              </a:spcAft>
              <a:defRPr/>
            </a:pPr>
            <a:r>
              <a:rPr lang="en-US" b="1" dirty="0">
                <a:solidFill>
                  <a:schemeClr val="tx2"/>
                </a:solidFill>
                <a:latin typeface="Noto Sans" panose="020B0502040504020204" pitchFamily="34" charset="0"/>
                <a:ea typeface="Noto Sans" panose="020B0502040504020204" pitchFamily="34" charset="0"/>
                <a:cs typeface="Noto Sans" panose="020B0502040504020204" pitchFamily="34" charset="0"/>
              </a:rPr>
              <a:t>NOT</a:t>
            </a:r>
          </a:p>
          <a:p>
            <a:pPr eaLnBrk="1" hangingPunct="1">
              <a:spcAft>
                <a:spcPts val="1200"/>
              </a:spcAft>
              <a:defRPr/>
            </a:pPr>
            <a:r>
              <a:rPr lang="zh-CN" altLang="en-US" sz="2000" dirty="0">
                <a:solidFill>
                  <a:schemeClr val="tx2"/>
                </a:solidFill>
                <a:latin typeface="思源黑体" panose="020B0500000000000000" pitchFamily="34" charset="-122"/>
                <a:cs typeface="Noto Sans" panose="020B0502040504020204" pitchFamily="34" charset="0"/>
              </a:rPr>
              <a:t>用于排除检索结果中不需要的项，类似于“非”的概念</a:t>
            </a:r>
            <a:endParaRPr lang="en-US" altLang="zh-CN" sz="2000" dirty="0">
              <a:solidFill>
                <a:schemeClr val="tx2"/>
              </a:solidFill>
              <a:latin typeface="思源黑体" panose="020B0500000000000000" pitchFamily="34" charset="-122"/>
              <a:cs typeface="Noto Sans" panose="020B0502040504020204" pitchFamily="34" charset="0"/>
            </a:endParaRPr>
          </a:p>
          <a:p>
            <a:pPr eaLnBrk="1" hangingPunct="1">
              <a:spcAft>
                <a:spcPts val="1200"/>
              </a:spcAft>
              <a:defRPr/>
            </a:pPr>
            <a:endParaRPr lang="en-US" sz="2000" dirty="0">
              <a:solidFill>
                <a:schemeClr val="tx2"/>
              </a:solidFill>
              <a:latin typeface="思源黑体" panose="020B0500000000000000" pitchFamily="34" charset="-122"/>
              <a:cs typeface="Noto Sans" panose="020B0502040504020204" pitchFamily="34" charset="0"/>
            </a:endParaRPr>
          </a:p>
          <a:p>
            <a:pPr eaLnBrk="1" hangingPunct="1">
              <a:defRPr/>
            </a:pPr>
            <a:r>
              <a:rPr lang="en-US" altLang="zh-CN" sz="2000" dirty="0" err="1">
                <a:solidFill>
                  <a:schemeClr val="accent2"/>
                </a:solidFill>
                <a:latin typeface="Noto Sans" panose="020B0502040504020204" pitchFamily="34" charset="0"/>
                <a:ea typeface="Noto Sans" panose="020B0502040504020204" pitchFamily="34" charset="0"/>
                <a:cs typeface="Noto Sans" panose="020B0502040504020204" pitchFamily="34" charset="0"/>
              </a:rPr>
              <a:t>eg</a:t>
            </a:r>
            <a:r>
              <a:rPr lang="en-US" sz="2000" dirty="0">
                <a:solidFill>
                  <a:schemeClr val="accent2"/>
                </a:solidFill>
                <a:latin typeface="Noto Sans" panose="020B0502040504020204" pitchFamily="34" charset="0"/>
                <a:ea typeface="Noto Sans" panose="020B0502040504020204" pitchFamily="34" charset="0"/>
                <a:cs typeface="Noto Sans" panose="020B0502040504020204" pitchFamily="34" charset="0"/>
              </a:rPr>
              <a:t>: </a:t>
            </a:r>
            <a:r>
              <a:rPr lang="en-US" sz="2000" dirty="0">
                <a:solidFill>
                  <a:schemeClr val="accent5"/>
                </a:solidFill>
                <a:latin typeface="思源黑体" panose="020B0500000000000000" pitchFamily="34" charset="-122"/>
                <a:cs typeface="Noto Sans" panose="020B0502040504020204" pitchFamily="34" charset="0"/>
              </a:rPr>
              <a:t>Cookies not computer </a:t>
            </a:r>
            <a:r>
              <a:rPr lang="zh-CN" altLang="en-US" sz="2000" dirty="0">
                <a:solidFill>
                  <a:schemeClr val="tx2"/>
                </a:solidFill>
                <a:latin typeface="思源黑体" panose="020B0500000000000000" pitchFamily="34" charset="-122"/>
                <a:cs typeface="Noto Sans" panose="020B0502040504020204" pitchFamily="34" charset="0"/>
              </a:rPr>
              <a:t>检索的结果只和</a:t>
            </a:r>
            <a:r>
              <a:rPr lang="en-US" sz="2000" dirty="0">
                <a:solidFill>
                  <a:schemeClr val="accent5"/>
                </a:solidFill>
                <a:latin typeface="思源黑体" panose="020B0500000000000000" pitchFamily="34" charset="-122"/>
                <a:cs typeface="Noto Sans" panose="020B0502040504020204" pitchFamily="34" charset="0"/>
              </a:rPr>
              <a:t>Cookies</a:t>
            </a:r>
            <a:r>
              <a:rPr lang="zh-CN" altLang="en-US" sz="2000" dirty="0">
                <a:solidFill>
                  <a:schemeClr val="tx2"/>
                </a:solidFill>
                <a:latin typeface="思源黑体" panose="020B0500000000000000" pitchFamily="34" charset="-122"/>
                <a:cs typeface="Noto Sans" panose="020B0502040504020204" pitchFamily="34" charset="0"/>
              </a:rPr>
              <a:t>相关，不包含</a:t>
            </a:r>
            <a:r>
              <a:rPr lang="en-US" sz="2000" dirty="0">
                <a:solidFill>
                  <a:schemeClr val="accent5"/>
                </a:solidFill>
                <a:latin typeface="思源黑体" panose="020B0500000000000000" pitchFamily="34" charset="-122"/>
                <a:cs typeface="Noto Sans" panose="020B0502040504020204" pitchFamily="34" charset="0"/>
              </a:rPr>
              <a:t>computer </a:t>
            </a:r>
          </a:p>
        </p:txBody>
      </p:sp>
      <p:cxnSp>
        <p:nvCxnSpPr>
          <p:cNvPr id="10" name="Straight Connector 9">
            <a:extLst>
              <a:ext uri="{FF2B5EF4-FFF2-40B4-BE49-F238E27FC236}">
                <a16:creationId xmlns:a16="http://schemas.microsoft.com/office/drawing/2014/main" id="{712251E3-EE83-C2C3-09DC-057C8E1DC6BA}"/>
              </a:ext>
            </a:extLst>
          </p:cNvPr>
          <p:cNvCxnSpPr/>
          <p:nvPr/>
        </p:nvCxnSpPr>
        <p:spPr>
          <a:xfrm>
            <a:off x="4022725" y="2203450"/>
            <a:ext cx="0" cy="3051175"/>
          </a:xfrm>
          <a:prstGeom prst="line">
            <a:avLst/>
          </a:prstGeom>
          <a:ln w="12700" cap="rnd">
            <a:solidFill>
              <a:schemeClr val="bg1">
                <a:lumMod val="50000"/>
              </a:schemeClr>
            </a:solidFill>
            <a:round/>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0F1375AF-09A3-CF1B-B1BA-752D45010A5B}"/>
              </a:ext>
            </a:extLst>
          </p:cNvPr>
          <p:cNvCxnSpPr/>
          <p:nvPr/>
        </p:nvCxnSpPr>
        <p:spPr>
          <a:xfrm>
            <a:off x="7397750" y="2203450"/>
            <a:ext cx="0" cy="3051175"/>
          </a:xfrm>
          <a:prstGeom prst="line">
            <a:avLst/>
          </a:prstGeom>
          <a:ln w="12700" cap="rnd">
            <a:solidFill>
              <a:schemeClr val="bg1">
                <a:lumMod val="50000"/>
              </a:schemeClr>
            </a:solidFill>
            <a:round/>
          </a:ln>
        </p:spPr>
        <p:style>
          <a:lnRef idx="1">
            <a:schemeClr val="accent1"/>
          </a:lnRef>
          <a:fillRef idx="0">
            <a:schemeClr val="accent1"/>
          </a:fillRef>
          <a:effectRef idx="0">
            <a:schemeClr val="accent1"/>
          </a:effectRef>
          <a:fontRef idx="minor">
            <a:schemeClr val="tx1"/>
          </a:fontRef>
        </p:style>
      </p:cxnSp>
      <p:pic>
        <p:nvPicPr>
          <p:cNvPr id="91147" name="Graphic 12" descr="Stars with solid fill">
            <a:extLst>
              <a:ext uri="{FF2B5EF4-FFF2-40B4-BE49-F238E27FC236}">
                <a16:creationId xmlns:a16="http://schemas.microsoft.com/office/drawing/2014/main" id="{AFA3A12C-F002-87EA-86C5-7B57E0B0EE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921965">
            <a:off x="9274175" y="1144588"/>
            <a:ext cx="1373188" cy="1373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42160085"/>
      </p:ext>
    </p:extLst>
  </p:cSld>
  <p:clrMapOvr>
    <a:masterClrMapping/>
  </p:clrMapOvr>
  <p:transition spd="med">
    <p:fad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Title 1">
            <a:extLst>
              <a:ext uri="{FF2B5EF4-FFF2-40B4-BE49-F238E27FC236}">
                <a16:creationId xmlns:a16="http://schemas.microsoft.com/office/drawing/2014/main" id="{0DA087AD-3CE8-BB13-8811-7C4F32027B9C}"/>
              </a:ext>
            </a:extLst>
          </p:cNvPr>
          <p:cNvSpPr>
            <a:spLocks noGrp="1" noChangeArrowheads="1"/>
          </p:cNvSpPr>
          <p:nvPr>
            <p:ph type="title"/>
          </p:nvPr>
        </p:nvSpPr>
        <p:spPr>
          <a:xfrm>
            <a:off x="681038" y="417513"/>
            <a:ext cx="10515600" cy="1022350"/>
          </a:xfrm>
        </p:spPr>
        <p:txBody>
          <a:bodyPr/>
          <a:lstStyle/>
          <a:p>
            <a:pPr eaLnBrk="1" hangingPunct="1"/>
            <a:r>
              <a:rPr lang="zh-CN" altLang="en-US" b="1">
                <a:solidFill>
                  <a:schemeClr val="tx2"/>
                </a:solidFill>
                <a:cs typeface="Open Sans" panose="020B0606030504020204" pitchFamily="34" charset="0"/>
              </a:rPr>
              <a:t>字段限制</a:t>
            </a:r>
            <a:endParaRPr lang="en-AU" altLang="en-US">
              <a:solidFill>
                <a:schemeClr val="tx2"/>
              </a:solidFill>
            </a:endParaRPr>
          </a:p>
        </p:txBody>
      </p:sp>
      <p:sp>
        <p:nvSpPr>
          <p:cNvPr id="4" name="Rectangle: Rounded Corners 3">
            <a:extLst>
              <a:ext uri="{FF2B5EF4-FFF2-40B4-BE49-F238E27FC236}">
                <a16:creationId xmlns:a16="http://schemas.microsoft.com/office/drawing/2014/main" id="{9D97BF76-DEED-6190-8B9F-4E0C53AE48E8}"/>
              </a:ext>
            </a:extLst>
          </p:cNvPr>
          <p:cNvSpPr/>
          <p:nvPr/>
        </p:nvSpPr>
        <p:spPr>
          <a:xfrm>
            <a:off x="641023" y="1159497"/>
            <a:ext cx="10680569" cy="4967926"/>
          </a:xfrm>
          <a:prstGeom prst="roundRect">
            <a:avLst>
              <a:gd name="adj" fmla="val 3853"/>
            </a:avLst>
          </a:prstGeom>
          <a:solidFill>
            <a:schemeClr val="bg1">
              <a:lumMod val="95000"/>
            </a:schemeClr>
          </a:solidFill>
          <a:ln>
            <a:no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AU" sz="1400" dirty="0"/>
          </a:p>
        </p:txBody>
      </p:sp>
      <p:sp>
        <p:nvSpPr>
          <p:cNvPr id="6" name="Rectangle 5">
            <a:extLst>
              <a:ext uri="{FF2B5EF4-FFF2-40B4-BE49-F238E27FC236}">
                <a16:creationId xmlns:a16="http://schemas.microsoft.com/office/drawing/2014/main" id="{96652A11-9223-1870-BDE9-D5AB562CCE1E}"/>
              </a:ext>
            </a:extLst>
          </p:cNvPr>
          <p:cNvSpPr/>
          <p:nvPr/>
        </p:nvSpPr>
        <p:spPr>
          <a:xfrm>
            <a:off x="2041525" y="2439988"/>
            <a:ext cx="8108950" cy="2511425"/>
          </a:xfrm>
          <a:prstGeom prst="rect">
            <a:avLst/>
          </a:prstGeom>
          <a:noFill/>
          <a:ln w="76200">
            <a:noFill/>
          </a:ln>
        </p:spPr>
        <p:style>
          <a:lnRef idx="2">
            <a:schemeClr val="accent1">
              <a:shade val="50000"/>
            </a:schemeClr>
          </a:lnRef>
          <a:fillRef idx="1">
            <a:schemeClr val="accent1"/>
          </a:fillRef>
          <a:effectRef idx="0">
            <a:schemeClr val="accent1"/>
          </a:effectRef>
          <a:fontRef idx="minor">
            <a:schemeClr val="lt1"/>
          </a:fontRef>
        </p:style>
        <p:txBody>
          <a:bodyPr/>
          <a:lstStyle/>
          <a:p>
            <a:pPr eaLnBrk="1" hangingPunct="1">
              <a:lnSpc>
                <a:spcPct val="150000"/>
              </a:lnSpc>
              <a:spcAft>
                <a:spcPts val="1200"/>
              </a:spcAft>
              <a:defRPr/>
            </a:pPr>
            <a:r>
              <a:rPr lang="zh-CN" altLang="en-US" b="1" dirty="0">
                <a:solidFill>
                  <a:schemeClr val="tx2"/>
                </a:solidFill>
                <a:latin typeface="+mn-ea"/>
                <a:cs typeface="Noto Sans" panose="020B0502040504020204" pitchFamily="34" charset="0"/>
              </a:rPr>
              <a:t>通过选择字段，可以控制关键词的性质及出现的位置</a:t>
            </a:r>
          </a:p>
          <a:p>
            <a:pPr eaLnBrk="1" hangingPunct="1">
              <a:spcAft>
                <a:spcPts val="600"/>
              </a:spcAft>
              <a:defRPr/>
            </a:pPr>
            <a:endParaRPr lang="en-US" sz="2000" dirty="0">
              <a:solidFill>
                <a:schemeClr val="tx2"/>
              </a:solidFill>
              <a:latin typeface="+mn-ea"/>
              <a:cs typeface="Noto Sans" panose="020B0502040504020204" pitchFamily="34" charset="0"/>
            </a:endParaRPr>
          </a:p>
          <a:p>
            <a:pPr eaLnBrk="1" hangingPunct="1">
              <a:spcAft>
                <a:spcPts val="1200"/>
              </a:spcAft>
              <a:defRPr/>
            </a:pPr>
            <a:r>
              <a:rPr lang="en-US" sz="2000" dirty="0" err="1">
                <a:solidFill>
                  <a:schemeClr val="accent2"/>
                </a:solidFill>
                <a:latin typeface="+mn-ea"/>
                <a:cs typeface="Noto Sans" panose="020B0502040504020204" pitchFamily="34" charset="0"/>
              </a:rPr>
              <a:t>eg</a:t>
            </a:r>
            <a:r>
              <a:rPr lang="en-US" sz="2000" dirty="0">
                <a:solidFill>
                  <a:schemeClr val="accent2"/>
                </a:solidFill>
                <a:latin typeface="+mn-ea"/>
                <a:cs typeface="Noto Sans" panose="020B0502040504020204" pitchFamily="34" charset="0"/>
              </a:rPr>
              <a:t>: </a:t>
            </a:r>
            <a:r>
              <a:rPr lang="zh-CN" altLang="en-US" sz="2000" dirty="0">
                <a:solidFill>
                  <a:schemeClr val="tx2"/>
                </a:solidFill>
                <a:latin typeface="+mn-ea"/>
                <a:cs typeface="Noto Sans" panose="020B0502040504020204" pitchFamily="34" charset="0"/>
              </a:rPr>
              <a:t>选中“</a:t>
            </a:r>
            <a:r>
              <a:rPr lang="en-US" altLang="zh-CN" sz="2000" dirty="0">
                <a:solidFill>
                  <a:schemeClr val="accent5"/>
                </a:solidFill>
                <a:latin typeface="+mn-ea"/>
                <a:cs typeface="Noto Sans" panose="020B0502040504020204" pitchFamily="34" charset="0"/>
              </a:rPr>
              <a:t>TI </a:t>
            </a:r>
            <a:r>
              <a:rPr lang="zh-CN" altLang="en-US" sz="2000" dirty="0">
                <a:solidFill>
                  <a:schemeClr val="accent5"/>
                </a:solidFill>
                <a:latin typeface="+mn-ea"/>
                <a:cs typeface="Noto Sans" panose="020B0502040504020204" pitchFamily="34" charset="0"/>
              </a:rPr>
              <a:t>标题</a:t>
            </a:r>
            <a:r>
              <a:rPr lang="zh-CN" altLang="en-US" sz="2000" dirty="0">
                <a:solidFill>
                  <a:schemeClr val="tx2"/>
                </a:solidFill>
                <a:latin typeface="+mn-ea"/>
                <a:cs typeface="Noto Sans" panose="020B0502040504020204" pitchFamily="34" charset="0"/>
              </a:rPr>
              <a:t>”代表希望关键词出现在标题中</a:t>
            </a:r>
          </a:p>
          <a:p>
            <a:pPr eaLnBrk="1" hangingPunct="1">
              <a:spcAft>
                <a:spcPts val="1200"/>
              </a:spcAft>
              <a:defRPr/>
            </a:pPr>
            <a:r>
              <a:rPr lang="en-US" sz="2000" dirty="0" err="1">
                <a:solidFill>
                  <a:schemeClr val="accent2"/>
                </a:solidFill>
                <a:latin typeface="+mn-ea"/>
                <a:cs typeface="Noto Sans" panose="020B0502040504020204" pitchFamily="34" charset="0"/>
              </a:rPr>
              <a:t>eg</a:t>
            </a:r>
            <a:r>
              <a:rPr lang="en-US" sz="2000" dirty="0">
                <a:solidFill>
                  <a:schemeClr val="accent2"/>
                </a:solidFill>
                <a:latin typeface="+mn-ea"/>
                <a:cs typeface="Noto Sans" panose="020B0502040504020204" pitchFamily="34" charset="0"/>
              </a:rPr>
              <a:t>: </a:t>
            </a:r>
            <a:r>
              <a:rPr lang="zh-CN" altLang="en-US" sz="2000" dirty="0">
                <a:solidFill>
                  <a:schemeClr val="tx2"/>
                </a:solidFill>
                <a:latin typeface="+mn-ea"/>
                <a:cs typeface="Noto Sans" panose="020B0502040504020204" pitchFamily="34" charset="0"/>
              </a:rPr>
              <a:t>选择“</a:t>
            </a:r>
            <a:r>
              <a:rPr lang="en-US" altLang="zh-CN" sz="2000" dirty="0">
                <a:solidFill>
                  <a:schemeClr val="accent5"/>
                </a:solidFill>
                <a:latin typeface="+mn-ea"/>
                <a:cs typeface="Noto Sans" panose="020B0502040504020204" pitchFamily="34" charset="0"/>
              </a:rPr>
              <a:t>SO </a:t>
            </a:r>
            <a:r>
              <a:rPr lang="zh-CN" altLang="en-US" sz="2000" dirty="0">
                <a:solidFill>
                  <a:schemeClr val="accent5"/>
                </a:solidFill>
                <a:latin typeface="+mn-ea"/>
                <a:cs typeface="Noto Sans" panose="020B0502040504020204" pitchFamily="34" charset="0"/>
              </a:rPr>
              <a:t>来源</a:t>
            </a:r>
            <a:r>
              <a:rPr lang="zh-CN" altLang="en-US" sz="2000" dirty="0">
                <a:solidFill>
                  <a:schemeClr val="tx2"/>
                </a:solidFill>
                <a:latin typeface="+mn-ea"/>
                <a:cs typeface="Noto Sans" panose="020B0502040504020204" pitchFamily="34" charset="0"/>
              </a:rPr>
              <a:t>”则希望输入的关键词是作为来源期刊名称出现</a:t>
            </a:r>
            <a:endParaRPr lang="en-US" sz="2000" dirty="0">
              <a:solidFill>
                <a:schemeClr val="tx2"/>
              </a:solidFill>
              <a:latin typeface="+mn-ea"/>
              <a:cs typeface="Noto Sans" panose="020B0502040504020204" pitchFamily="34" charset="0"/>
            </a:endParaRPr>
          </a:p>
        </p:txBody>
      </p:sp>
      <p:pic>
        <p:nvPicPr>
          <p:cNvPr id="92167" name="Graphic 12" descr="Stars with solid fill">
            <a:extLst>
              <a:ext uri="{FF2B5EF4-FFF2-40B4-BE49-F238E27FC236}">
                <a16:creationId xmlns:a16="http://schemas.microsoft.com/office/drawing/2014/main" id="{E178ABE8-180F-D7F5-CB46-D0ED987EE13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921965">
            <a:off x="9274175" y="1144588"/>
            <a:ext cx="1373188" cy="1373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13327985"/>
      </p:ext>
    </p:extLst>
  </p:cSld>
  <p:clrMapOvr>
    <a:masterClrMapping/>
  </p:clrMapOvr>
  <p:transition spd="med">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14BBDAB-F0D9-B990-6C8B-F676ECA8A617}"/>
              </a:ext>
            </a:extLst>
          </p:cNvPr>
          <p:cNvSpPr/>
          <p:nvPr/>
        </p:nvSpPr>
        <p:spPr>
          <a:xfrm>
            <a:off x="304800" y="304800"/>
            <a:ext cx="11582400" cy="119221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400"/>
          </a:p>
        </p:txBody>
      </p:sp>
      <p:sp>
        <p:nvSpPr>
          <p:cNvPr id="3" name="Content Placeholder 2">
            <a:extLst>
              <a:ext uri="{FF2B5EF4-FFF2-40B4-BE49-F238E27FC236}">
                <a16:creationId xmlns:a16="http://schemas.microsoft.com/office/drawing/2014/main" id="{11E33848-885A-E70D-4B5B-03BAE9349D5A}"/>
              </a:ext>
            </a:extLst>
          </p:cNvPr>
          <p:cNvSpPr>
            <a:spLocks noGrp="1"/>
          </p:cNvSpPr>
          <p:nvPr>
            <p:ph sz="half" idx="1"/>
          </p:nvPr>
        </p:nvSpPr>
        <p:spPr>
          <a:xfrm>
            <a:off x="3609766" y="2160318"/>
            <a:ext cx="6578600" cy="3895425"/>
          </a:xfrm>
        </p:spPr>
        <p:txBody>
          <a:bodyPr rtlCol="0">
            <a:noAutofit/>
          </a:bodyPr>
          <a:lstStyle/>
          <a:p>
            <a:pPr marL="0" indent="0" eaLnBrk="1" fontAlgn="auto" hangingPunct="1">
              <a:lnSpc>
                <a:spcPct val="150000"/>
              </a:lnSpc>
              <a:spcAft>
                <a:spcPts val="0"/>
              </a:spcAft>
              <a:buFont typeface="Arial" panose="020B0604020202020204" pitchFamily="34" charset="0"/>
              <a:buNone/>
              <a:defRPr/>
            </a:pPr>
            <a:r>
              <a:rPr lang="zh-CN" altLang="en-US" sz="2400" b="1" dirty="0">
                <a:solidFill>
                  <a:srgbClr val="454545"/>
                </a:solidFill>
                <a:latin typeface="+mj-lt"/>
              </a:rPr>
              <a:t>一、数据库内容介绍</a:t>
            </a:r>
            <a:endParaRPr lang="en-US" altLang="zh-CN" sz="2400" b="1" dirty="0">
              <a:solidFill>
                <a:srgbClr val="454545"/>
              </a:solidFill>
              <a:latin typeface="+mj-lt"/>
            </a:endParaRPr>
          </a:p>
          <a:p>
            <a:pPr marL="0" indent="0" eaLnBrk="1" fontAlgn="auto" hangingPunct="1">
              <a:lnSpc>
                <a:spcPct val="150000"/>
              </a:lnSpc>
              <a:spcAft>
                <a:spcPts val="0"/>
              </a:spcAft>
              <a:buFont typeface="Arial" panose="020B0604020202020204" pitchFamily="34" charset="0"/>
              <a:buNone/>
              <a:defRPr/>
            </a:pPr>
            <a:r>
              <a:rPr lang="zh-CN" altLang="en-US" sz="2400" b="1" dirty="0">
                <a:solidFill>
                  <a:srgbClr val="454545"/>
                </a:solidFill>
                <a:latin typeface="+mj-lt"/>
              </a:rPr>
              <a:t>二、上机操作演示</a:t>
            </a:r>
            <a:endParaRPr lang="en-US" altLang="zh-CN" sz="2400" b="1" dirty="0">
              <a:solidFill>
                <a:srgbClr val="454545"/>
              </a:solidFill>
              <a:latin typeface="+mj-lt"/>
            </a:endParaRPr>
          </a:p>
          <a:p>
            <a:pPr eaLnBrk="1" fontAlgn="auto" hangingPunct="1">
              <a:lnSpc>
                <a:spcPct val="150000"/>
              </a:lnSpc>
              <a:spcAft>
                <a:spcPts val="0"/>
              </a:spcAft>
              <a:buFont typeface="Wingdings" panose="05000000000000000000" pitchFamily="2" charset="2"/>
              <a:buChar char="Ø"/>
              <a:defRPr/>
            </a:pPr>
            <a:r>
              <a:rPr lang="en-US" altLang="zh-CN" dirty="0">
                <a:solidFill>
                  <a:srgbClr val="454545"/>
                </a:solidFill>
                <a:latin typeface="+mj-lt"/>
              </a:rPr>
              <a:t>EBSCO LRC</a:t>
            </a:r>
            <a:r>
              <a:rPr lang="zh-CN" altLang="en-US" dirty="0">
                <a:solidFill>
                  <a:srgbClr val="454545"/>
                </a:solidFill>
                <a:latin typeface="+mj-lt"/>
              </a:rPr>
              <a:t>平台操作详情</a:t>
            </a:r>
          </a:p>
          <a:p>
            <a:pPr eaLnBrk="1" fontAlgn="auto" hangingPunct="1">
              <a:lnSpc>
                <a:spcPct val="150000"/>
              </a:lnSpc>
              <a:spcAft>
                <a:spcPts val="0"/>
              </a:spcAft>
              <a:buFont typeface="Wingdings" panose="05000000000000000000" pitchFamily="2" charset="2"/>
              <a:buChar char="Ø"/>
              <a:defRPr/>
            </a:pPr>
            <a:r>
              <a:rPr lang="en-US" altLang="zh-CN" dirty="0">
                <a:solidFill>
                  <a:srgbClr val="454545"/>
                </a:solidFill>
                <a:latin typeface="+mj-lt"/>
              </a:rPr>
              <a:t>EBSCO EDS</a:t>
            </a:r>
            <a:r>
              <a:rPr lang="zh-CN" altLang="en-US" dirty="0">
                <a:solidFill>
                  <a:srgbClr val="454545"/>
                </a:solidFill>
                <a:latin typeface="+mj-lt"/>
              </a:rPr>
              <a:t>平台操作概览</a:t>
            </a:r>
            <a:endParaRPr lang="en-US" altLang="zh-CN" dirty="0">
              <a:solidFill>
                <a:srgbClr val="454545"/>
              </a:solidFill>
              <a:latin typeface="+mj-lt"/>
            </a:endParaRPr>
          </a:p>
          <a:p>
            <a:pPr eaLnBrk="1" fontAlgn="auto" hangingPunct="1">
              <a:lnSpc>
                <a:spcPct val="150000"/>
              </a:lnSpc>
              <a:spcAft>
                <a:spcPts val="0"/>
              </a:spcAft>
              <a:buFont typeface="Wingdings" panose="05000000000000000000" pitchFamily="2" charset="2"/>
              <a:buChar char="Ø"/>
              <a:defRPr/>
            </a:pPr>
            <a:r>
              <a:rPr lang="en-US" altLang="zh-CN" dirty="0">
                <a:solidFill>
                  <a:srgbClr val="454545"/>
                </a:solidFill>
                <a:latin typeface="+mj-lt"/>
              </a:rPr>
              <a:t>EBSCOhost</a:t>
            </a:r>
            <a:r>
              <a:rPr lang="zh-CN" altLang="en-US" dirty="0">
                <a:solidFill>
                  <a:srgbClr val="454545"/>
                </a:solidFill>
                <a:latin typeface="+mj-lt"/>
              </a:rPr>
              <a:t>平台操作简介</a:t>
            </a:r>
          </a:p>
          <a:p>
            <a:pPr marL="0" indent="0" eaLnBrk="1" fontAlgn="auto" hangingPunct="1">
              <a:lnSpc>
                <a:spcPct val="150000"/>
              </a:lnSpc>
              <a:spcAft>
                <a:spcPts val="0"/>
              </a:spcAft>
              <a:buFont typeface="Arial" panose="020B0604020202020204" pitchFamily="34" charset="0"/>
              <a:buNone/>
              <a:defRPr/>
            </a:pPr>
            <a:r>
              <a:rPr lang="zh-CN" altLang="en-US" sz="2400" b="1" dirty="0">
                <a:solidFill>
                  <a:srgbClr val="454545"/>
                </a:solidFill>
                <a:latin typeface="+mj-lt"/>
              </a:rPr>
              <a:t>三、</a:t>
            </a:r>
            <a:r>
              <a:rPr lang="en-US" altLang="zh-CN" sz="2400" b="1" dirty="0">
                <a:solidFill>
                  <a:srgbClr val="454545"/>
                </a:solidFill>
                <a:latin typeface="+mj-lt"/>
              </a:rPr>
              <a:t>EBSCO</a:t>
            </a:r>
            <a:r>
              <a:rPr lang="zh-CN" altLang="en-US" sz="2400" b="1" dirty="0">
                <a:solidFill>
                  <a:srgbClr val="454545"/>
                </a:solidFill>
                <a:latin typeface="+mj-lt"/>
              </a:rPr>
              <a:t>移动端下载与使用</a:t>
            </a:r>
          </a:p>
          <a:p>
            <a:pPr marL="0" indent="0" eaLnBrk="1" fontAlgn="auto" hangingPunct="1">
              <a:lnSpc>
                <a:spcPct val="150000"/>
              </a:lnSpc>
              <a:spcAft>
                <a:spcPts val="0"/>
              </a:spcAft>
              <a:buFont typeface="Arial" panose="020B0604020202020204" pitchFamily="34" charset="0"/>
              <a:buNone/>
              <a:defRPr/>
            </a:pPr>
            <a:r>
              <a:rPr lang="zh-CN" altLang="en-US" sz="2400" b="1" dirty="0">
                <a:solidFill>
                  <a:srgbClr val="454545"/>
                </a:solidFill>
                <a:latin typeface="+mj-lt"/>
              </a:rPr>
              <a:t>四、在线帮助及问答环节</a:t>
            </a:r>
            <a:endParaRPr lang="en-US" altLang="zh-CN" sz="2400" b="1" dirty="0">
              <a:solidFill>
                <a:srgbClr val="454545"/>
              </a:solidFill>
              <a:latin typeface="+mj-lt"/>
            </a:endParaRPr>
          </a:p>
        </p:txBody>
      </p:sp>
      <p:sp>
        <p:nvSpPr>
          <p:cNvPr id="5" name="Rectangle 4">
            <a:extLst>
              <a:ext uri="{FF2B5EF4-FFF2-40B4-BE49-F238E27FC236}">
                <a16:creationId xmlns:a16="http://schemas.microsoft.com/office/drawing/2014/main" id="{53DDCE8D-62B1-F571-596C-A123F50736A7}"/>
              </a:ext>
            </a:extLst>
          </p:cNvPr>
          <p:cNvSpPr/>
          <p:nvPr/>
        </p:nvSpPr>
        <p:spPr>
          <a:xfrm rot="5400000">
            <a:off x="3096418" y="-1420018"/>
            <a:ext cx="207963" cy="57912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endParaRPr lang="en-US" sz="1400">
              <a:solidFill>
                <a:srgbClr val="FFFFFF"/>
              </a:solidFill>
              <a:latin typeface="Arial" panose="020B0604020202020204"/>
            </a:endParaRPr>
          </a:p>
        </p:txBody>
      </p:sp>
      <p:sp>
        <p:nvSpPr>
          <p:cNvPr id="58373" name="Title 1">
            <a:extLst>
              <a:ext uri="{FF2B5EF4-FFF2-40B4-BE49-F238E27FC236}">
                <a16:creationId xmlns:a16="http://schemas.microsoft.com/office/drawing/2014/main" id="{20C0CB87-CECC-7C1D-6CDC-ECC6C8B2DAD8}"/>
              </a:ext>
            </a:extLst>
          </p:cNvPr>
          <p:cNvSpPr txBox="1">
            <a:spLocks noChangeArrowheads="1"/>
          </p:cNvSpPr>
          <p:nvPr/>
        </p:nvSpPr>
        <p:spPr bwMode="auto">
          <a:xfrm>
            <a:off x="681038" y="539750"/>
            <a:ext cx="10807700" cy="665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110000"/>
              </a:lnSpc>
              <a:spcBef>
                <a:spcPts val="900"/>
              </a:spcBef>
              <a:buFont typeface="Arial" panose="020B0604020202020204" pitchFamily="34" charset="0"/>
              <a:buChar char="•"/>
              <a:defRPr sz="2800">
                <a:solidFill>
                  <a:schemeClr val="tx2"/>
                </a:solidFill>
                <a:latin typeface="Times New Roman" panose="02020603050405020304" pitchFamily="18" charset="0"/>
                <a:ea typeface="思源黑体" panose="020B0500000000000000" pitchFamily="34" charset="-122"/>
              </a:defRPr>
            </a:lvl1pPr>
            <a:lvl2pPr marL="742950" indent="-285750">
              <a:lnSpc>
                <a:spcPct val="110000"/>
              </a:lnSpc>
              <a:spcBef>
                <a:spcPts val="900"/>
              </a:spcBef>
              <a:buFont typeface="Arial" panose="020B0604020202020204" pitchFamily="34" charset="0"/>
              <a:buChar char="−"/>
              <a:defRPr sz="2400">
                <a:solidFill>
                  <a:schemeClr val="tx2"/>
                </a:solidFill>
                <a:latin typeface="Times New Roman" panose="02020603050405020304" pitchFamily="18" charset="0"/>
                <a:ea typeface="思源黑体" panose="020B0500000000000000" pitchFamily="34" charset="-122"/>
              </a:defRPr>
            </a:lvl2pPr>
            <a:lvl3pPr marL="1143000" indent="-228600">
              <a:lnSpc>
                <a:spcPct val="110000"/>
              </a:lnSpc>
              <a:spcBef>
                <a:spcPts val="900"/>
              </a:spcBef>
              <a:buFont typeface="Arial" panose="020B0604020202020204" pitchFamily="34" charset="0"/>
              <a:buChar char="•"/>
              <a:defRPr sz="2000">
                <a:solidFill>
                  <a:schemeClr val="tx2"/>
                </a:solidFill>
                <a:latin typeface="Times New Roman" panose="02020603050405020304" pitchFamily="18" charset="0"/>
                <a:ea typeface="思源黑体" panose="020B0500000000000000" pitchFamily="34" charset="-122"/>
              </a:defRPr>
            </a:lvl3pPr>
            <a:lvl4pPr marL="1600200" indent="-228600">
              <a:lnSpc>
                <a:spcPct val="110000"/>
              </a:lnSpc>
              <a:spcBef>
                <a:spcPts val="900"/>
              </a:spcBef>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4pPr>
            <a:lvl5pPr marL="2057400" indent="-228600">
              <a:lnSpc>
                <a:spcPct val="110000"/>
              </a:lnSpc>
              <a:spcBef>
                <a:spcPts val="900"/>
              </a:spcBef>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5pPr>
            <a:lvl6pPr marL="2514600" indent="-228600" eaLnBrk="0" fontAlgn="base" hangingPunct="0">
              <a:lnSpc>
                <a:spcPct val="110000"/>
              </a:lnSpc>
              <a:spcBef>
                <a:spcPts val="900"/>
              </a:spcBef>
              <a:spcAft>
                <a:spcPct val="0"/>
              </a:spcAft>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6pPr>
            <a:lvl7pPr marL="2971800" indent="-228600" eaLnBrk="0" fontAlgn="base" hangingPunct="0">
              <a:lnSpc>
                <a:spcPct val="110000"/>
              </a:lnSpc>
              <a:spcBef>
                <a:spcPts val="900"/>
              </a:spcBef>
              <a:spcAft>
                <a:spcPct val="0"/>
              </a:spcAft>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7pPr>
            <a:lvl8pPr marL="3429000" indent="-228600" eaLnBrk="0" fontAlgn="base" hangingPunct="0">
              <a:lnSpc>
                <a:spcPct val="110000"/>
              </a:lnSpc>
              <a:spcBef>
                <a:spcPts val="900"/>
              </a:spcBef>
              <a:spcAft>
                <a:spcPct val="0"/>
              </a:spcAft>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8pPr>
            <a:lvl9pPr marL="3886200" indent="-228600" eaLnBrk="0" fontAlgn="base" hangingPunct="0">
              <a:lnSpc>
                <a:spcPct val="110000"/>
              </a:lnSpc>
              <a:spcBef>
                <a:spcPts val="900"/>
              </a:spcBef>
              <a:spcAft>
                <a:spcPct val="0"/>
              </a:spcAft>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9pPr>
          </a:lstStyle>
          <a:p>
            <a:pPr defTabSz="914400" eaLnBrk="1" hangingPunct="1">
              <a:spcBef>
                <a:spcPct val="0"/>
              </a:spcBef>
              <a:buFontTx/>
              <a:buNone/>
            </a:pPr>
            <a:r>
              <a:rPr lang="zh-CN" altLang="en-US" sz="3200">
                <a:solidFill>
                  <a:srgbClr val="FFFFFF"/>
                </a:solidFill>
                <a:latin typeface="思源黑体" panose="020B0500000000000000" pitchFamily="34" charset="-122"/>
              </a:rPr>
              <a:t>课程目录</a:t>
            </a:r>
            <a:endParaRPr lang="en-US" altLang="en-US" sz="3200">
              <a:solidFill>
                <a:srgbClr val="FFFFFF"/>
              </a:solidFill>
              <a:latin typeface="思源黑体" panose="020B0500000000000000" pitchFamily="34" charset="-122"/>
            </a:endParaRPr>
          </a:p>
        </p:txBody>
      </p:sp>
      <p:sp>
        <p:nvSpPr>
          <p:cNvPr id="11" name="Rectangle 10">
            <a:extLst>
              <a:ext uri="{FF2B5EF4-FFF2-40B4-BE49-F238E27FC236}">
                <a16:creationId xmlns:a16="http://schemas.microsoft.com/office/drawing/2014/main" id="{EAD92182-EA9D-83E6-2DD9-ABC3254EADEE}"/>
              </a:ext>
            </a:extLst>
          </p:cNvPr>
          <p:cNvSpPr/>
          <p:nvPr/>
        </p:nvSpPr>
        <p:spPr>
          <a:xfrm rot="5400000">
            <a:off x="8887618" y="-1420018"/>
            <a:ext cx="207963" cy="5791200"/>
          </a:xfrm>
          <a:prstGeom prst="rect">
            <a:avLst/>
          </a:prstGeom>
          <a:solidFill>
            <a:srgbClr val="FAB73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endParaRPr lang="en-US" sz="1400">
              <a:solidFill>
                <a:srgbClr val="FFFFFF"/>
              </a:solidFill>
              <a:latin typeface="Arial" panose="020B0604020202020204"/>
            </a:endParaRPr>
          </a:p>
        </p:txBody>
      </p:sp>
    </p:spTree>
  </p:cSld>
  <p:clrMapOvr>
    <a:masterClrMapping/>
  </p:clrMapOvr>
  <p:transition spd="med">
    <p:fade/>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Title 40">
            <a:extLst>
              <a:ext uri="{FF2B5EF4-FFF2-40B4-BE49-F238E27FC236}">
                <a16:creationId xmlns:a16="http://schemas.microsoft.com/office/drawing/2014/main" id="{67A58A71-6097-401C-6356-A94A3C53A2D5}"/>
              </a:ext>
            </a:extLst>
          </p:cNvPr>
          <p:cNvSpPr>
            <a:spLocks noGrp="1" noChangeArrowheads="1"/>
          </p:cNvSpPr>
          <p:nvPr>
            <p:ph type="title"/>
          </p:nvPr>
        </p:nvSpPr>
        <p:spPr>
          <a:xfrm>
            <a:off x="890588" y="420688"/>
            <a:ext cx="10515600" cy="647700"/>
          </a:xfrm>
        </p:spPr>
        <p:txBody>
          <a:bodyPr/>
          <a:lstStyle/>
          <a:p>
            <a:pPr algn="l" eaLnBrk="1" hangingPunct="1"/>
            <a:r>
              <a:rPr lang="zh-CN" altLang="en-US" sz="3200" b="1">
                <a:solidFill>
                  <a:schemeClr val="tx2"/>
                </a:solidFill>
                <a:latin typeface="思源黑体" panose="020B0500000000000000" pitchFamily="34" charset="-122"/>
                <a:ea typeface="思源黑体" panose="020B0500000000000000" pitchFamily="34" charset="-122"/>
                <a:cs typeface="Open Sans" panose="020B0606030504020204" pitchFamily="34" charset="0"/>
              </a:rPr>
              <a:t>检索技巧</a:t>
            </a:r>
            <a:endParaRPr lang="en-US" altLang="en-US" sz="3200" b="1">
              <a:solidFill>
                <a:schemeClr val="tx2"/>
              </a:solidFill>
              <a:latin typeface="思源黑体" panose="020B0500000000000000" pitchFamily="34" charset="-122"/>
              <a:ea typeface="思源黑体" panose="020B0500000000000000" pitchFamily="34" charset="-122"/>
              <a:cs typeface="Open Sans" panose="020B0606030504020204" pitchFamily="34" charset="0"/>
            </a:endParaRPr>
          </a:p>
        </p:txBody>
      </p:sp>
      <p:sp>
        <p:nvSpPr>
          <p:cNvPr id="5" name="Rectangle 4">
            <a:extLst>
              <a:ext uri="{FF2B5EF4-FFF2-40B4-BE49-F238E27FC236}">
                <a16:creationId xmlns:a16="http://schemas.microsoft.com/office/drawing/2014/main" id="{B7CDB8CA-BBF4-0330-57A3-690CF953BD15}"/>
              </a:ext>
            </a:extLst>
          </p:cNvPr>
          <p:cNvSpPr/>
          <p:nvPr/>
        </p:nvSpPr>
        <p:spPr>
          <a:xfrm>
            <a:off x="703263" y="1876425"/>
            <a:ext cx="4754562" cy="1746250"/>
          </a:xfrm>
          <a:prstGeom prst="rect">
            <a:avLst/>
          </a:prstGeom>
          <a:noFill/>
          <a:ln w="76200">
            <a:noFill/>
          </a:ln>
        </p:spPr>
        <p:style>
          <a:lnRef idx="2">
            <a:schemeClr val="accent1">
              <a:shade val="50000"/>
            </a:schemeClr>
          </a:lnRef>
          <a:fillRef idx="1">
            <a:schemeClr val="accent1"/>
          </a:fillRef>
          <a:effectRef idx="0">
            <a:schemeClr val="accent1"/>
          </a:effectRef>
          <a:fontRef idx="minor">
            <a:schemeClr val="lt1"/>
          </a:fontRef>
        </p:style>
        <p:txBody>
          <a:bodyPr/>
          <a:lstStyle/>
          <a:p>
            <a:pPr defTabSz="914400" eaLnBrk="1" fontAlgn="auto" hangingPunct="1">
              <a:spcBef>
                <a:spcPts val="0"/>
              </a:spcBef>
              <a:spcAft>
                <a:spcPts val="600"/>
              </a:spcAft>
              <a:defRPr/>
            </a:pPr>
            <a:r>
              <a:rPr lang="zh-CN" altLang="en-US" dirty="0">
                <a:solidFill>
                  <a:srgbClr val="3E75CF"/>
                </a:solidFill>
                <a:latin typeface="思源黑体" panose="020B0500000000000000" pitchFamily="34" charset="-122"/>
                <a:ea typeface="思源黑体" panose="020B0500000000000000" pitchFamily="34" charset="-122"/>
                <a:cs typeface="Open Sans SemiBold" panose="020B0706030804020204" pitchFamily="34" charset="0"/>
              </a:rPr>
              <a:t>截词符号</a:t>
            </a:r>
            <a:r>
              <a:rPr lang="en-US" altLang="zh-CN" dirty="0">
                <a:solidFill>
                  <a:srgbClr val="3E75CF"/>
                </a:solidFill>
                <a:latin typeface="思源黑体" panose="020B0500000000000000" pitchFamily="34" charset="-122"/>
                <a:ea typeface="思源黑体" panose="020B0500000000000000" pitchFamily="34" charset="-122"/>
                <a:cs typeface="Open Sans SemiBold" panose="020B0706030804020204" pitchFamily="34" charset="0"/>
              </a:rPr>
              <a:t>(*)</a:t>
            </a:r>
            <a:r>
              <a:rPr lang="zh-CN" altLang="en-US" dirty="0">
                <a:solidFill>
                  <a:srgbClr val="3E75CF"/>
                </a:solidFill>
                <a:latin typeface="思源黑体" panose="020B0500000000000000" pitchFamily="34" charset="-122"/>
                <a:ea typeface="思源黑体" panose="020B0500000000000000" pitchFamily="34" charset="-122"/>
                <a:cs typeface="Open Sans SemiBold" panose="020B0706030804020204" pitchFamily="34" charset="0"/>
              </a:rPr>
              <a:t>用于检索变形体</a:t>
            </a:r>
            <a:r>
              <a:rPr lang="en-US" dirty="0">
                <a:solidFill>
                  <a:srgbClr val="3E75CF"/>
                </a:solidFill>
                <a:latin typeface="思源黑体" panose="020B0500000000000000" pitchFamily="34" charset="-122"/>
                <a:ea typeface="思源黑体" panose="020B0500000000000000" pitchFamily="34" charset="-122"/>
                <a:cs typeface="Open Sans SemiBold" panose="020B0706030804020204" pitchFamily="34" charset="0"/>
              </a:rPr>
              <a:t>: </a:t>
            </a:r>
          </a:p>
          <a:p>
            <a:pPr marL="285750" indent="-285750" defTabSz="914400" eaLnBrk="1" fontAlgn="auto" hangingPunct="1">
              <a:lnSpc>
                <a:spcPct val="114000"/>
              </a:lnSpc>
              <a:spcBef>
                <a:spcPts val="0"/>
              </a:spcBef>
              <a:spcAft>
                <a:spcPts val="0"/>
              </a:spcAft>
              <a:buFont typeface="Arial" panose="020B0604020202020204" pitchFamily="34" charset="0"/>
              <a:buChar char="•"/>
              <a:defRPr/>
            </a:pPr>
            <a:r>
              <a:rPr lang="en-US" dirty="0">
                <a:solidFill>
                  <a:srgbClr val="454545"/>
                </a:solidFill>
                <a:latin typeface="思源黑体" panose="020B0500000000000000" pitchFamily="34" charset="-122"/>
                <a:ea typeface="思源黑体" panose="020B0500000000000000" pitchFamily="34" charset="-122"/>
                <a:cs typeface="Noto Sans" panose="020B0502040504020204" pitchFamily="34" charset="0"/>
              </a:rPr>
              <a:t>econ* </a:t>
            </a:r>
            <a:r>
              <a:rPr lang="zh-CN" altLang="en-US" dirty="0">
                <a:solidFill>
                  <a:srgbClr val="454545"/>
                </a:solidFill>
                <a:latin typeface="思源黑体" panose="020B0500000000000000" pitchFamily="34" charset="-122"/>
                <a:ea typeface="思源黑体" panose="020B0500000000000000" pitchFamily="34" charset="-122"/>
                <a:cs typeface="Noto Sans" panose="020B0502040504020204" pitchFamily="34" charset="0"/>
              </a:rPr>
              <a:t>可以检索到</a:t>
            </a:r>
            <a:r>
              <a:rPr lang="en-US" dirty="0">
                <a:solidFill>
                  <a:srgbClr val="454545"/>
                </a:solidFill>
                <a:latin typeface="思源黑体" panose="020B0500000000000000" pitchFamily="34" charset="-122"/>
                <a:ea typeface="思源黑体" panose="020B0500000000000000" pitchFamily="34" charset="-122"/>
                <a:cs typeface="Noto Sans" panose="020B0502040504020204" pitchFamily="34" charset="0"/>
              </a:rPr>
              <a:t>economy, economic, economically, </a:t>
            </a:r>
            <a:r>
              <a:rPr lang="en-US" dirty="0" err="1">
                <a:solidFill>
                  <a:srgbClr val="454545"/>
                </a:solidFill>
                <a:latin typeface="思源黑体" panose="020B0500000000000000" pitchFamily="34" charset="-122"/>
                <a:ea typeface="思源黑体" panose="020B0500000000000000" pitchFamily="34" charset="-122"/>
                <a:cs typeface="Noto Sans" panose="020B0502040504020204" pitchFamily="34" charset="0"/>
              </a:rPr>
              <a:t>etc</a:t>
            </a:r>
            <a:endParaRPr lang="en-US" dirty="0">
              <a:solidFill>
                <a:srgbClr val="454545"/>
              </a:solidFill>
              <a:latin typeface="思源黑体" panose="020B0500000000000000" pitchFamily="34" charset="-122"/>
              <a:ea typeface="思源黑体" panose="020B0500000000000000" pitchFamily="34" charset="-122"/>
              <a:cs typeface="Noto Sans" panose="020B0502040504020204" pitchFamily="34" charset="0"/>
            </a:endParaRPr>
          </a:p>
        </p:txBody>
      </p:sp>
      <p:sp>
        <p:nvSpPr>
          <p:cNvPr id="10" name="TextBox 9">
            <a:extLst>
              <a:ext uri="{FF2B5EF4-FFF2-40B4-BE49-F238E27FC236}">
                <a16:creationId xmlns:a16="http://schemas.microsoft.com/office/drawing/2014/main" id="{FDD86129-0E9E-118B-1B67-2073398BA18A}"/>
              </a:ext>
            </a:extLst>
          </p:cNvPr>
          <p:cNvSpPr txBox="1"/>
          <p:nvPr/>
        </p:nvSpPr>
        <p:spPr>
          <a:xfrm>
            <a:off x="677863" y="4313238"/>
            <a:ext cx="4959350" cy="1717675"/>
          </a:xfrm>
          <a:prstGeom prst="rect">
            <a:avLst/>
          </a:prstGeom>
          <a:noFill/>
        </p:spPr>
        <p:txBody>
          <a:bodyPr>
            <a:spAutoFit/>
          </a:bodyPr>
          <a:lstStyle/>
          <a:p>
            <a:pPr defTabSz="914400" eaLnBrk="1" fontAlgn="auto" hangingPunct="1">
              <a:spcBef>
                <a:spcPts val="0"/>
              </a:spcBef>
              <a:spcAft>
                <a:spcPts val="600"/>
              </a:spcAft>
              <a:defRPr/>
            </a:pPr>
            <a:r>
              <a:rPr lang="zh-CN" altLang="en-US" dirty="0">
                <a:solidFill>
                  <a:srgbClr val="007693"/>
                </a:solidFill>
                <a:latin typeface="思源黑体" panose="020B0500000000000000" pitchFamily="34" charset="-122"/>
                <a:ea typeface="思源黑体" panose="020B0500000000000000" pitchFamily="34" charset="-122"/>
                <a:cs typeface="Open Sans SemiBold" panose="020B0706030804020204" pitchFamily="34" charset="0"/>
              </a:rPr>
              <a:t>通配符：适用于一个字母</a:t>
            </a:r>
            <a:r>
              <a:rPr lang="en-US" altLang="zh-CN" dirty="0">
                <a:solidFill>
                  <a:srgbClr val="007693"/>
                </a:solidFill>
                <a:latin typeface="思源黑体" panose="020B0500000000000000" pitchFamily="34" charset="-122"/>
                <a:ea typeface="思源黑体" panose="020B0500000000000000" pitchFamily="34" charset="-122"/>
                <a:cs typeface="Open Sans SemiBold" panose="020B0706030804020204" pitchFamily="34" charset="0"/>
              </a:rPr>
              <a:t>(?)</a:t>
            </a:r>
            <a:r>
              <a:rPr lang="zh-CN" altLang="en-US" dirty="0">
                <a:solidFill>
                  <a:srgbClr val="007693"/>
                </a:solidFill>
                <a:latin typeface="思源黑体" panose="020B0500000000000000" pitchFamily="34" charset="-122"/>
                <a:ea typeface="思源黑体" panose="020B0500000000000000" pitchFamily="34" charset="-122"/>
                <a:cs typeface="Open Sans SemiBold" panose="020B0706030804020204" pitchFamily="34" charset="0"/>
              </a:rPr>
              <a:t>用于检索英美单词拼写差异</a:t>
            </a:r>
          </a:p>
          <a:p>
            <a:pPr marL="285750" indent="-285750" defTabSz="914400" eaLnBrk="1" fontAlgn="auto" hangingPunct="1">
              <a:lnSpc>
                <a:spcPct val="114000"/>
              </a:lnSpc>
              <a:spcBef>
                <a:spcPts val="0"/>
              </a:spcBef>
              <a:spcAft>
                <a:spcPts val="0"/>
              </a:spcAft>
              <a:buFont typeface="Arial" panose="020B0604020202020204" pitchFamily="34" charset="0"/>
              <a:buChar char="•"/>
              <a:defRPr/>
            </a:pPr>
            <a:r>
              <a:rPr lang="en-US" dirty="0" err="1">
                <a:solidFill>
                  <a:srgbClr val="454545"/>
                </a:solidFill>
                <a:latin typeface="思源黑体" panose="020B0500000000000000" pitchFamily="34" charset="-122"/>
                <a:ea typeface="思源黑体" panose="020B0500000000000000" pitchFamily="34" charset="-122"/>
                <a:cs typeface="Noto Sans" panose="020B0502040504020204" pitchFamily="34" charset="0"/>
              </a:rPr>
              <a:t>organi?ation</a:t>
            </a:r>
            <a:r>
              <a:rPr lang="en-US" dirty="0">
                <a:solidFill>
                  <a:srgbClr val="454545"/>
                </a:solidFill>
                <a:latin typeface="思源黑体" panose="020B0500000000000000" pitchFamily="34" charset="-122"/>
                <a:ea typeface="思源黑体" panose="020B0500000000000000" pitchFamily="34" charset="-122"/>
                <a:cs typeface="Noto Sans" panose="020B0502040504020204" pitchFamily="34" charset="0"/>
              </a:rPr>
              <a:t> </a:t>
            </a:r>
            <a:r>
              <a:rPr lang="zh-CN" altLang="en-US" dirty="0">
                <a:solidFill>
                  <a:srgbClr val="454545"/>
                </a:solidFill>
                <a:latin typeface="思源黑体" panose="020B0500000000000000" pitchFamily="34" charset="-122"/>
                <a:ea typeface="思源黑体" panose="020B0500000000000000" pitchFamily="34" charset="-122"/>
                <a:cs typeface="Noto Sans" panose="020B0502040504020204" pitchFamily="34" charset="0"/>
              </a:rPr>
              <a:t>可以检索到 </a:t>
            </a:r>
            <a:r>
              <a:rPr lang="en-US" dirty="0" err="1">
                <a:solidFill>
                  <a:srgbClr val="454545"/>
                </a:solidFill>
                <a:latin typeface="思源黑体" panose="020B0500000000000000" pitchFamily="34" charset="-122"/>
                <a:ea typeface="思源黑体" panose="020B0500000000000000" pitchFamily="34" charset="-122"/>
                <a:cs typeface="Noto Sans" panose="020B0502040504020204" pitchFamily="34" charset="0"/>
              </a:rPr>
              <a:t>organisation</a:t>
            </a:r>
            <a:r>
              <a:rPr lang="en-US" dirty="0">
                <a:solidFill>
                  <a:srgbClr val="454545"/>
                </a:solidFill>
                <a:latin typeface="思源黑体" panose="020B0500000000000000" pitchFamily="34" charset="-122"/>
                <a:ea typeface="思源黑体" panose="020B0500000000000000" pitchFamily="34" charset="-122"/>
                <a:cs typeface="Noto Sans" panose="020B0502040504020204" pitchFamily="34" charset="0"/>
              </a:rPr>
              <a:t> or organization</a:t>
            </a:r>
          </a:p>
        </p:txBody>
      </p:sp>
      <p:sp>
        <p:nvSpPr>
          <p:cNvPr id="14" name="TextBox 13">
            <a:extLst>
              <a:ext uri="{FF2B5EF4-FFF2-40B4-BE49-F238E27FC236}">
                <a16:creationId xmlns:a16="http://schemas.microsoft.com/office/drawing/2014/main" id="{3D3BD619-E44D-6C59-E986-0B90F55BCB59}"/>
              </a:ext>
            </a:extLst>
          </p:cNvPr>
          <p:cNvSpPr txBox="1"/>
          <p:nvPr/>
        </p:nvSpPr>
        <p:spPr>
          <a:xfrm>
            <a:off x="6070600" y="1876425"/>
            <a:ext cx="5356225" cy="1347788"/>
          </a:xfrm>
          <a:prstGeom prst="rect">
            <a:avLst/>
          </a:prstGeom>
          <a:noFill/>
        </p:spPr>
        <p:txBody>
          <a:bodyPr>
            <a:spAutoFit/>
          </a:bodyPr>
          <a:lstStyle/>
          <a:p>
            <a:pPr defTabSz="914400" eaLnBrk="1" fontAlgn="auto" hangingPunct="1">
              <a:spcBef>
                <a:spcPts val="0"/>
              </a:spcBef>
              <a:spcAft>
                <a:spcPts val="600"/>
              </a:spcAft>
              <a:defRPr/>
            </a:pPr>
            <a:r>
              <a:rPr lang="zh-CN" altLang="en-US" dirty="0">
                <a:solidFill>
                  <a:srgbClr val="B31782"/>
                </a:solidFill>
                <a:latin typeface="思源黑体" panose="020B0500000000000000" pitchFamily="34" charset="-122"/>
                <a:ea typeface="思源黑体" panose="020B0500000000000000" pitchFamily="34" charset="-122"/>
                <a:cs typeface="Open Sans SemiBold" panose="020B0706030804020204" pitchFamily="34" charset="0"/>
              </a:rPr>
              <a:t>短语检索（“”）用于检索固定短语</a:t>
            </a:r>
          </a:p>
          <a:p>
            <a:pPr marL="285750" indent="-285750" defTabSz="914400" eaLnBrk="1" fontAlgn="auto" hangingPunct="1">
              <a:lnSpc>
                <a:spcPct val="114000"/>
              </a:lnSpc>
              <a:spcBef>
                <a:spcPts val="0"/>
              </a:spcBef>
              <a:spcAft>
                <a:spcPts val="0"/>
              </a:spcAft>
              <a:buFont typeface="Arial" panose="020B0604020202020204" pitchFamily="34" charset="0"/>
              <a:buChar char="•"/>
              <a:defRPr/>
            </a:pPr>
            <a:r>
              <a:rPr lang="en-US" dirty="0">
                <a:solidFill>
                  <a:srgbClr val="454545"/>
                </a:solidFill>
                <a:latin typeface="思源黑体" panose="020B0500000000000000" pitchFamily="34" charset="-122"/>
                <a:ea typeface="思源黑体" panose="020B0500000000000000" pitchFamily="34" charset="-122"/>
                <a:cs typeface="Noto Sans" panose="020B0502040504020204" pitchFamily="34" charset="0"/>
              </a:rPr>
              <a:t>“global warming” </a:t>
            </a:r>
            <a:r>
              <a:rPr lang="zh-CN" altLang="en-US" dirty="0">
                <a:solidFill>
                  <a:srgbClr val="454545"/>
                </a:solidFill>
                <a:latin typeface="思源黑体" panose="020B0500000000000000" pitchFamily="34" charset="-122"/>
                <a:ea typeface="思源黑体" panose="020B0500000000000000" pitchFamily="34" charset="-122"/>
                <a:cs typeface="Noto Sans" panose="020B0502040504020204" pitchFamily="34" charset="0"/>
              </a:rPr>
              <a:t>可以检索到固定格式的词组，位置顺序保持不变</a:t>
            </a:r>
          </a:p>
        </p:txBody>
      </p:sp>
      <p:sp>
        <p:nvSpPr>
          <p:cNvPr id="16" name="TextBox 15">
            <a:extLst>
              <a:ext uri="{FF2B5EF4-FFF2-40B4-BE49-F238E27FC236}">
                <a16:creationId xmlns:a16="http://schemas.microsoft.com/office/drawing/2014/main" id="{3DDEDA4C-B05B-D40F-FACD-8776BB3F1953}"/>
              </a:ext>
            </a:extLst>
          </p:cNvPr>
          <p:cNvSpPr txBox="1"/>
          <p:nvPr/>
        </p:nvSpPr>
        <p:spPr>
          <a:xfrm>
            <a:off x="6096000" y="4306888"/>
            <a:ext cx="5356225" cy="1724025"/>
          </a:xfrm>
          <a:prstGeom prst="rect">
            <a:avLst/>
          </a:prstGeom>
          <a:noFill/>
        </p:spPr>
        <p:txBody>
          <a:bodyPr>
            <a:spAutoFit/>
          </a:bodyPr>
          <a:lstStyle/>
          <a:p>
            <a:pPr defTabSz="914400" eaLnBrk="1" fontAlgn="auto" hangingPunct="1">
              <a:spcBef>
                <a:spcPts val="0"/>
              </a:spcBef>
              <a:spcAft>
                <a:spcPts val="600"/>
              </a:spcAft>
              <a:defRPr/>
            </a:pPr>
            <a:r>
              <a:rPr lang="zh-CN" altLang="en-US" dirty="0">
                <a:solidFill>
                  <a:srgbClr val="7030A0"/>
                </a:solidFill>
                <a:latin typeface="思源黑体" panose="020B0500000000000000" pitchFamily="34" charset="-122"/>
                <a:ea typeface="思源黑体" panose="020B0500000000000000" pitchFamily="34" charset="-122"/>
                <a:cs typeface="Open Sans SemiBold" panose="020B0706030804020204" pitchFamily="34" charset="0"/>
              </a:rPr>
              <a:t>通配符：适用于多个字母</a:t>
            </a:r>
            <a:r>
              <a:rPr lang="en-US" altLang="zh-CN" dirty="0">
                <a:solidFill>
                  <a:srgbClr val="7030A0"/>
                </a:solidFill>
                <a:latin typeface="思源黑体" panose="020B0500000000000000" pitchFamily="34" charset="-122"/>
                <a:ea typeface="思源黑体" panose="020B0500000000000000" pitchFamily="34" charset="-122"/>
                <a:cs typeface="Open Sans SemiBold" panose="020B0706030804020204" pitchFamily="34" charset="0"/>
              </a:rPr>
              <a:t>(#)</a:t>
            </a:r>
            <a:r>
              <a:rPr lang="zh-CN" altLang="en-US" dirty="0">
                <a:solidFill>
                  <a:srgbClr val="7030A0"/>
                </a:solidFill>
                <a:latin typeface="思源黑体" panose="020B0500000000000000" pitchFamily="34" charset="-122"/>
                <a:ea typeface="思源黑体" panose="020B0500000000000000" pitchFamily="34" charset="-122"/>
                <a:cs typeface="Open Sans SemiBold" panose="020B0706030804020204" pitchFamily="34" charset="0"/>
              </a:rPr>
              <a:t>用于检索英美单词拼写差异</a:t>
            </a:r>
          </a:p>
          <a:p>
            <a:pPr marL="285750" indent="-285750" defTabSz="914400" eaLnBrk="1" fontAlgn="auto" hangingPunct="1">
              <a:lnSpc>
                <a:spcPct val="114000"/>
              </a:lnSpc>
              <a:spcBef>
                <a:spcPts val="0"/>
              </a:spcBef>
              <a:spcAft>
                <a:spcPts val="0"/>
              </a:spcAft>
              <a:buFont typeface="Arial" panose="020B0604020202020204" pitchFamily="34" charset="0"/>
              <a:buChar char="•"/>
              <a:defRPr/>
            </a:pPr>
            <a:r>
              <a:rPr lang="en-US" dirty="0" err="1">
                <a:solidFill>
                  <a:srgbClr val="454545"/>
                </a:solidFill>
                <a:latin typeface="思源黑体" panose="020B0500000000000000" pitchFamily="34" charset="-122"/>
                <a:ea typeface="思源黑体" panose="020B0500000000000000" pitchFamily="34" charset="-122"/>
                <a:cs typeface="Noto Sans" panose="020B0502040504020204" pitchFamily="34" charset="0"/>
              </a:rPr>
              <a:t>behavi#r</a:t>
            </a:r>
            <a:r>
              <a:rPr lang="en-US" dirty="0">
                <a:solidFill>
                  <a:srgbClr val="454545"/>
                </a:solidFill>
                <a:latin typeface="思源黑体" panose="020B0500000000000000" pitchFamily="34" charset="-122"/>
                <a:ea typeface="思源黑体" panose="020B0500000000000000" pitchFamily="34" charset="-122"/>
                <a:cs typeface="Noto Sans" panose="020B0502040504020204" pitchFamily="34" charset="0"/>
              </a:rPr>
              <a:t> </a:t>
            </a:r>
            <a:r>
              <a:rPr lang="zh-CN" altLang="en-US" dirty="0">
                <a:solidFill>
                  <a:srgbClr val="454545"/>
                </a:solidFill>
                <a:latin typeface="思源黑体" panose="020B0500000000000000" pitchFamily="34" charset="-122"/>
                <a:ea typeface="思源黑体" panose="020B0500000000000000" pitchFamily="34" charset="-122"/>
                <a:cs typeface="Noto Sans" panose="020B0502040504020204" pitchFamily="34" charset="0"/>
              </a:rPr>
              <a:t>可以检索到 </a:t>
            </a:r>
            <a:r>
              <a:rPr lang="en-US" dirty="0">
                <a:solidFill>
                  <a:srgbClr val="454545"/>
                </a:solidFill>
                <a:latin typeface="思源黑体" panose="020B0500000000000000" pitchFamily="34" charset="-122"/>
                <a:ea typeface="思源黑体" panose="020B0500000000000000" pitchFamily="34" charset="-122"/>
                <a:cs typeface="Noto Sans" panose="020B0502040504020204" pitchFamily="34" charset="0"/>
              </a:rPr>
              <a:t>behavior or </a:t>
            </a:r>
            <a:r>
              <a:rPr lang="en-US" dirty="0" err="1">
                <a:solidFill>
                  <a:srgbClr val="454545"/>
                </a:solidFill>
                <a:latin typeface="思源黑体" panose="020B0500000000000000" pitchFamily="34" charset="-122"/>
                <a:ea typeface="思源黑体" panose="020B0500000000000000" pitchFamily="34" charset="-122"/>
                <a:cs typeface="Noto Sans" panose="020B0502040504020204" pitchFamily="34" charset="0"/>
              </a:rPr>
              <a:t>behaviour</a:t>
            </a:r>
            <a:endParaRPr lang="en-US" dirty="0">
              <a:solidFill>
                <a:srgbClr val="454545"/>
              </a:solidFill>
              <a:latin typeface="思源黑体" panose="020B0500000000000000" pitchFamily="34" charset="-122"/>
              <a:ea typeface="思源黑体" panose="020B0500000000000000" pitchFamily="34" charset="-122"/>
              <a:cs typeface="Noto Sans" panose="020B0502040504020204" pitchFamily="34" charset="0"/>
            </a:endParaRPr>
          </a:p>
        </p:txBody>
      </p:sp>
      <p:pic>
        <p:nvPicPr>
          <p:cNvPr id="93191" name="Graphic 17" descr="Eye outline">
            <a:extLst>
              <a:ext uri="{FF2B5EF4-FFF2-40B4-BE49-F238E27FC236}">
                <a16:creationId xmlns:a16="http://schemas.microsoft.com/office/drawing/2014/main" id="{65FC666F-9E94-3D1C-485B-BC756DF44C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3263" y="1089025"/>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92" name="Graphic 21" descr="Circle with left arrow outline">
            <a:extLst>
              <a:ext uri="{FF2B5EF4-FFF2-40B4-BE49-F238E27FC236}">
                <a16:creationId xmlns:a16="http://schemas.microsoft.com/office/drawing/2014/main" id="{EF30E9A7-69CB-F4D4-8031-FB070318E2C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7863" y="3622675"/>
            <a:ext cx="630237" cy="63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93" name="Graphic 23" descr="Megaphone outline">
            <a:extLst>
              <a:ext uri="{FF2B5EF4-FFF2-40B4-BE49-F238E27FC236}">
                <a16:creationId xmlns:a16="http://schemas.microsoft.com/office/drawing/2014/main" id="{02F95CA5-D24D-B904-A7DC-8EC171D9AAD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48388" y="3495675"/>
            <a:ext cx="758825" cy="75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94" name="Graphic 27" descr="Chat bubble outline">
            <a:extLst>
              <a:ext uri="{FF2B5EF4-FFF2-40B4-BE49-F238E27FC236}">
                <a16:creationId xmlns:a16="http://schemas.microsoft.com/office/drawing/2014/main" id="{C271F3D7-EA8C-B637-5E27-C9CFF7B8861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70600" y="1052513"/>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Title 1">
            <a:extLst>
              <a:ext uri="{FF2B5EF4-FFF2-40B4-BE49-F238E27FC236}">
                <a16:creationId xmlns:a16="http://schemas.microsoft.com/office/drawing/2014/main" id="{23C4F39B-1529-74EF-6AD6-56B369ECF7B9}"/>
              </a:ext>
            </a:extLst>
          </p:cNvPr>
          <p:cNvSpPr>
            <a:spLocks noGrp="1" noChangeArrowheads="1"/>
          </p:cNvSpPr>
          <p:nvPr>
            <p:ph type="title"/>
          </p:nvPr>
        </p:nvSpPr>
        <p:spPr/>
        <p:txBody>
          <a:bodyPr/>
          <a:lstStyle/>
          <a:p>
            <a:pPr eaLnBrk="1" hangingPunct="1"/>
            <a:r>
              <a:rPr lang="zh-CN" altLang="en-US" sz="3600" b="1" dirty="0">
                <a:solidFill>
                  <a:schemeClr val="tx2"/>
                </a:solidFill>
                <a:latin typeface="思源黑体" panose="020B0500000000000000" pitchFamily="34" charset="-122"/>
                <a:ea typeface="思源黑体" panose="020B0500000000000000" pitchFamily="34" charset="-122"/>
                <a:cs typeface="Open Sans" panose="020B0606030504020204" pitchFamily="34" charset="0"/>
              </a:rPr>
              <a:t>检索举例</a:t>
            </a:r>
          </a:p>
        </p:txBody>
      </p:sp>
      <p:sp>
        <p:nvSpPr>
          <p:cNvPr id="3" name="Rectangle 2">
            <a:extLst>
              <a:ext uri="{FF2B5EF4-FFF2-40B4-BE49-F238E27FC236}">
                <a16:creationId xmlns:a16="http://schemas.microsoft.com/office/drawing/2014/main" id="{B7B3E828-BBA1-D0F1-322C-56353D3163D7}"/>
              </a:ext>
            </a:extLst>
          </p:cNvPr>
          <p:cNvSpPr/>
          <p:nvPr/>
        </p:nvSpPr>
        <p:spPr>
          <a:xfrm>
            <a:off x="838200" y="1560513"/>
            <a:ext cx="6688138" cy="1323975"/>
          </a:xfrm>
          <a:prstGeom prst="rect">
            <a:avLst/>
          </a:prstGeom>
          <a:no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lnSpc>
                <a:spcPct val="150000"/>
              </a:lnSpc>
              <a:defRPr/>
            </a:pPr>
            <a:r>
              <a:rPr lang="zh-CN" altLang="en-US" sz="2800" dirty="0">
                <a:solidFill>
                  <a:schemeClr val="tx2"/>
                </a:solidFill>
                <a:latin typeface="思源黑体" panose="020B0500000000000000" pitchFamily="34" charset="-122"/>
                <a:ea typeface="思源黑体" panose="020B0500000000000000" pitchFamily="34" charset="-122"/>
                <a:cs typeface="Noto Sans" panose="020B0502040504020204" pitchFamily="34" charset="0"/>
              </a:rPr>
              <a:t>如果要了解戏剧作品中常用的身份构建策略，怎么去检索文献？</a:t>
            </a:r>
          </a:p>
        </p:txBody>
      </p:sp>
      <p:pic>
        <p:nvPicPr>
          <p:cNvPr id="95236" name="Graphic 4" descr="Customer review with solid fill">
            <a:extLst>
              <a:ext uri="{FF2B5EF4-FFF2-40B4-BE49-F238E27FC236}">
                <a16:creationId xmlns:a16="http://schemas.microsoft.com/office/drawing/2014/main" id="{C99A7FB7-3296-97B0-97D3-C9B6CC32C60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26338" y="1208088"/>
            <a:ext cx="4443412" cy="444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文本框 3">
            <a:extLst>
              <a:ext uri="{FF2B5EF4-FFF2-40B4-BE49-F238E27FC236}">
                <a16:creationId xmlns:a16="http://schemas.microsoft.com/office/drawing/2014/main" id="{6374F6FD-85F2-2ECD-FA6C-7D0E36596C10}"/>
              </a:ext>
            </a:extLst>
          </p:cNvPr>
          <p:cNvSpPr txBox="1"/>
          <p:nvPr/>
        </p:nvSpPr>
        <p:spPr>
          <a:xfrm>
            <a:off x="838200" y="3416300"/>
            <a:ext cx="6330950" cy="2038700"/>
          </a:xfrm>
          <a:prstGeom prst="rect">
            <a:avLst/>
          </a:prstGeom>
          <a:noFill/>
        </p:spPr>
        <p:txBody>
          <a:bodyPr>
            <a:spAutoFit/>
          </a:bodyPr>
          <a:lstStyle/>
          <a:p>
            <a:pPr marL="285750" indent="-285750" eaLnBrk="1" hangingPunct="1">
              <a:buFont typeface="Wingdings" panose="05000000000000000000" pitchFamily="2" charset="2"/>
              <a:buChar char="Ø"/>
              <a:defRPr/>
            </a:pPr>
            <a:r>
              <a:rPr lang="zh-CN" altLang="en-US" sz="2000" dirty="0">
                <a:solidFill>
                  <a:schemeClr val="tx2"/>
                </a:solidFill>
                <a:latin typeface="思源黑体" panose="020B0500000000000000" pitchFamily="34" charset="-122"/>
                <a:ea typeface="思源黑体" panose="020B0500000000000000" pitchFamily="34" charset="-122"/>
              </a:rPr>
              <a:t>提取关键词：</a:t>
            </a:r>
            <a:r>
              <a:rPr lang="zh-CN" altLang="en-US" sz="2000" kern="0" dirty="0">
                <a:solidFill>
                  <a:schemeClr val="accent2"/>
                </a:solidFill>
                <a:latin typeface="思源黑体" panose="020B0500000000000000" pitchFamily="34" charset="-122"/>
                <a:ea typeface="思源黑体" panose="020B0500000000000000" pitchFamily="34" charset="-122"/>
              </a:rPr>
              <a:t>戏剧、身份构建</a:t>
            </a:r>
            <a:endParaRPr lang="en-US" altLang="zh-CN" sz="2000" kern="0" dirty="0">
              <a:solidFill>
                <a:schemeClr val="accent2"/>
              </a:solidFill>
              <a:latin typeface="思源黑体" panose="020B0500000000000000" pitchFamily="34" charset="-122"/>
              <a:ea typeface="思源黑体" panose="020B0500000000000000" pitchFamily="34" charset="-122"/>
            </a:endParaRPr>
          </a:p>
          <a:p>
            <a:pPr marL="285750" indent="-285750" eaLnBrk="1" hangingPunct="1">
              <a:buFont typeface="Wingdings" panose="05000000000000000000" pitchFamily="2" charset="2"/>
              <a:buChar char="Ø"/>
              <a:defRPr/>
            </a:pPr>
            <a:r>
              <a:rPr lang="zh-CN" altLang="en-US" sz="2000" dirty="0">
                <a:solidFill>
                  <a:schemeClr val="tx2"/>
                </a:solidFill>
                <a:latin typeface="思源黑体" panose="020B0500000000000000" pitchFamily="34" charset="-122"/>
                <a:ea typeface="思源黑体" panose="020B0500000000000000" pitchFamily="34" charset="-122"/>
              </a:rPr>
              <a:t>分析关键词：</a:t>
            </a:r>
            <a:endParaRPr lang="en-US" altLang="zh-CN" sz="2000" dirty="0">
              <a:solidFill>
                <a:schemeClr val="tx2"/>
              </a:solidFill>
              <a:latin typeface="思源黑体" panose="020B0500000000000000" pitchFamily="34" charset="-122"/>
              <a:ea typeface="思源黑体" panose="020B0500000000000000" pitchFamily="34" charset="-122"/>
            </a:endParaRPr>
          </a:p>
          <a:p>
            <a:pPr eaLnBrk="1" hangingPunct="1">
              <a:lnSpc>
                <a:spcPct val="150000"/>
              </a:lnSpc>
              <a:defRPr/>
            </a:pPr>
            <a:r>
              <a:rPr lang="zh-CN" altLang="en-US" sz="2000" kern="0" dirty="0">
                <a:solidFill>
                  <a:schemeClr val="accent2"/>
                </a:solidFill>
                <a:latin typeface="思源黑体" panose="020B0500000000000000" pitchFamily="34" charset="-122"/>
                <a:ea typeface="思源黑体" panose="020B0500000000000000" pitchFamily="34" charset="-122"/>
              </a:rPr>
              <a:t>戏剧：</a:t>
            </a:r>
            <a:r>
              <a:rPr lang="en-US" altLang="zh-CN" sz="2000" kern="0" dirty="0">
                <a:solidFill>
                  <a:schemeClr val="accent2"/>
                </a:solidFill>
                <a:latin typeface="思源黑体" panose="020B0500000000000000" pitchFamily="34" charset="-122"/>
                <a:ea typeface="思源黑体" panose="020B0500000000000000" pitchFamily="34" charset="-122"/>
              </a:rPr>
              <a:t>drama or play</a:t>
            </a:r>
          </a:p>
          <a:p>
            <a:pPr eaLnBrk="1" hangingPunct="1">
              <a:lnSpc>
                <a:spcPct val="150000"/>
              </a:lnSpc>
              <a:defRPr/>
            </a:pPr>
            <a:r>
              <a:rPr lang="zh-CN" altLang="en-US" sz="2000" kern="0" dirty="0">
                <a:solidFill>
                  <a:schemeClr val="accent2"/>
                </a:solidFill>
                <a:latin typeface="思源黑体" panose="020B0500000000000000" pitchFamily="34" charset="-122"/>
                <a:ea typeface="思源黑体" panose="020B0500000000000000" pitchFamily="34" charset="-122"/>
              </a:rPr>
              <a:t>身份构建：</a:t>
            </a:r>
            <a:r>
              <a:rPr lang="en-US" altLang="zh-CN" sz="2000" kern="0" dirty="0">
                <a:solidFill>
                  <a:schemeClr val="accent2"/>
                </a:solidFill>
                <a:latin typeface="思源黑体" panose="020B0500000000000000" pitchFamily="34" charset="-122"/>
                <a:ea typeface="思源黑体" panose="020B0500000000000000" pitchFamily="34" charset="-122"/>
              </a:rPr>
              <a:t>identity develop* or identity form* or identity construct*</a:t>
            </a:r>
            <a:endParaRPr lang="en-US" sz="2000" dirty="0">
              <a:solidFill>
                <a:schemeClr val="accent2"/>
              </a:solidFill>
              <a:latin typeface="思源黑体" panose="020B0500000000000000" pitchFamily="34" charset="-122"/>
              <a:ea typeface="思源黑体" panose="020B0500000000000000" pitchFamily="34" charset="-122"/>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par>
                                <p:cTn id="11" presetID="10" presetClass="entr" presetSubtype="0" fill="hold"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Effect transition="in" filter="fade">
                                      <p:cBhvr>
                                        <p:cTn id="13" dur="500"/>
                                        <p:tgtEl>
                                          <p:spTgt spid="4">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4">
                                            <p:txEl>
                                              <p:pRg st="3" end="3"/>
                                            </p:txEl>
                                          </p:spTgt>
                                        </p:tgtEl>
                                        <p:attrNameLst>
                                          <p:attrName>style.visibility</p:attrName>
                                        </p:attrNameLst>
                                      </p:cBhvr>
                                      <p:to>
                                        <p:strVal val="visible"/>
                                      </p:to>
                                    </p:set>
                                    <p:animEffect transition="in" filter="fade">
                                      <p:cBhvr>
                                        <p:cTn id="16"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B792BDAE-4CB7-6251-4BB5-6812C5BA0E4B}"/>
              </a:ext>
            </a:extLst>
          </p:cNvPr>
          <p:cNvPicPr>
            <a:picLocks noChangeAspect="1"/>
          </p:cNvPicPr>
          <p:nvPr/>
        </p:nvPicPr>
        <p:blipFill>
          <a:blip r:embed="rId3"/>
          <a:stretch>
            <a:fillRect/>
          </a:stretch>
        </p:blipFill>
        <p:spPr>
          <a:xfrm>
            <a:off x="2215551" y="1887997"/>
            <a:ext cx="7706264" cy="4079787"/>
          </a:xfrm>
          <a:prstGeom prst="rect">
            <a:avLst/>
          </a:prstGeom>
        </p:spPr>
      </p:pic>
      <p:pic>
        <p:nvPicPr>
          <p:cNvPr id="84994" name="Picture 2">
            <a:extLst>
              <a:ext uri="{FF2B5EF4-FFF2-40B4-BE49-F238E27FC236}">
                <a16:creationId xmlns:a16="http://schemas.microsoft.com/office/drawing/2014/main" id="{D58D839B-ABAE-500D-B450-A031E0126C7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3366" r="3366"/>
          <a:stretch>
            <a:fillRect/>
          </a:stretch>
        </p:blipFill>
        <p:spPr bwMode="auto">
          <a:xfrm>
            <a:off x="1122868" y="1200150"/>
            <a:ext cx="9946257" cy="569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5" name="Title 1">
            <a:extLst>
              <a:ext uri="{FF2B5EF4-FFF2-40B4-BE49-F238E27FC236}">
                <a16:creationId xmlns:a16="http://schemas.microsoft.com/office/drawing/2014/main" id="{7B95BB8B-6944-CD34-F434-A35F465DAEEB}"/>
              </a:ext>
            </a:extLst>
          </p:cNvPr>
          <p:cNvSpPr>
            <a:spLocks noGrp="1" noChangeArrowheads="1"/>
          </p:cNvSpPr>
          <p:nvPr>
            <p:ph type="title"/>
          </p:nvPr>
        </p:nvSpPr>
        <p:spPr/>
        <p:txBody>
          <a:bodyPr/>
          <a:lstStyle/>
          <a:p>
            <a:pPr eaLnBrk="1" hangingPunct="1"/>
            <a:endParaRPr lang="en-US" altLang="en-US"/>
          </a:p>
        </p:txBody>
      </p:sp>
      <p:grpSp>
        <p:nvGrpSpPr>
          <p:cNvPr id="84996" name="Group 32">
            <a:extLst>
              <a:ext uri="{FF2B5EF4-FFF2-40B4-BE49-F238E27FC236}">
                <a16:creationId xmlns:a16="http://schemas.microsoft.com/office/drawing/2014/main" id="{5AF6A588-7D00-B8BA-BF6B-B71578215303}"/>
              </a:ext>
            </a:extLst>
          </p:cNvPr>
          <p:cNvGrpSpPr>
            <a:grpSpLocks/>
          </p:cNvGrpSpPr>
          <p:nvPr/>
        </p:nvGrpSpPr>
        <p:grpSpPr bwMode="auto">
          <a:xfrm>
            <a:off x="304800" y="304800"/>
            <a:ext cx="11582400" cy="1274764"/>
            <a:chOff x="304800" y="304799"/>
            <a:chExt cx="11582400" cy="1274620"/>
          </a:xfrm>
        </p:grpSpPr>
        <p:sp>
          <p:nvSpPr>
            <p:cNvPr id="34" name="Rectangle 33">
              <a:extLst>
                <a:ext uri="{FF2B5EF4-FFF2-40B4-BE49-F238E27FC236}">
                  <a16:creationId xmlns:a16="http://schemas.microsoft.com/office/drawing/2014/main" id="{4EC94B2D-1CDD-08C9-87DC-BFE457349657}"/>
                </a:ext>
              </a:extLst>
            </p:cNvPr>
            <p:cNvSpPr/>
            <p:nvPr/>
          </p:nvSpPr>
          <p:spPr>
            <a:xfrm>
              <a:off x="304800" y="304799"/>
              <a:ext cx="11582400" cy="119207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400">
                <a:solidFill>
                  <a:srgbClr val="FFFFFF"/>
                </a:solidFill>
              </a:endParaRPr>
            </a:p>
          </p:txBody>
        </p:sp>
        <p:sp>
          <p:nvSpPr>
            <p:cNvPr id="35" name="Rectangle 34">
              <a:extLst>
                <a:ext uri="{FF2B5EF4-FFF2-40B4-BE49-F238E27FC236}">
                  <a16:creationId xmlns:a16="http://schemas.microsoft.com/office/drawing/2014/main" id="{4A85DAB0-7921-5777-88E4-3C8F6DCFEC70}"/>
                </a:ext>
              </a:extLst>
            </p:cNvPr>
            <p:cNvSpPr/>
            <p:nvPr/>
          </p:nvSpPr>
          <p:spPr>
            <a:xfrm rot="5400000">
              <a:off x="3096430" y="-1420151"/>
              <a:ext cx="207940" cy="57912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endParaRPr lang="en-US" sz="1400">
                <a:solidFill>
                  <a:srgbClr val="FFFFFF"/>
                </a:solidFill>
                <a:latin typeface="Arial" panose="020B0604020202020204"/>
              </a:endParaRPr>
            </a:p>
          </p:txBody>
        </p:sp>
        <p:sp>
          <p:nvSpPr>
            <p:cNvPr id="36" name="Rectangle 35">
              <a:extLst>
                <a:ext uri="{FF2B5EF4-FFF2-40B4-BE49-F238E27FC236}">
                  <a16:creationId xmlns:a16="http://schemas.microsoft.com/office/drawing/2014/main" id="{A66FA55C-44F2-2B28-A125-B5E675F3FDBC}"/>
                </a:ext>
              </a:extLst>
            </p:cNvPr>
            <p:cNvSpPr/>
            <p:nvPr/>
          </p:nvSpPr>
          <p:spPr>
            <a:xfrm rot="5400000">
              <a:off x="8883661" y="-1424119"/>
              <a:ext cx="215875" cy="5791202"/>
            </a:xfrm>
            <a:prstGeom prst="rect">
              <a:avLst/>
            </a:prstGeom>
            <a:solidFill>
              <a:srgbClr val="FAB73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endParaRPr lang="en-US" sz="1400" dirty="0">
                <a:solidFill>
                  <a:srgbClr val="FFFFFF"/>
                </a:solidFill>
                <a:latin typeface="Arial" panose="020B0604020202020204"/>
              </a:endParaRPr>
            </a:p>
          </p:txBody>
        </p:sp>
      </p:grpSp>
      <p:sp>
        <p:nvSpPr>
          <p:cNvPr id="84997" name="Title 1">
            <a:extLst>
              <a:ext uri="{FF2B5EF4-FFF2-40B4-BE49-F238E27FC236}">
                <a16:creationId xmlns:a16="http://schemas.microsoft.com/office/drawing/2014/main" id="{520A595E-C394-34B8-E124-102EF7823C48}"/>
              </a:ext>
            </a:extLst>
          </p:cNvPr>
          <p:cNvSpPr txBox="1">
            <a:spLocks noChangeArrowheads="1"/>
          </p:cNvSpPr>
          <p:nvPr/>
        </p:nvSpPr>
        <p:spPr bwMode="auto">
          <a:xfrm>
            <a:off x="695325" y="534988"/>
            <a:ext cx="10982325" cy="665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110000"/>
              </a:lnSpc>
              <a:spcBef>
                <a:spcPts val="900"/>
              </a:spcBef>
              <a:buFont typeface="Arial" panose="020B0604020202020204" pitchFamily="34" charset="0"/>
              <a:buChar char="•"/>
              <a:defRPr sz="2800">
                <a:solidFill>
                  <a:schemeClr val="tx2"/>
                </a:solidFill>
                <a:latin typeface="Times New Roman" panose="02020603050405020304" pitchFamily="18" charset="0"/>
                <a:ea typeface="思源黑体" panose="020B0500000000000000" pitchFamily="34" charset="-122"/>
              </a:defRPr>
            </a:lvl1pPr>
            <a:lvl2pPr marL="742950" indent="-285750">
              <a:lnSpc>
                <a:spcPct val="110000"/>
              </a:lnSpc>
              <a:spcBef>
                <a:spcPts val="900"/>
              </a:spcBef>
              <a:buFont typeface="Arial" panose="020B0604020202020204" pitchFamily="34" charset="0"/>
              <a:buChar char="−"/>
              <a:defRPr sz="2400">
                <a:solidFill>
                  <a:schemeClr val="tx2"/>
                </a:solidFill>
                <a:latin typeface="Times New Roman" panose="02020603050405020304" pitchFamily="18" charset="0"/>
                <a:ea typeface="思源黑体" panose="020B0500000000000000" pitchFamily="34" charset="-122"/>
              </a:defRPr>
            </a:lvl2pPr>
            <a:lvl3pPr marL="1143000" indent="-228600">
              <a:lnSpc>
                <a:spcPct val="110000"/>
              </a:lnSpc>
              <a:spcBef>
                <a:spcPts val="900"/>
              </a:spcBef>
              <a:buFont typeface="Arial" panose="020B0604020202020204" pitchFamily="34" charset="0"/>
              <a:buChar char="•"/>
              <a:defRPr sz="2000">
                <a:solidFill>
                  <a:schemeClr val="tx2"/>
                </a:solidFill>
                <a:latin typeface="Times New Roman" panose="02020603050405020304" pitchFamily="18" charset="0"/>
                <a:ea typeface="思源黑体" panose="020B0500000000000000" pitchFamily="34" charset="-122"/>
              </a:defRPr>
            </a:lvl3pPr>
            <a:lvl4pPr marL="1600200" indent="-228600">
              <a:lnSpc>
                <a:spcPct val="110000"/>
              </a:lnSpc>
              <a:spcBef>
                <a:spcPts val="900"/>
              </a:spcBef>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4pPr>
            <a:lvl5pPr marL="2057400" indent="-228600">
              <a:lnSpc>
                <a:spcPct val="110000"/>
              </a:lnSpc>
              <a:spcBef>
                <a:spcPts val="900"/>
              </a:spcBef>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5pPr>
            <a:lvl6pPr marL="2514600" indent="-228600" eaLnBrk="0" fontAlgn="base" hangingPunct="0">
              <a:lnSpc>
                <a:spcPct val="110000"/>
              </a:lnSpc>
              <a:spcBef>
                <a:spcPts val="900"/>
              </a:spcBef>
              <a:spcAft>
                <a:spcPct val="0"/>
              </a:spcAft>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6pPr>
            <a:lvl7pPr marL="2971800" indent="-228600" eaLnBrk="0" fontAlgn="base" hangingPunct="0">
              <a:lnSpc>
                <a:spcPct val="110000"/>
              </a:lnSpc>
              <a:spcBef>
                <a:spcPts val="900"/>
              </a:spcBef>
              <a:spcAft>
                <a:spcPct val="0"/>
              </a:spcAft>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7pPr>
            <a:lvl8pPr marL="3429000" indent="-228600" eaLnBrk="0" fontAlgn="base" hangingPunct="0">
              <a:lnSpc>
                <a:spcPct val="110000"/>
              </a:lnSpc>
              <a:spcBef>
                <a:spcPts val="900"/>
              </a:spcBef>
              <a:spcAft>
                <a:spcPct val="0"/>
              </a:spcAft>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8pPr>
            <a:lvl9pPr marL="3886200" indent="-228600" eaLnBrk="0" fontAlgn="base" hangingPunct="0">
              <a:lnSpc>
                <a:spcPct val="110000"/>
              </a:lnSpc>
              <a:spcBef>
                <a:spcPts val="900"/>
              </a:spcBef>
              <a:spcAft>
                <a:spcPct val="0"/>
              </a:spcAft>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9pPr>
          </a:lstStyle>
          <a:p>
            <a:pPr defTabSz="914400" eaLnBrk="1" hangingPunct="1">
              <a:spcBef>
                <a:spcPct val="0"/>
              </a:spcBef>
              <a:buFontTx/>
              <a:buNone/>
            </a:pPr>
            <a:r>
              <a:rPr lang="zh-CN" altLang="en-US" sz="3200" b="1" dirty="0">
                <a:solidFill>
                  <a:srgbClr val="FFFFFF"/>
                </a:solidFill>
                <a:latin typeface="思源黑体" panose="020B0500000000000000" pitchFamily="34" charset="-122"/>
              </a:rPr>
              <a:t>批量操作</a:t>
            </a:r>
            <a:endParaRPr lang="zh-CN" altLang="en-US" sz="3200" dirty="0">
              <a:solidFill>
                <a:srgbClr val="FFFFFF"/>
              </a:solidFill>
              <a:latin typeface="思源黑体" panose="020B0500000000000000" pitchFamily="34" charset="-122"/>
            </a:endParaRPr>
          </a:p>
        </p:txBody>
      </p:sp>
      <p:sp>
        <p:nvSpPr>
          <p:cNvPr id="84998" name="Content Placeholder 2">
            <a:extLst>
              <a:ext uri="{FF2B5EF4-FFF2-40B4-BE49-F238E27FC236}">
                <a16:creationId xmlns:a16="http://schemas.microsoft.com/office/drawing/2014/main" id="{5FA08118-6C2E-2D90-5B13-72C6C29434E7}"/>
              </a:ext>
            </a:extLst>
          </p:cNvPr>
          <p:cNvSpPr txBox="1">
            <a:spLocks noChangeArrowheads="1"/>
          </p:cNvSpPr>
          <p:nvPr/>
        </p:nvSpPr>
        <p:spPr bwMode="auto">
          <a:xfrm>
            <a:off x="1601788" y="5256213"/>
            <a:ext cx="106584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110000"/>
              </a:lnSpc>
              <a:spcBef>
                <a:spcPts val="900"/>
              </a:spcBef>
              <a:buFont typeface="Arial" panose="020B0604020202020204" pitchFamily="34" charset="0"/>
              <a:buChar char="•"/>
              <a:defRPr sz="2800">
                <a:solidFill>
                  <a:schemeClr val="tx2"/>
                </a:solidFill>
                <a:latin typeface="Times New Roman" panose="02020603050405020304" pitchFamily="18" charset="0"/>
                <a:ea typeface="思源黑体" panose="020B0500000000000000" pitchFamily="34" charset="-122"/>
              </a:defRPr>
            </a:lvl1pPr>
            <a:lvl2pPr marL="685800" indent="-228600">
              <a:lnSpc>
                <a:spcPct val="110000"/>
              </a:lnSpc>
              <a:spcBef>
                <a:spcPts val="900"/>
              </a:spcBef>
              <a:buFont typeface="Arial" panose="020B0604020202020204" pitchFamily="34" charset="0"/>
              <a:buChar char="−"/>
              <a:defRPr sz="2400">
                <a:solidFill>
                  <a:schemeClr val="tx2"/>
                </a:solidFill>
                <a:latin typeface="Times New Roman" panose="02020603050405020304" pitchFamily="18" charset="0"/>
                <a:ea typeface="思源黑体" panose="020B0500000000000000" pitchFamily="34" charset="-122"/>
              </a:defRPr>
            </a:lvl2pPr>
            <a:lvl3pPr marL="1143000" indent="-228600">
              <a:lnSpc>
                <a:spcPct val="110000"/>
              </a:lnSpc>
              <a:spcBef>
                <a:spcPts val="900"/>
              </a:spcBef>
              <a:buFont typeface="Arial" panose="020B0604020202020204" pitchFamily="34" charset="0"/>
              <a:buChar char="•"/>
              <a:defRPr sz="2000">
                <a:solidFill>
                  <a:schemeClr val="tx2"/>
                </a:solidFill>
                <a:latin typeface="Times New Roman" panose="02020603050405020304" pitchFamily="18" charset="0"/>
                <a:ea typeface="思源黑体" panose="020B0500000000000000" pitchFamily="34" charset="-122"/>
              </a:defRPr>
            </a:lvl3pPr>
            <a:lvl4pPr marL="1600200" indent="-228600">
              <a:lnSpc>
                <a:spcPct val="110000"/>
              </a:lnSpc>
              <a:spcBef>
                <a:spcPts val="900"/>
              </a:spcBef>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4pPr>
            <a:lvl5pPr marL="2057400" indent="-228600">
              <a:lnSpc>
                <a:spcPct val="110000"/>
              </a:lnSpc>
              <a:spcBef>
                <a:spcPts val="900"/>
              </a:spcBef>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5pPr>
            <a:lvl6pPr marL="2514600" indent="-228600" eaLnBrk="0" fontAlgn="base" hangingPunct="0">
              <a:lnSpc>
                <a:spcPct val="110000"/>
              </a:lnSpc>
              <a:spcBef>
                <a:spcPts val="900"/>
              </a:spcBef>
              <a:spcAft>
                <a:spcPct val="0"/>
              </a:spcAft>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6pPr>
            <a:lvl7pPr marL="2971800" indent="-228600" eaLnBrk="0" fontAlgn="base" hangingPunct="0">
              <a:lnSpc>
                <a:spcPct val="110000"/>
              </a:lnSpc>
              <a:spcBef>
                <a:spcPts val="900"/>
              </a:spcBef>
              <a:spcAft>
                <a:spcPct val="0"/>
              </a:spcAft>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7pPr>
            <a:lvl8pPr marL="3429000" indent="-228600" eaLnBrk="0" fontAlgn="base" hangingPunct="0">
              <a:lnSpc>
                <a:spcPct val="110000"/>
              </a:lnSpc>
              <a:spcBef>
                <a:spcPts val="900"/>
              </a:spcBef>
              <a:spcAft>
                <a:spcPct val="0"/>
              </a:spcAft>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8pPr>
            <a:lvl9pPr marL="3886200" indent="-228600" eaLnBrk="0" fontAlgn="base" hangingPunct="0">
              <a:lnSpc>
                <a:spcPct val="110000"/>
              </a:lnSpc>
              <a:spcBef>
                <a:spcPts val="900"/>
              </a:spcBef>
              <a:spcAft>
                <a:spcPct val="0"/>
              </a:spcAft>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9pPr>
          </a:lstStyle>
          <a:p>
            <a:pPr defTabSz="914400" eaLnBrk="1" hangingPunct="1">
              <a:lnSpc>
                <a:spcPct val="114000"/>
              </a:lnSpc>
              <a:buFont typeface="Arial" panose="020B0604020202020204" pitchFamily="34" charset="0"/>
              <a:buNone/>
            </a:pPr>
            <a:endParaRPr lang="zh-CN" altLang="en-US" sz="2400" b="1">
              <a:solidFill>
                <a:srgbClr val="454545"/>
              </a:solidFill>
            </a:endParaRPr>
          </a:p>
        </p:txBody>
      </p:sp>
      <p:sp>
        <p:nvSpPr>
          <p:cNvPr id="5" name="Rectangle 8">
            <a:extLst>
              <a:ext uri="{FF2B5EF4-FFF2-40B4-BE49-F238E27FC236}">
                <a16:creationId xmlns:a16="http://schemas.microsoft.com/office/drawing/2014/main" id="{1FC193AB-9AF5-B029-CF53-C0AE3FC399BD}"/>
              </a:ext>
            </a:extLst>
          </p:cNvPr>
          <p:cNvSpPr/>
          <p:nvPr/>
        </p:nvSpPr>
        <p:spPr>
          <a:xfrm>
            <a:off x="3760638" y="3033335"/>
            <a:ext cx="1993181" cy="476250"/>
          </a:xfrm>
          <a:prstGeom prst="rect">
            <a:avLst/>
          </a:prstGeom>
          <a:no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400">
              <a:solidFill>
                <a:srgbClr val="FFFFFF"/>
              </a:solidFill>
            </a:endParaRPr>
          </a:p>
        </p:txBody>
      </p:sp>
    </p:spTree>
    <p:extLst>
      <p:ext uri="{BB962C8B-B14F-4D97-AF65-F5344CB8AC3E}">
        <p14:creationId xmlns:p14="http://schemas.microsoft.com/office/powerpoint/2010/main" val="4005835138"/>
      </p:ext>
    </p:extLst>
  </p:cSld>
  <p:clrMapOvr>
    <a:masterClrMapping/>
  </p:clrMapOvr>
  <p:transition spd="med">
    <p:fade/>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C54FAFFA-A1D2-03DB-5F4C-489081F77FA6}"/>
              </a:ext>
            </a:extLst>
          </p:cNvPr>
          <p:cNvPicPr>
            <a:picLocks noChangeAspect="1"/>
          </p:cNvPicPr>
          <p:nvPr/>
        </p:nvPicPr>
        <p:blipFill>
          <a:blip r:embed="rId3"/>
          <a:stretch>
            <a:fillRect/>
          </a:stretch>
        </p:blipFill>
        <p:spPr>
          <a:xfrm>
            <a:off x="2410693" y="1778931"/>
            <a:ext cx="6810946" cy="4306020"/>
          </a:xfrm>
          <a:prstGeom prst="rect">
            <a:avLst/>
          </a:prstGeom>
        </p:spPr>
      </p:pic>
      <p:pic>
        <p:nvPicPr>
          <p:cNvPr id="84994" name="Picture 2">
            <a:extLst>
              <a:ext uri="{FF2B5EF4-FFF2-40B4-BE49-F238E27FC236}">
                <a16:creationId xmlns:a16="http://schemas.microsoft.com/office/drawing/2014/main" id="{D58D839B-ABAE-500D-B450-A031E0126C7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3366" r="3366"/>
          <a:stretch>
            <a:fillRect/>
          </a:stretch>
        </p:blipFill>
        <p:spPr bwMode="auto">
          <a:xfrm>
            <a:off x="1328468" y="1200150"/>
            <a:ext cx="8945592" cy="569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5" name="Title 1">
            <a:extLst>
              <a:ext uri="{FF2B5EF4-FFF2-40B4-BE49-F238E27FC236}">
                <a16:creationId xmlns:a16="http://schemas.microsoft.com/office/drawing/2014/main" id="{7B95BB8B-6944-CD34-F434-A35F465DAEEB}"/>
              </a:ext>
            </a:extLst>
          </p:cNvPr>
          <p:cNvSpPr>
            <a:spLocks noGrp="1" noChangeArrowheads="1"/>
          </p:cNvSpPr>
          <p:nvPr>
            <p:ph type="title"/>
          </p:nvPr>
        </p:nvSpPr>
        <p:spPr/>
        <p:txBody>
          <a:bodyPr/>
          <a:lstStyle/>
          <a:p>
            <a:pPr eaLnBrk="1" hangingPunct="1"/>
            <a:endParaRPr lang="en-US" altLang="en-US"/>
          </a:p>
        </p:txBody>
      </p:sp>
      <p:grpSp>
        <p:nvGrpSpPr>
          <p:cNvPr id="84996" name="Group 32">
            <a:extLst>
              <a:ext uri="{FF2B5EF4-FFF2-40B4-BE49-F238E27FC236}">
                <a16:creationId xmlns:a16="http://schemas.microsoft.com/office/drawing/2014/main" id="{5AF6A588-7D00-B8BA-BF6B-B71578215303}"/>
              </a:ext>
            </a:extLst>
          </p:cNvPr>
          <p:cNvGrpSpPr>
            <a:grpSpLocks/>
          </p:cNvGrpSpPr>
          <p:nvPr/>
        </p:nvGrpSpPr>
        <p:grpSpPr bwMode="auto">
          <a:xfrm>
            <a:off x="304800" y="304800"/>
            <a:ext cx="11582400" cy="1274764"/>
            <a:chOff x="304800" y="304799"/>
            <a:chExt cx="11582400" cy="1274620"/>
          </a:xfrm>
        </p:grpSpPr>
        <p:sp>
          <p:nvSpPr>
            <p:cNvPr id="34" name="Rectangle 33">
              <a:extLst>
                <a:ext uri="{FF2B5EF4-FFF2-40B4-BE49-F238E27FC236}">
                  <a16:creationId xmlns:a16="http://schemas.microsoft.com/office/drawing/2014/main" id="{4EC94B2D-1CDD-08C9-87DC-BFE457349657}"/>
                </a:ext>
              </a:extLst>
            </p:cNvPr>
            <p:cNvSpPr/>
            <p:nvPr/>
          </p:nvSpPr>
          <p:spPr>
            <a:xfrm>
              <a:off x="304800" y="304799"/>
              <a:ext cx="11582400" cy="119207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400">
                <a:solidFill>
                  <a:srgbClr val="FFFFFF"/>
                </a:solidFill>
              </a:endParaRPr>
            </a:p>
          </p:txBody>
        </p:sp>
        <p:sp>
          <p:nvSpPr>
            <p:cNvPr id="35" name="Rectangle 34">
              <a:extLst>
                <a:ext uri="{FF2B5EF4-FFF2-40B4-BE49-F238E27FC236}">
                  <a16:creationId xmlns:a16="http://schemas.microsoft.com/office/drawing/2014/main" id="{4A85DAB0-7921-5777-88E4-3C8F6DCFEC70}"/>
                </a:ext>
              </a:extLst>
            </p:cNvPr>
            <p:cNvSpPr/>
            <p:nvPr/>
          </p:nvSpPr>
          <p:spPr>
            <a:xfrm rot="5400000">
              <a:off x="3096430" y="-1420151"/>
              <a:ext cx="207940" cy="57912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endParaRPr lang="en-US" sz="1400">
                <a:solidFill>
                  <a:srgbClr val="FFFFFF"/>
                </a:solidFill>
                <a:latin typeface="Arial" panose="020B0604020202020204"/>
              </a:endParaRPr>
            </a:p>
          </p:txBody>
        </p:sp>
        <p:sp>
          <p:nvSpPr>
            <p:cNvPr id="36" name="Rectangle 35">
              <a:extLst>
                <a:ext uri="{FF2B5EF4-FFF2-40B4-BE49-F238E27FC236}">
                  <a16:creationId xmlns:a16="http://schemas.microsoft.com/office/drawing/2014/main" id="{A66FA55C-44F2-2B28-A125-B5E675F3FDBC}"/>
                </a:ext>
              </a:extLst>
            </p:cNvPr>
            <p:cNvSpPr/>
            <p:nvPr/>
          </p:nvSpPr>
          <p:spPr>
            <a:xfrm rot="5400000">
              <a:off x="8883661" y="-1424119"/>
              <a:ext cx="215875" cy="5791202"/>
            </a:xfrm>
            <a:prstGeom prst="rect">
              <a:avLst/>
            </a:prstGeom>
            <a:solidFill>
              <a:srgbClr val="FAB73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endParaRPr lang="en-US" sz="1400" dirty="0">
                <a:solidFill>
                  <a:srgbClr val="FFFFFF"/>
                </a:solidFill>
                <a:latin typeface="Arial" panose="020B0604020202020204"/>
              </a:endParaRPr>
            </a:p>
          </p:txBody>
        </p:sp>
      </p:grpSp>
      <p:sp>
        <p:nvSpPr>
          <p:cNvPr id="84997" name="Title 1">
            <a:extLst>
              <a:ext uri="{FF2B5EF4-FFF2-40B4-BE49-F238E27FC236}">
                <a16:creationId xmlns:a16="http://schemas.microsoft.com/office/drawing/2014/main" id="{520A595E-C394-34B8-E124-102EF7823C48}"/>
              </a:ext>
            </a:extLst>
          </p:cNvPr>
          <p:cNvSpPr txBox="1">
            <a:spLocks noChangeArrowheads="1"/>
          </p:cNvSpPr>
          <p:nvPr/>
        </p:nvSpPr>
        <p:spPr bwMode="auto">
          <a:xfrm>
            <a:off x="695325" y="534988"/>
            <a:ext cx="10982325" cy="665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110000"/>
              </a:lnSpc>
              <a:spcBef>
                <a:spcPts val="900"/>
              </a:spcBef>
              <a:buFont typeface="Arial" panose="020B0604020202020204" pitchFamily="34" charset="0"/>
              <a:buChar char="•"/>
              <a:defRPr sz="2800">
                <a:solidFill>
                  <a:schemeClr val="tx2"/>
                </a:solidFill>
                <a:latin typeface="Times New Roman" panose="02020603050405020304" pitchFamily="18" charset="0"/>
                <a:ea typeface="思源黑体" panose="020B0500000000000000" pitchFamily="34" charset="-122"/>
              </a:defRPr>
            </a:lvl1pPr>
            <a:lvl2pPr marL="742950" indent="-285750">
              <a:lnSpc>
                <a:spcPct val="110000"/>
              </a:lnSpc>
              <a:spcBef>
                <a:spcPts val="900"/>
              </a:spcBef>
              <a:buFont typeface="Arial" panose="020B0604020202020204" pitchFamily="34" charset="0"/>
              <a:buChar char="−"/>
              <a:defRPr sz="2400">
                <a:solidFill>
                  <a:schemeClr val="tx2"/>
                </a:solidFill>
                <a:latin typeface="Times New Roman" panose="02020603050405020304" pitchFamily="18" charset="0"/>
                <a:ea typeface="思源黑体" panose="020B0500000000000000" pitchFamily="34" charset="-122"/>
              </a:defRPr>
            </a:lvl2pPr>
            <a:lvl3pPr marL="1143000" indent="-228600">
              <a:lnSpc>
                <a:spcPct val="110000"/>
              </a:lnSpc>
              <a:spcBef>
                <a:spcPts val="900"/>
              </a:spcBef>
              <a:buFont typeface="Arial" panose="020B0604020202020204" pitchFamily="34" charset="0"/>
              <a:buChar char="•"/>
              <a:defRPr sz="2000">
                <a:solidFill>
                  <a:schemeClr val="tx2"/>
                </a:solidFill>
                <a:latin typeface="Times New Roman" panose="02020603050405020304" pitchFamily="18" charset="0"/>
                <a:ea typeface="思源黑体" panose="020B0500000000000000" pitchFamily="34" charset="-122"/>
              </a:defRPr>
            </a:lvl3pPr>
            <a:lvl4pPr marL="1600200" indent="-228600">
              <a:lnSpc>
                <a:spcPct val="110000"/>
              </a:lnSpc>
              <a:spcBef>
                <a:spcPts val="900"/>
              </a:spcBef>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4pPr>
            <a:lvl5pPr marL="2057400" indent="-228600">
              <a:lnSpc>
                <a:spcPct val="110000"/>
              </a:lnSpc>
              <a:spcBef>
                <a:spcPts val="900"/>
              </a:spcBef>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5pPr>
            <a:lvl6pPr marL="2514600" indent="-228600" eaLnBrk="0" fontAlgn="base" hangingPunct="0">
              <a:lnSpc>
                <a:spcPct val="110000"/>
              </a:lnSpc>
              <a:spcBef>
                <a:spcPts val="900"/>
              </a:spcBef>
              <a:spcAft>
                <a:spcPct val="0"/>
              </a:spcAft>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6pPr>
            <a:lvl7pPr marL="2971800" indent="-228600" eaLnBrk="0" fontAlgn="base" hangingPunct="0">
              <a:lnSpc>
                <a:spcPct val="110000"/>
              </a:lnSpc>
              <a:spcBef>
                <a:spcPts val="900"/>
              </a:spcBef>
              <a:spcAft>
                <a:spcPct val="0"/>
              </a:spcAft>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7pPr>
            <a:lvl8pPr marL="3429000" indent="-228600" eaLnBrk="0" fontAlgn="base" hangingPunct="0">
              <a:lnSpc>
                <a:spcPct val="110000"/>
              </a:lnSpc>
              <a:spcBef>
                <a:spcPts val="900"/>
              </a:spcBef>
              <a:spcAft>
                <a:spcPct val="0"/>
              </a:spcAft>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8pPr>
            <a:lvl9pPr marL="3886200" indent="-228600" eaLnBrk="0" fontAlgn="base" hangingPunct="0">
              <a:lnSpc>
                <a:spcPct val="110000"/>
              </a:lnSpc>
              <a:spcBef>
                <a:spcPts val="900"/>
              </a:spcBef>
              <a:spcAft>
                <a:spcPct val="0"/>
              </a:spcAft>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9pPr>
          </a:lstStyle>
          <a:p>
            <a:pPr defTabSz="914400" eaLnBrk="1" hangingPunct="1">
              <a:spcBef>
                <a:spcPct val="0"/>
              </a:spcBef>
              <a:buFontTx/>
              <a:buNone/>
            </a:pPr>
            <a:r>
              <a:rPr lang="zh-CN" altLang="en-US" sz="3200" b="1" dirty="0">
                <a:solidFill>
                  <a:srgbClr val="FFFFFF"/>
                </a:solidFill>
                <a:latin typeface="思源黑体" panose="020B0500000000000000" pitchFamily="34" charset="-122"/>
              </a:rPr>
              <a:t>筛选结果</a:t>
            </a:r>
            <a:endParaRPr lang="zh-CN" altLang="en-US" sz="3200" dirty="0">
              <a:solidFill>
                <a:srgbClr val="FFFFFF"/>
              </a:solidFill>
              <a:latin typeface="思源黑体" panose="020B0500000000000000" pitchFamily="34" charset="-122"/>
            </a:endParaRPr>
          </a:p>
        </p:txBody>
      </p:sp>
      <p:sp>
        <p:nvSpPr>
          <p:cNvPr id="84998" name="Content Placeholder 2">
            <a:extLst>
              <a:ext uri="{FF2B5EF4-FFF2-40B4-BE49-F238E27FC236}">
                <a16:creationId xmlns:a16="http://schemas.microsoft.com/office/drawing/2014/main" id="{5FA08118-6C2E-2D90-5B13-72C6C29434E7}"/>
              </a:ext>
            </a:extLst>
          </p:cNvPr>
          <p:cNvSpPr txBox="1">
            <a:spLocks noChangeArrowheads="1"/>
          </p:cNvSpPr>
          <p:nvPr/>
        </p:nvSpPr>
        <p:spPr bwMode="auto">
          <a:xfrm>
            <a:off x="1601788" y="5256213"/>
            <a:ext cx="106584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110000"/>
              </a:lnSpc>
              <a:spcBef>
                <a:spcPts val="900"/>
              </a:spcBef>
              <a:buFont typeface="Arial" panose="020B0604020202020204" pitchFamily="34" charset="0"/>
              <a:buChar char="•"/>
              <a:defRPr sz="2800">
                <a:solidFill>
                  <a:schemeClr val="tx2"/>
                </a:solidFill>
                <a:latin typeface="Times New Roman" panose="02020603050405020304" pitchFamily="18" charset="0"/>
                <a:ea typeface="思源黑体" panose="020B0500000000000000" pitchFamily="34" charset="-122"/>
              </a:defRPr>
            </a:lvl1pPr>
            <a:lvl2pPr marL="685800" indent="-228600">
              <a:lnSpc>
                <a:spcPct val="110000"/>
              </a:lnSpc>
              <a:spcBef>
                <a:spcPts val="900"/>
              </a:spcBef>
              <a:buFont typeface="Arial" panose="020B0604020202020204" pitchFamily="34" charset="0"/>
              <a:buChar char="−"/>
              <a:defRPr sz="2400">
                <a:solidFill>
                  <a:schemeClr val="tx2"/>
                </a:solidFill>
                <a:latin typeface="Times New Roman" panose="02020603050405020304" pitchFamily="18" charset="0"/>
                <a:ea typeface="思源黑体" panose="020B0500000000000000" pitchFamily="34" charset="-122"/>
              </a:defRPr>
            </a:lvl2pPr>
            <a:lvl3pPr marL="1143000" indent="-228600">
              <a:lnSpc>
                <a:spcPct val="110000"/>
              </a:lnSpc>
              <a:spcBef>
                <a:spcPts val="900"/>
              </a:spcBef>
              <a:buFont typeface="Arial" panose="020B0604020202020204" pitchFamily="34" charset="0"/>
              <a:buChar char="•"/>
              <a:defRPr sz="2000">
                <a:solidFill>
                  <a:schemeClr val="tx2"/>
                </a:solidFill>
                <a:latin typeface="Times New Roman" panose="02020603050405020304" pitchFamily="18" charset="0"/>
                <a:ea typeface="思源黑体" panose="020B0500000000000000" pitchFamily="34" charset="-122"/>
              </a:defRPr>
            </a:lvl3pPr>
            <a:lvl4pPr marL="1600200" indent="-228600">
              <a:lnSpc>
                <a:spcPct val="110000"/>
              </a:lnSpc>
              <a:spcBef>
                <a:spcPts val="900"/>
              </a:spcBef>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4pPr>
            <a:lvl5pPr marL="2057400" indent="-228600">
              <a:lnSpc>
                <a:spcPct val="110000"/>
              </a:lnSpc>
              <a:spcBef>
                <a:spcPts val="900"/>
              </a:spcBef>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5pPr>
            <a:lvl6pPr marL="2514600" indent="-228600" eaLnBrk="0" fontAlgn="base" hangingPunct="0">
              <a:lnSpc>
                <a:spcPct val="110000"/>
              </a:lnSpc>
              <a:spcBef>
                <a:spcPts val="900"/>
              </a:spcBef>
              <a:spcAft>
                <a:spcPct val="0"/>
              </a:spcAft>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6pPr>
            <a:lvl7pPr marL="2971800" indent="-228600" eaLnBrk="0" fontAlgn="base" hangingPunct="0">
              <a:lnSpc>
                <a:spcPct val="110000"/>
              </a:lnSpc>
              <a:spcBef>
                <a:spcPts val="900"/>
              </a:spcBef>
              <a:spcAft>
                <a:spcPct val="0"/>
              </a:spcAft>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7pPr>
            <a:lvl8pPr marL="3429000" indent="-228600" eaLnBrk="0" fontAlgn="base" hangingPunct="0">
              <a:lnSpc>
                <a:spcPct val="110000"/>
              </a:lnSpc>
              <a:spcBef>
                <a:spcPts val="900"/>
              </a:spcBef>
              <a:spcAft>
                <a:spcPct val="0"/>
              </a:spcAft>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8pPr>
            <a:lvl9pPr marL="3886200" indent="-228600" eaLnBrk="0" fontAlgn="base" hangingPunct="0">
              <a:lnSpc>
                <a:spcPct val="110000"/>
              </a:lnSpc>
              <a:spcBef>
                <a:spcPts val="900"/>
              </a:spcBef>
              <a:spcAft>
                <a:spcPct val="0"/>
              </a:spcAft>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9pPr>
          </a:lstStyle>
          <a:p>
            <a:pPr defTabSz="914400" eaLnBrk="1" hangingPunct="1">
              <a:lnSpc>
                <a:spcPct val="114000"/>
              </a:lnSpc>
              <a:buFont typeface="Arial" panose="020B0604020202020204" pitchFamily="34" charset="0"/>
              <a:buNone/>
            </a:pPr>
            <a:endParaRPr lang="zh-CN" altLang="en-US" sz="2400" b="1">
              <a:solidFill>
                <a:srgbClr val="454545"/>
              </a:solidFill>
            </a:endParaRPr>
          </a:p>
        </p:txBody>
      </p:sp>
      <p:sp>
        <p:nvSpPr>
          <p:cNvPr id="5" name="Rectangle 8">
            <a:extLst>
              <a:ext uri="{FF2B5EF4-FFF2-40B4-BE49-F238E27FC236}">
                <a16:creationId xmlns:a16="http://schemas.microsoft.com/office/drawing/2014/main" id="{1FC193AB-9AF5-B029-CF53-C0AE3FC399BD}"/>
              </a:ext>
            </a:extLst>
          </p:cNvPr>
          <p:cNvSpPr/>
          <p:nvPr/>
        </p:nvSpPr>
        <p:spPr>
          <a:xfrm>
            <a:off x="3984925" y="2498497"/>
            <a:ext cx="3114615" cy="305088"/>
          </a:xfrm>
          <a:prstGeom prst="rect">
            <a:avLst/>
          </a:prstGeom>
          <a:no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400">
              <a:solidFill>
                <a:srgbClr val="FFFFFF"/>
              </a:solidFill>
            </a:endParaRPr>
          </a:p>
        </p:txBody>
      </p:sp>
      <p:sp>
        <p:nvSpPr>
          <p:cNvPr id="6" name="Rectangle 8">
            <a:extLst>
              <a:ext uri="{FF2B5EF4-FFF2-40B4-BE49-F238E27FC236}">
                <a16:creationId xmlns:a16="http://schemas.microsoft.com/office/drawing/2014/main" id="{4B824AEC-C9BF-8E6E-A153-8DD19201212E}"/>
              </a:ext>
            </a:extLst>
          </p:cNvPr>
          <p:cNvSpPr/>
          <p:nvPr/>
        </p:nvSpPr>
        <p:spPr>
          <a:xfrm>
            <a:off x="7099540" y="5732463"/>
            <a:ext cx="2122099" cy="334539"/>
          </a:xfrm>
          <a:prstGeom prst="rect">
            <a:avLst/>
          </a:prstGeom>
          <a:no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400">
              <a:solidFill>
                <a:srgbClr val="FFFFFF"/>
              </a:solidFill>
            </a:endParaRPr>
          </a:p>
        </p:txBody>
      </p:sp>
    </p:spTree>
    <p:extLst>
      <p:ext uri="{BB962C8B-B14F-4D97-AF65-F5344CB8AC3E}">
        <p14:creationId xmlns:p14="http://schemas.microsoft.com/office/powerpoint/2010/main" val="3579246598"/>
      </p:ext>
    </p:extLst>
  </p:cSld>
  <p:clrMapOvr>
    <a:masterClrMapping/>
  </p:clrMapOvr>
  <p:transition spd="med">
    <p:fade/>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76974B1D-78FA-6621-11E0-37F63CB9026C}"/>
              </a:ext>
            </a:extLst>
          </p:cNvPr>
          <p:cNvPicPr>
            <a:picLocks noChangeAspect="1"/>
          </p:cNvPicPr>
          <p:nvPr/>
        </p:nvPicPr>
        <p:blipFill>
          <a:blip r:embed="rId3"/>
          <a:stretch>
            <a:fillRect/>
          </a:stretch>
        </p:blipFill>
        <p:spPr>
          <a:xfrm>
            <a:off x="2451437" y="2055814"/>
            <a:ext cx="6770202" cy="3913285"/>
          </a:xfrm>
          <a:prstGeom prst="rect">
            <a:avLst/>
          </a:prstGeom>
        </p:spPr>
      </p:pic>
      <p:pic>
        <p:nvPicPr>
          <p:cNvPr id="84994" name="Picture 2">
            <a:extLst>
              <a:ext uri="{FF2B5EF4-FFF2-40B4-BE49-F238E27FC236}">
                <a16:creationId xmlns:a16="http://schemas.microsoft.com/office/drawing/2014/main" id="{D58D839B-ABAE-500D-B450-A031E0126C7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3366" r="3366"/>
          <a:stretch>
            <a:fillRect/>
          </a:stretch>
        </p:blipFill>
        <p:spPr bwMode="auto">
          <a:xfrm>
            <a:off x="1328468" y="1430338"/>
            <a:ext cx="8945592" cy="546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5" name="Title 1">
            <a:extLst>
              <a:ext uri="{FF2B5EF4-FFF2-40B4-BE49-F238E27FC236}">
                <a16:creationId xmlns:a16="http://schemas.microsoft.com/office/drawing/2014/main" id="{7B95BB8B-6944-CD34-F434-A35F465DAEEB}"/>
              </a:ext>
            </a:extLst>
          </p:cNvPr>
          <p:cNvSpPr>
            <a:spLocks noGrp="1" noChangeArrowheads="1"/>
          </p:cNvSpPr>
          <p:nvPr>
            <p:ph type="title"/>
          </p:nvPr>
        </p:nvSpPr>
        <p:spPr/>
        <p:txBody>
          <a:bodyPr/>
          <a:lstStyle/>
          <a:p>
            <a:pPr eaLnBrk="1" hangingPunct="1"/>
            <a:endParaRPr lang="en-US" altLang="en-US"/>
          </a:p>
        </p:txBody>
      </p:sp>
      <p:grpSp>
        <p:nvGrpSpPr>
          <p:cNvPr id="84996" name="Group 32">
            <a:extLst>
              <a:ext uri="{FF2B5EF4-FFF2-40B4-BE49-F238E27FC236}">
                <a16:creationId xmlns:a16="http://schemas.microsoft.com/office/drawing/2014/main" id="{5AF6A588-7D00-B8BA-BF6B-B71578215303}"/>
              </a:ext>
            </a:extLst>
          </p:cNvPr>
          <p:cNvGrpSpPr>
            <a:grpSpLocks/>
          </p:cNvGrpSpPr>
          <p:nvPr/>
        </p:nvGrpSpPr>
        <p:grpSpPr bwMode="auto">
          <a:xfrm>
            <a:off x="304800" y="304800"/>
            <a:ext cx="11582400" cy="1274764"/>
            <a:chOff x="304800" y="304799"/>
            <a:chExt cx="11582400" cy="1274620"/>
          </a:xfrm>
        </p:grpSpPr>
        <p:sp>
          <p:nvSpPr>
            <p:cNvPr id="34" name="Rectangle 33">
              <a:extLst>
                <a:ext uri="{FF2B5EF4-FFF2-40B4-BE49-F238E27FC236}">
                  <a16:creationId xmlns:a16="http://schemas.microsoft.com/office/drawing/2014/main" id="{4EC94B2D-1CDD-08C9-87DC-BFE457349657}"/>
                </a:ext>
              </a:extLst>
            </p:cNvPr>
            <p:cNvSpPr/>
            <p:nvPr/>
          </p:nvSpPr>
          <p:spPr>
            <a:xfrm>
              <a:off x="304800" y="304799"/>
              <a:ext cx="11582400" cy="119207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400">
                <a:solidFill>
                  <a:srgbClr val="FFFFFF"/>
                </a:solidFill>
              </a:endParaRPr>
            </a:p>
          </p:txBody>
        </p:sp>
        <p:sp>
          <p:nvSpPr>
            <p:cNvPr id="35" name="Rectangle 34">
              <a:extLst>
                <a:ext uri="{FF2B5EF4-FFF2-40B4-BE49-F238E27FC236}">
                  <a16:creationId xmlns:a16="http://schemas.microsoft.com/office/drawing/2014/main" id="{4A85DAB0-7921-5777-88E4-3C8F6DCFEC70}"/>
                </a:ext>
              </a:extLst>
            </p:cNvPr>
            <p:cNvSpPr/>
            <p:nvPr/>
          </p:nvSpPr>
          <p:spPr>
            <a:xfrm rot="5400000">
              <a:off x="3096430" y="-1420151"/>
              <a:ext cx="207940" cy="57912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endParaRPr lang="en-US" sz="1400">
                <a:solidFill>
                  <a:srgbClr val="FFFFFF"/>
                </a:solidFill>
                <a:latin typeface="Arial" panose="020B0604020202020204"/>
              </a:endParaRPr>
            </a:p>
          </p:txBody>
        </p:sp>
        <p:sp>
          <p:nvSpPr>
            <p:cNvPr id="36" name="Rectangle 35">
              <a:extLst>
                <a:ext uri="{FF2B5EF4-FFF2-40B4-BE49-F238E27FC236}">
                  <a16:creationId xmlns:a16="http://schemas.microsoft.com/office/drawing/2014/main" id="{A66FA55C-44F2-2B28-A125-B5E675F3FDBC}"/>
                </a:ext>
              </a:extLst>
            </p:cNvPr>
            <p:cNvSpPr/>
            <p:nvPr/>
          </p:nvSpPr>
          <p:spPr>
            <a:xfrm rot="5400000">
              <a:off x="8883661" y="-1424119"/>
              <a:ext cx="215875" cy="5791202"/>
            </a:xfrm>
            <a:prstGeom prst="rect">
              <a:avLst/>
            </a:prstGeom>
            <a:solidFill>
              <a:srgbClr val="FAB73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endParaRPr lang="en-US" sz="1400" dirty="0">
                <a:solidFill>
                  <a:srgbClr val="FFFFFF"/>
                </a:solidFill>
                <a:latin typeface="Arial" panose="020B0604020202020204"/>
              </a:endParaRPr>
            </a:p>
          </p:txBody>
        </p:sp>
      </p:grpSp>
      <p:sp>
        <p:nvSpPr>
          <p:cNvPr id="84997" name="Title 1">
            <a:extLst>
              <a:ext uri="{FF2B5EF4-FFF2-40B4-BE49-F238E27FC236}">
                <a16:creationId xmlns:a16="http://schemas.microsoft.com/office/drawing/2014/main" id="{520A595E-C394-34B8-E124-102EF7823C48}"/>
              </a:ext>
            </a:extLst>
          </p:cNvPr>
          <p:cNvSpPr txBox="1">
            <a:spLocks noChangeArrowheads="1"/>
          </p:cNvSpPr>
          <p:nvPr/>
        </p:nvSpPr>
        <p:spPr bwMode="auto">
          <a:xfrm>
            <a:off x="695325" y="534988"/>
            <a:ext cx="10982325" cy="665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110000"/>
              </a:lnSpc>
              <a:spcBef>
                <a:spcPts val="900"/>
              </a:spcBef>
              <a:buFont typeface="Arial" panose="020B0604020202020204" pitchFamily="34" charset="0"/>
              <a:buChar char="•"/>
              <a:defRPr sz="2800">
                <a:solidFill>
                  <a:schemeClr val="tx2"/>
                </a:solidFill>
                <a:latin typeface="Times New Roman" panose="02020603050405020304" pitchFamily="18" charset="0"/>
                <a:ea typeface="思源黑体" panose="020B0500000000000000" pitchFamily="34" charset="-122"/>
              </a:defRPr>
            </a:lvl1pPr>
            <a:lvl2pPr marL="742950" indent="-285750">
              <a:lnSpc>
                <a:spcPct val="110000"/>
              </a:lnSpc>
              <a:spcBef>
                <a:spcPts val="900"/>
              </a:spcBef>
              <a:buFont typeface="Arial" panose="020B0604020202020204" pitchFamily="34" charset="0"/>
              <a:buChar char="−"/>
              <a:defRPr sz="2400">
                <a:solidFill>
                  <a:schemeClr val="tx2"/>
                </a:solidFill>
                <a:latin typeface="Times New Roman" panose="02020603050405020304" pitchFamily="18" charset="0"/>
                <a:ea typeface="思源黑体" panose="020B0500000000000000" pitchFamily="34" charset="-122"/>
              </a:defRPr>
            </a:lvl2pPr>
            <a:lvl3pPr marL="1143000" indent="-228600">
              <a:lnSpc>
                <a:spcPct val="110000"/>
              </a:lnSpc>
              <a:spcBef>
                <a:spcPts val="900"/>
              </a:spcBef>
              <a:buFont typeface="Arial" panose="020B0604020202020204" pitchFamily="34" charset="0"/>
              <a:buChar char="•"/>
              <a:defRPr sz="2000">
                <a:solidFill>
                  <a:schemeClr val="tx2"/>
                </a:solidFill>
                <a:latin typeface="Times New Roman" panose="02020603050405020304" pitchFamily="18" charset="0"/>
                <a:ea typeface="思源黑体" panose="020B0500000000000000" pitchFamily="34" charset="-122"/>
              </a:defRPr>
            </a:lvl3pPr>
            <a:lvl4pPr marL="1600200" indent="-228600">
              <a:lnSpc>
                <a:spcPct val="110000"/>
              </a:lnSpc>
              <a:spcBef>
                <a:spcPts val="900"/>
              </a:spcBef>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4pPr>
            <a:lvl5pPr marL="2057400" indent="-228600">
              <a:lnSpc>
                <a:spcPct val="110000"/>
              </a:lnSpc>
              <a:spcBef>
                <a:spcPts val="900"/>
              </a:spcBef>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5pPr>
            <a:lvl6pPr marL="2514600" indent="-228600" eaLnBrk="0" fontAlgn="base" hangingPunct="0">
              <a:lnSpc>
                <a:spcPct val="110000"/>
              </a:lnSpc>
              <a:spcBef>
                <a:spcPts val="900"/>
              </a:spcBef>
              <a:spcAft>
                <a:spcPct val="0"/>
              </a:spcAft>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6pPr>
            <a:lvl7pPr marL="2971800" indent="-228600" eaLnBrk="0" fontAlgn="base" hangingPunct="0">
              <a:lnSpc>
                <a:spcPct val="110000"/>
              </a:lnSpc>
              <a:spcBef>
                <a:spcPts val="900"/>
              </a:spcBef>
              <a:spcAft>
                <a:spcPct val="0"/>
              </a:spcAft>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7pPr>
            <a:lvl8pPr marL="3429000" indent="-228600" eaLnBrk="0" fontAlgn="base" hangingPunct="0">
              <a:lnSpc>
                <a:spcPct val="110000"/>
              </a:lnSpc>
              <a:spcBef>
                <a:spcPts val="900"/>
              </a:spcBef>
              <a:spcAft>
                <a:spcPct val="0"/>
              </a:spcAft>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8pPr>
            <a:lvl9pPr marL="3886200" indent="-228600" eaLnBrk="0" fontAlgn="base" hangingPunct="0">
              <a:lnSpc>
                <a:spcPct val="110000"/>
              </a:lnSpc>
              <a:spcBef>
                <a:spcPts val="900"/>
              </a:spcBef>
              <a:spcAft>
                <a:spcPct val="0"/>
              </a:spcAft>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9pPr>
          </a:lstStyle>
          <a:p>
            <a:pPr defTabSz="914400" eaLnBrk="1" hangingPunct="1">
              <a:spcBef>
                <a:spcPct val="0"/>
              </a:spcBef>
              <a:buFontTx/>
              <a:buNone/>
            </a:pPr>
            <a:r>
              <a:rPr lang="zh-CN" altLang="en-US" sz="3200" b="1" dirty="0">
                <a:solidFill>
                  <a:srgbClr val="FFFFFF"/>
                </a:solidFill>
                <a:latin typeface="思源黑体" panose="020B0500000000000000" pitchFamily="34" charset="-122"/>
              </a:rPr>
              <a:t>查看可用全文</a:t>
            </a:r>
            <a:endParaRPr lang="zh-CN" altLang="en-US" sz="3200" dirty="0">
              <a:solidFill>
                <a:srgbClr val="FFFFFF"/>
              </a:solidFill>
              <a:latin typeface="思源黑体" panose="020B0500000000000000" pitchFamily="34" charset="-122"/>
            </a:endParaRPr>
          </a:p>
        </p:txBody>
      </p:sp>
      <p:sp>
        <p:nvSpPr>
          <p:cNvPr id="84998" name="Content Placeholder 2">
            <a:extLst>
              <a:ext uri="{FF2B5EF4-FFF2-40B4-BE49-F238E27FC236}">
                <a16:creationId xmlns:a16="http://schemas.microsoft.com/office/drawing/2014/main" id="{5FA08118-6C2E-2D90-5B13-72C6C29434E7}"/>
              </a:ext>
            </a:extLst>
          </p:cNvPr>
          <p:cNvSpPr txBox="1">
            <a:spLocks noChangeArrowheads="1"/>
          </p:cNvSpPr>
          <p:nvPr/>
        </p:nvSpPr>
        <p:spPr bwMode="auto">
          <a:xfrm>
            <a:off x="1601788" y="5256213"/>
            <a:ext cx="106584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110000"/>
              </a:lnSpc>
              <a:spcBef>
                <a:spcPts val="900"/>
              </a:spcBef>
              <a:buFont typeface="Arial" panose="020B0604020202020204" pitchFamily="34" charset="0"/>
              <a:buChar char="•"/>
              <a:defRPr sz="2800">
                <a:solidFill>
                  <a:schemeClr val="tx2"/>
                </a:solidFill>
                <a:latin typeface="Times New Roman" panose="02020603050405020304" pitchFamily="18" charset="0"/>
                <a:ea typeface="思源黑体" panose="020B0500000000000000" pitchFamily="34" charset="-122"/>
              </a:defRPr>
            </a:lvl1pPr>
            <a:lvl2pPr marL="685800" indent="-228600">
              <a:lnSpc>
                <a:spcPct val="110000"/>
              </a:lnSpc>
              <a:spcBef>
                <a:spcPts val="900"/>
              </a:spcBef>
              <a:buFont typeface="Arial" panose="020B0604020202020204" pitchFamily="34" charset="0"/>
              <a:buChar char="−"/>
              <a:defRPr sz="2400">
                <a:solidFill>
                  <a:schemeClr val="tx2"/>
                </a:solidFill>
                <a:latin typeface="Times New Roman" panose="02020603050405020304" pitchFamily="18" charset="0"/>
                <a:ea typeface="思源黑体" panose="020B0500000000000000" pitchFamily="34" charset="-122"/>
              </a:defRPr>
            </a:lvl2pPr>
            <a:lvl3pPr marL="1143000" indent="-228600">
              <a:lnSpc>
                <a:spcPct val="110000"/>
              </a:lnSpc>
              <a:spcBef>
                <a:spcPts val="900"/>
              </a:spcBef>
              <a:buFont typeface="Arial" panose="020B0604020202020204" pitchFamily="34" charset="0"/>
              <a:buChar char="•"/>
              <a:defRPr sz="2000">
                <a:solidFill>
                  <a:schemeClr val="tx2"/>
                </a:solidFill>
                <a:latin typeface="Times New Roman" panose="02020603050405020304" pitchFamily="18" charset="0"/>
                <a:ea typeface="思源黑体" panose="020B0500000000000000" pitchFamily="34" charset="-122"/>
              </a:defRPr>
            </a:lvl3pPr>
            <a:lvl4pPr marL="1600200" indent="-228600">
              <a:lnSpc>
                <a:spcPct val="110000"/>
              </a:lnSpc>
              <a:spcBef>
                <a:spcPts val="900"/>
              </a:spcBef>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4pPr>
            <a:lvl5pPr marL="2057400" indent="-228600">
              <a:lnSpc>
                <a:spcPct val="110000"/>
              </a:lnSpc>
              <a:spcBef>
                <a:spcPts val="900"/>
              </a:spcBef>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5pPr>
            <a:lvl6pPr marL="2514600" indent="-228600" eaLnBrk="0" fontAlgn="base" hangingPunct="0">
              <a:lnSpc>
                <a:spcPct val="110000"/>
              </a:lnSpc>
              <a:spcBef>
                <a:spcPts val="900"/>
              </a:spcBef>
              <a:spcAft>
                <a:spcPct val="0"/>
              </a:spcAft>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6pPr>
            <a:lvl7pPr marL="2971800" indent="-228600" eaLnBrk="0" fontAlgn="base" hangingPunct="0">
              <a:lnSpc>
                <a:spcPct val="110000"/>
              </a:lnSpc>
              <a:spcBef>
                <a:spcPts val="900"/>
              </a:spcBef>
              <a:spcAft>
                <a:spcPct val="0"/>
              </a:spcAft>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7pPr>
            <a:lvl8pPr marL="3429000" indent="-228600" eaLnBrk="0" fontAlgn="base" hangingPunct="0">
              <a:lnSpc>
                <a:spcPct val="110000"/>
              </a:lnSpc>
              <a:spcBef>
                <a:spcPts val="900"/>
              </a:spcBef>
              <a:spcAft>
                <a:spcPct val="0"/>
              </a:spcAft>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8pPr>
            <a:lvl9pPr marL="3886200" indent="-228600" eaLnBrk="0" fontAlgn="base" hangingPunct="0">
              <a:lnSpc>
                <a:spcPct val="110000"/>
              </a:lnSpc>
              <a:spcBef>
                <a:spcPts val="900"/>
              </a:spcBef>
              <a:spcAft>
                <a:spcPct val="0"/>
              </a:spcAft>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9pPr>
          </a:lstStyle>
          <a:p>
            <a:pPr defTabSz="914400" eaLnBrk="1" hangingPunct="1">
              <a:lnSpc>
                <a:spcPct val="114000"/>
              </a:lnSpc>
              <a:buFont typeface="Arial" panose="020B0604020202020204" pitchFamily="34" charset="0"/>
              <a:buNone/>
            </a:pPr>
            <a:endParaRPr lang="zh-CN" altLang="en-US" sz="2400" b="1">
              <a:solidFill>
                <a:srgbClr val="454545"/>
              </a:solidFill>
            </a:endParaRPr>
          </a:p>
        </p:txBody>
      </p:sp>
      <p:sp>
        <p:nvSpPr>
          <p:cNvPr id="6" name="Rectangle 8">
            <a:extLst>
              <a:ext uri="{FF2B5EF4-FFF2-40B4-BE49-F238E27FC236}">
                <a16:creationId xmlns:a16="http://schemas.microsoft.com/office/drawing/2014/main" id="{4B824AEC-C9BF-8E6E-A153-8DD19201212E}"/>
              </a:ext>
            </a:extLst>
          </p:cNvPr>
          <p:cNvSpPr/>
          <p:nvPr/>
        </p:nvSpPr>
        <p:spPr>
          <a:xfrm>
            <a:off x="4235570" y="5179681"/>
            <a:ext cx="2122099" cy="677655"/>
          </a:xfrm>
          <a:prstGeom prst="rect">
            <a:avLst/>
          </a:prstGeom>
          <a:no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400">
              <a:solidFill>
                <a:srgbClr val="FFFFFF"/>
              </a:solidFill>
            </a:endParaRPr>
          </a:p>
        </p:txBody>
      </p:sp>
    </p:spTree>
    <p:extLst>
      <p:ext uri="{BB962C8B-B14F-4D97-AF65-F5344CB8AC3E}">
        <p14:creationId xmlns:p14="http://schemas.microsoft.com/office/powerpoint/2010/main" val="1876727245"/>
      </p:ext>
    </p:extLst>
  </p:cSld>
  <p:clrMapOvr>
    <a:masterClrMapping/>
  </p:clrMapOvr>
  <p:transition spd="med">
    <p:fade/>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61FFE192-42A9-9B13-8C27-0D4394D4795F}"/>
              </a:ext>
            </a:extLst>
          </p:cNvPr>
          <p:cNvPicPr>
            <a:picLocks noChangeAspect="1"/>
          </p:cNvPicPr>
          <p:nvPr/>
        </p:nvPicPr>
        <p:blipFill>
          <a:blip r:embed="rId3"/>
          <a:stretch>
            <a:fillRect/>
          </a:stretch>
        </p:blipFill>
        <p:spPr>
          <a:xfrm>
            <a:off x="2375455" y="2174309"/>
            <a:ext cx="6859518" cy="3484200"/>
          </a:xfrm>
          <a:prstGeom prst="rect">
            <a:avLst/>
          </a:prstGeom>
        </p:spPr>
      </p:pic>
      <p:pic>
        <p:nvPicPr>
          <p:cNvPr id="84994" name="Picture 2">
            <a:extLst>
              <a:ext uri="{FF2B5EF4-FFF2-40B4-BE49-F238E27FC236}">
                <a16:creationId xmlns:a16="http://schemas.microsoft.com/office/drawing/2014/main" id="{D58D839B-ABAE-500D-B450-A031E0126C7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3366" r="3366"/>
          <a:stretch>
            <a:fillRect/>
          </a:stretch>
        </p:blipFill>
        <p:spPr bwMode="auto">
          <a:xfrm>
            <a:off x="1328468" y="1430338"/>
            <a:ext cx="8945592" cy="4954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5" name="Title 1">
            <a:extLst>
              <a:ext uri="{FF2B5EF4-FFF2-40B4-BE49-F238E27FC236}">
                <a16:creationId xmlns:a16="http://schemas.microsoft.com/office/drawing/2014/main" id="{7B95BB8B-6944-CD34-F434-A35F465DAEEB}"/>
              </a:ext>
            </a:extLst>
          </p:cNvPr>
          <p:cNvSpPr>
            <a:spLocks noGrp="1" noChangeArrowheads="1"/>
          </p:cNvSpPr>
          <p:nvPr>
            <p:ph type="title"/>
          </p:nvPr>
        </p:nvSpPr>
        <p:spPr/>
        <p:txBody>
          <a:bodyPr/>
          <a:lstStyle/>
          <a:p>
            <a:pPr eaLnBrk="1" hangingPunct="1"/>
            <a:endParaRPr lang="en-US" altLang="en-US"/>
          </a:p>
        </p:txBody>
      </p:sp>
      <p:grpSp>
        <p:nvGrpSpPr>
          <p:cNvPr id="84996" name="Group 32">
            <a:extLst>
              <a:ext uri="{FF2B5EF4-FFF2-40B4-BE49-F238E27FC236}">
                <a16:creationId xmlns:a16="http://schemas.microsoft.com/office/drawing/2014/main" id="{5AF6A588-7D00-B8BA-BF6B-B71578215303}"/>
              </a:ext>
            </a:extLst>
          </p:cNvPr>
          <p:cNvGrpSpPr>
            <a:grpSpLocks/>
          </p:cNvGrpSpPr>
          <p:nvPr/>
        </p:nvGrpSpPr>
        <p:grpSpPr bwMode="auto">
          <a:xfrm>
            <a:off x="304800" y="304800"/>
            <a:ext cx="11582400" cy="1274764"/>
            <a:chOff x="304800" y="304799"/>
            <a:chExt cx="11582400" cy="1274620"/>
          </a:xfrm>
        </p:grpSpPr>
        <p:sp>
          <p:nvSpPr>
            <p:cNvPr id="34" name="Rectangle 33">
              <a:extLst>
                <a:ext uri="{FF2B5EF4-FFF2-40B4-BE49-F238E27FC236}">
                  <a16:creationId xmlns:a16="http://schemas.microsoft.com/office/drawing/2014/main" id="{4EC94B2D-1CDD-08C9-87DC-BFE457349657}"/>
                </a:ext>
              </a:extLst>
            </p:cNvPr>
            <p:cNvSpPr/>
            <p:nvPr/>
          </p:nvSpPr>
          <p:spPr>
            <a:xfrm>
              <a:off x="304800" y="304799"/>
              <a:ext cx="11582400" cy="119207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400">
                <a:solidFill>
                  <a:srgbClr val="FFFFFF"/>
                </a:solidFill>
              </a:endParaRPr>
            </a:p>
          </p:txBody>
        </p:sp>
        <p:sp>
          <p:nvSpPr>
            <p:cNvPr id="35" name="Rectangle 34">
              <a:extLst>
                <a:ext uri="{FF2B5EF4-FFF2-40B4-BE49-F238E27FC236}">
                  <a16:creationId xmlns:a16="http://schemas.microsoft.com/office/drawing/2014/main" id="{4A85DAB0-7921-5777-88E4-3C8F6DCFEC70}"/>
                </a:ext>
              </a:extLst>
            </p:cNvPr>
            <p:cNvSpPr/>
            <p:nvPr/>
          </p:nvSpPr>
          <p:spPr>
            <a:xfrm rot="5400000">
              <a:off x="3096430" y="-1420151"/>
              <a:ext cx="207940" cy="57912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endParaRPr lang="en-US" sz="1400">
                <a:solidFill>
                  <a:srgbClr val="FFFFFF"/>
                </a:solidFill>
                <a:latin typeface="Arial" panose="020B0604020202020204"/>
              </a:endParaRPr>
            </a:p>
          </p:txBody>
        </p:sp>
        <p:sp>
          <p:nvSpPr>
            <p:cNvPr id="36" name="Rectangle 35">
              <a:extLst>
                <a:ext uri="{FF2B5EF4-FFF2-40B4-BE49-F238E27FC236}">
                  <a16:creationId xmlns:a16="http://schemas.microsoft.com/office/drawing/2014/main" id="{A66FA55C-44F2-2B28-A125-B5E675F3FDBC}"/>
                </a:ext>
              </a:extLst>
            </p:cNvPr>
            <p:cNvSpPr/>
            <p:nvPr/>
          </p:nvSpPr>
          <p:spPr>
            <a:xfrm rot="5400000">
              <a:off x="8883661" y="-1424119"/>
              <a:ext cx="215875" cy="5791202"/>
            </a:xfrm>
            <a:prstGeom prst="rect">
              <a:avLst/>
            </a:prstGeom>
            <a:solidFill>
              <a:srgbClr val="FAB73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endParaRPr lang="en-US" sz="1400" dirty="0">
                <a:solidFill>
                  <a:srgbClr val="FFFFFF"/>
                </a:solidFill>
                <a:latin typeface="Arial" panose="020B0604020202020204"/>
              </a:endParaRPr>
            </a:p>
          </p:txBody>
        </p:sp>
      </p:grpSp>
      <p:sp>
        <p:nvSpPr>
          <p:cNvPr id="84997" name="Title 1">
            <a:extLst>
              <a:ext uri="{FF2B5EF4-FFF2-40B4-BE49-F238E27FC236}">
                <a16:creationId xmlns:a16="http://schemas.microsoft.com/office/drawing/2014/main" id="{520A595E-C394-34B8-E124-102EF7823C48}"/>
              </a:ext>
            </a:extLst>
          </p:cNvPr>
          <p:cNvSpPr txBox="1">
            <a:spLocks noChangeArrowheads="1"/>
          </p:cNvSpPr>
          <p:nvPr/>
        </p:nvSpPr>
        <p:spPr bwMode="auto">
          <a:xfrm>
            <a:off x="695325" y="534988"/>
            <a:ext cx="10982325" cy="665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110000"/>
              </a:lnSpc>
              <a:spcBef>
                <a:spcPts val="900"/>
              </a:spcBef>
              <a:buFont typeface="Arial" panose="020B0604020202020204" pitchFamily="34" charset="0"/>
              <a:buChar char="•"/>
              <a:defRPr sz="2800">
                <a:solidFill>
                  <a:schemeClr val="tx2"/>
                </a:solidFill>
                <a:latin typeface="Times New Roman" panose="02020603050405020304" pitchFamily="18" charset="0"/>
                <a:ea typeface="思源黑体" panose="020B0500000000000000" pitchFamily="34" charset="-122"/>
              </a:defRPr>
            </a:lvl1pPr>
            <a:lvl2pPr marL="742950" indent="-285750">
              <a:lnSpc>
                <a:spcPct val="110000"/>
              </a:lnSpc>
              <a:spcBef>
                <a:spcPts val="900"/>
              </a:spcBef>
              <a:buFont typeface="Arial" panose="020B0604020202020204" pitchFamily="34" charset="0"/>
              <a:buChar char="−"/>
              <a:defRPr sz="2400">
                <a:solidFill>
                  <a:schemeClr val="tx2"/>
                </a:solidFill>
                <a:latin typeface="Times New Roman" panose="02020603050405020304" pitchFamily="18" charset="0"/>
                <a:ea typeface="思源黑体" panose="020B0500000000000000" pitchFamily="34" charset="-122"/>
              </a:defRPr>
            </a:lvl2pPr>
            <a:lvl3pPr marL="1143000" indent="-228600">
              <a:lnSpc>
                <a:spcPct val="110000"/>
              </a:lnSpc>
              <a:spcBef>
                <a:spcPts val="900"/>
              </a:spcBef>
              <a:buFont typeface="Arial" panose="020B0604020202020204" pitchFamily="34" charset="0"/>
              <a:buChar char="•"/>
              <a:defRPr sz="2000">
                <a:solidFill>
                  <a:schemeClr val="tx2"/>
                </a:solidFill>
                <a:latin typeface="Times New Roman" panose="02020603050405020304" pitchFamily="18" charset="0"/>
                <a:ea typeface="思源黑体" panose="020B0500000000000000" pitchFamily="34" charset="-122"/>
              </a:defRPr>
            </a:lvl3pPr>
            <a:lvl4pPr marL="1600200" indent="-228600">
              <a:lnSpc>
                <a:spcPct val="110000"/>
              </a:lnSpc>
              <a:spcBef>
                <a:spcPts val="900"/>
              </a:spcBef>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4pPr>
            <a:lvl5pPr marL="2057400" indent="-228600">
              <a:lnSpc>
                <a:spcPct val="110000"/>
              </a:lnSpc>
              <a:spcBef>
                <a:spcPts val="900"/>
              </a:spcBef>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5pPr>
            <a:lvl6pPr marL="2514600" indent="-228600" eaLnBrk="0" fontAlgn="base" hangingPunct="0">
              <a:lnSpc>
                <a:spcPct val="110000"/>
              </a:lnSpc>
              <a:spcBef>
                <a:spcPts val="900"/>
              </a:spcBef>
              <a:spcAft>
                <a:spcPct val="0"/>
              </a:spcAft>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6pPr>
            <a:lvl7pPr marL="2971800" indent="-228600" eaLnBrk="0" fontAlgn="base" hangingPunct="0">
              <a:lnSpc>
                <a:spcPct val="110000"/>
              </a:lnSpc>
              <a:spcBef>
                <a:spcPts val="900"/>
              </a:spcBef>
              <a:spcAft>
                <a:spcPct val="0"/>
              </a:spcAft>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7pPr>
            <a:lvl8pPr marL="3429000" indent="-228600" eaLnBrk="0" fontAlgn="base" hangingPunct="0">
              <a:lnSpc>
                <a:spcPct val="110000"/>
              </a:lnSpc>
              <a:spcBef>
                <a:spcPts val="900"/>
              </a:spcBef>
              <a:spcAft>
                <a:spcPct val="0"/>
              </a:spcAft>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8pPr>
            <a:lvl9pPr marL="3886200" indent="-228600" eaLnBrk="0" fontAlgn="base" hangingPunct="0">
              <a:lnSpc>
                <a:spcPct val="110000"/>
              </a:lnSpc>
              <a:spcBef>
                <a:spcPts val="900"/>
              </a:spcBef>
              <a:spcAft>
                <a:spcPct val="0"/>
              </a:spcAft>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9pPr>
          </a:lstStyle>
          <a:p>
            <a:pPr defTabSz="914400" eaLnBrk="1" hangingPunct="1">
              <a:spcBef>
                <a:spcPct val="0"/>
              </a:spcBef>
              <a:buFontTx/>
              <a:buNone/>
            </a:pPr>
            <a:r>
              <a:rPr lang="zh-CN" altLang="en-US" sz="3200" b="1" dirty="0">
                <a:solidFill>
                  <a:srgbClr val="FFFFFF"/>
                </a:solidFill>
                <a:latin typeface="思源黑体" panose="020B0500000000000000" pitchFamily="34" charset="-122"/>
              </a:rPr>
              <a:t>阅读全文与工具使用</a:t>
            </a:r>
            <a:endParaRPr lang="zh-CN" altLang="en-US" sz="3200" dirty="0">
              <a:solidFill>
                <a:srgbClr val="FFFFFF"/>
              </a:solidFill>
              <a:latin typeface="思源黑体" panose="020B0500000000000000" pitchFamily="34" charset="-122"/>
            </a:endParaRPr>
          </a:p>
        </p:txBody>
      </p:sp>
      <p:sp>
        <p:nvSpPr>
          <p:cNvPr id="84998" name="Content Placeholder 2">
            <a:extLst>
              <a:ext uri="{FF2B5EF4-FFF2-40B4-BE49-F238E27FC236}">
                <a16:creationId xmlns:a16="http://schemas.microsoft.com/office/drawing/2014/main" id="{5FA08118-6C2E-2D90-5B13-72C6C29434E7}"/>
              </a:ext>
            </a:extLst>
          </p:cNvPr>
          <p:cNvSpPr txBox="1">
            <a:spLocks noChangeArrowheads="1"/>
          </p:cNvSpPr>
          <p:nvPr/>
        </p:nvSpPr>
        <p:spPr bwMode="auto">
          <a:xfrm>
            <a:off x="1601788" y="5256213"/>
            <a:ext cx="106584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110000"/>
              </a:lnSpc>
              <a:spcBef>
                <a:spcPts val="900"/>
              </a:spcBef>
              <a:buFont typeface="Arial" panose="020B0604020202020204" pitchFamily="34" charset="0"/>
              <a:buChar char="•"/>
              <a:defRPr sz="2800">
                <a:solidFill>
                  <a:schemeClr val="tx2"/>
                </a:solidFill>
                <a:latin typeface="Times New Roman" panose="02020603050405020304" pitchFamily="18" charset="0"/>
                <a:ea typeface="思源黑体" panose="020B0500000000000000" pitchFamily="34" charset="-122"/>
              </a:defRPr>
            </a:lvl1pPr>
            <a:lvl2pPr marL="685800" indent="-228600">
              <a:lnSpc>
                <a:spcPct val="110000"/>
              </a:lnSpc>
              <a:spcBef>
                <a:spcPts val="900"/>
              </a:spcBef>
              <a:buFont typeface="Arial" panose="020B0604020202020204" pitchFamily="34" charset="0"/>
              <a:buChar char="−"/>
              <a:defRPr sz="2400">
                <a:solidFill>
                  <a:schemeClr val="tx2"/>
                </a:solidFill>
                <a:latin typeface="Times New Roman" panose="02020603050405020304" pitchFamily="18" charset="0"/>
                <a:ea typeface="思源黑体" panose="020B0500000000000000" pitchFamily="34" charset="-122"/>
              </a:defRPr>
            </a:lvl2pPr>
            <a:lvl3pPr marL="1143000" indent="-228600">
              <a:lnSpc>
                <a:spcPct val="110000"/>
              </a:lnSpc>
              <a:spcBef>
                <a:spcPts val="900"/>
              </a:spcBef>
              <a:buFont typeface="Arial" panose="020B0604020202020204" pitchFamily="34" charset="0"/>
              <a:buChar char="•"/>
              <a:defRPr sz="2000">
                <a:solidFill>
                  <a:schemeClr val="tx2"/>
                </a:solidFill>
                <a:latin typeface="Times New Roman" panose="02020603050405020304" pitchFamily="18" charset="0"/>
                <a:ea typeface="思源黑体" panose="020B0500000000000000" pitchFamily="34" charset="-122"/>
              </a:defRPr>
            </a:lvl3pPr>
            <a:lvl4pPr marL="1600200" indent="-228600">
              <a:lnSpc>
                <a:spcPct val="110000"/>
              </a:lnSpc>
              <a:spcBef>
                <a:spcPts val="900"/>
              </a:spcBef>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4pPr>
            <a:lvl5pPr marL="2057400" indent="-228600">
              <a:lnSpc>
                <a:spcPct val="110000"/>
              </a:lnSpc>
              <a:spcBef>
                <a:spcPts val="900"/>
              </a:spcBef>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5pPr>
            <a:lvl6pPr marL="2514600" indent="-228600" eaLnBrk="0" fontAlgn="base" hangingPunct="0">
              <a:lnSpc>
                <a:spcPct val="110000"/>
              </a:lnSpc>
              <a:spcBef>
                <a:spcPts val="900"/>
              </a:spcBef>
              <a:spcAft>
                <a:spcPct val="0"/>
              </a:spcAft>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6pPr>
            <a:lvl7pPr marL="2971800" indent="-228600" eaLnBrk="0" fontAlgn="base" hangingPunct="0">
              <a:lnSpc>
                <a:spcPct val="110000"/>
              </a:lnSpc>
              <a:spcBef>
                <a:spcPts val="900"/>
              </a:spcBef>
              <a:spcAft>
                <a:spcPct val="0"/>
              </a:spcAft>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7pPr>
            <a:lvl8pPr marL="3429000" indent="-228600" eaLnBrk="0" fontAlgn="base" hangingPunct="0">
              <a:lnSpc>
                <a:spcPct val="110000"/>
              </a:lnSpc>
              <a:spcBef>
                <a:spcPts val="900"/>
              </a:spcBef>
              <a:spcAft>
                <a:spcPct val="0"/>
              </a:spcAft>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8pPr>
            <a:lvl9pPr marL="3886200" indent="-228600" eaLnBrk="0" fontAlgn="base" hangingPunct="0">
              <a:lnSpc>
                <a:spcPct val="110000"/>
              </a:lnSpc>
              <a:spcBef>
                <a:spcPts val="900"/>
              </a:spcBef>
              <a:spcAft>
                <a:spcPct val="0"/>
              </a:spcAft>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9pPr>
          </a:lstStyle>
          <a:p>
            <a:pPr defTabSz="914400" eaLnBrk="1" hangingPunct="1">
              <a:lnSpc>
                <a:spcPct val="114000"/>
              </a:lnSpc>
              <a:buFont typeface="Arial" panose="020B0604020202020204" pitchFamily="34" charset="0"/>
              <a:buNone/>
            </a:pPr>
            <a:endParaRPr lang="zh-CN" altLang="en-US" sz="2400" b="1">
              <a:solidFill>
                <a:srgbClr val="454545"/>
              </a:solidFill>
            </a:endParaRPr>
          </a:p>
        </p:txBody>
      </p:sp>
      <p:sp>
        <p:nvSpPr>
          <p:cNvPr id="6" name="Rectangle 8">
            <a:extLst>
              <a:ext uri="{FF2B5EF4-FFF2-40B4-BE49-F238E27FC236}">
                <a16:creationId xmlns:a16="http://schemas.microsoft.com/office/drawing/2014/main" id="{4B824AEC-C9BF-8E6E-A153-8DD19201212E}"/>
              </a:ext>
            </a:extLst>
          </p:cNvPr>
          <p:cNvSpPr/>
          <p:nvPr/>
        </p:nvSpPr>
        <p:spPr>
          <a:xfrm>
            <a:off x="7112874" y="2100356"/>
            <a:ext cx="2122099" cy="280536"/>
          </a:xfrm>
          <a:prstGeom prst="rect">
            <a:avLst/>
          </a:prstGeom>
          <a:no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400">
              <a:solidFill>
                <a:srgbClr val="FFFFFF"/>
              </a:solidFill>
            </a:endParaRPr>
          </a:p>
        </p:txBody>
      </p:sp>
    </p:spTree>
    <p:extLst>
      <p:ext uri="{BB962C8B-B14F-4D97-AF65-F5344CB8AC3E}">
        <p14:creationId xmlns:p14="http://schemas.microsoft.com/office/powerpoint/2010/main" val="3565733715"/>
      </p:ext>
    </p:extLst>
  </p:cSld>
  <p:clrMapOvr>
    <a:masterClrMapping/>
  </p:clrMapOvr>
  <p:transition spd="med">
    <p:fade/>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F237792C-894B-9063-8C1C-9B743DD817E2}"/>
              </a:ext>
            </a:extLst>
          </p:cNvPr>
          <p:cNvPicPr>
            <a:picLocks noChangeAspect="1"/>
          </p:cNvPicPr>
          <p:nvPr/>
        </p:nvPicPr>
        <p:blipFill>
          <a:blip r:embed="rId3"/>
          <a:stretch>
            <a:fillRect/>
          </a:stretch>
        </p:blipFill>
        <p:spPr>
          <a:xfrm>
            <a:off x="2412482" y="1949730"/>
            <a:ext cx="6740145" cy="4272998"/>
          </a:xfrm>
          <a:prstGeom prst="rect">
            <a:avLst/>
          </a:prstGeom>
        </p:spPr>
      </p:pic>
      <p:pic>
        <p:nvPicPr>
          <p:cNvPr id="84994" name="Picture 2">
            <a:extLst>
              <a:ext uri="{FF2B5EF4-FFF2-40B4-BE49-F238E27FC236}">
                <a16:creationId xmlns:a16="http://schemas.microsoft.com/office/drawing/2014/main" id="{D58D839B-ABAE-500D-B450-A031E0126C7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3366" r="3366"/>
          <a:stretch>
            <a:fillRect/>
          </a:stretch>
        </p:blipFill>
        <p:spPr bwMode="auto">
          <a:xfrm>
            <a:off x="1406106" y="1430338"/>
            <a:ext cx="8738558" cy="5427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5" name="Title 1">
            <a:extLst>
              <a:ext uri="{FF2B5EF4-FFF2-40B4-BE49-F238E27FC236}">
                <a16:creationId xmlns:a16="http://schemas.microsoft.com/office/drawing/2014/main" id="{7B95BB8B-6944-CD34-F434-A35F465DAEEB}"/>
              </a:ext>
            </a:extLst>
          </p:cNvPr>
          <p:cNvSpPr>
            <a:spLocks noGrp="1" noChangeArrowheads="1"/>
          </p:cNvSpPr>
          <p:nvPr>
            <p:ph type="title"/>
          </p:nvPr>
        </p:nvSpPr>
        <p:spPr/>
        <p:txBody>
          <a:bodyPr/>
          <a:lstStyle/>
          <a:p>
            <a:pPr eaLnBrk="1" hangingPunct="1"/>
            <a:endParaRPr lang="en-US" altLang="en-US"/>
          </a:p>
        </p:txBody>
      </p:sp>
      <p:grpSp>
        <p:nvGrpSpPr>
          <p:cNvPr id="84996" name="Group 32">
            <a:extLst>
              <a:ext uri="{FF2B5EF4-FFF2-40B4-BE49-F238E27FC236}">
                <a16:creationId xmlns:a16="http://schemas.microsoft.com/office/drawing/2014/main" id="{5AF6A588-7D00-B8BA-BF6B-B71578215303}"/>
              </a:ext>
            </a:extLst>
          </p:cNvPr>
          <p:cNvGrpSpPr>
            <a:grpSpLocks/>
          </p:cNvGrpSpPr>
          <p:nvPr/>
        </p:nvGrpSpPr>
        <p:grpSpPr bwMode="auto">
          <a:xfrm>
            <a:off x="304800" y="304800"/>
            <a:ext cx="11582400" cy="1274764"/>
            <a:chOff x="304800" y="304799"/>
            <a:chExt cx="11582400" cy="1274620"/>
          </a:xfrm>
        </p:grpSpPr>
        <p:sp>
          <p:nvSpPr>
            <p:cNvPr id="34" name="Rectangle 33">
              <a:extLst>
                <a:ext uri="{FF2B5EF4-FFF2-40B4-BE49-F238E27FC236}">
                  <a16:creationId xmlns:a16="http://schemas.microsoft.com/office/drawing/2014/main" id="{4EC94B2D-1CDD-08C9-87DC-BFE457349657}"/>
                </a:ext>
              </a:extLst>
            </p:cNvPr>
            <p:cNvSpPr/>
            <p:nvPr/>
          </p:nvSpPr>
          <p:spPr>
            <a:xfrm>
              <a:off x="304800" y="304799"/>
              <a:ext cx="11582400" cy="119207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400">
                <a:solidFill>
                  <a:srgbClr val="FFFFFF"/>
                </a:solidFill>
              </a:endParaRPr>
            </a:p>
          </p:txBody>
        </p:sp>
        <p:sp>
          <p:nvSpPr>
            <p:cNvPr id="35" name="Rectangle 34">
              <a:extLst>
                <a:ext uri="{FF2B5EF4-FFF2-40B4-BE49-F238E27FC236}">
                  <a16:creationId xmlns:a16="http://schemas.microsoft.com/office/drawing/2014/main" id="{4A85DAB0-7921-5777-88E4-3C8F6DCFEC70}"/>
                </a:ext>
              </a:extLst>
            </p:cNvPr>
            <p:cNvSpPr/>
            <p:nvPr/>
          </p:nvSpPr>
          <p:spPr>
            <a:xfrm rot="5400000">
              <a:off x="3096430" y="-1420151"/>
              <a:ext cx="207940" cy="57912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endParaRPr lang="en-US" sz="1400">
                <a:solidFill>
                  <a:srgbClr val="FFFFFF"/>
                </a:solidFill>
                <a:latin typeface="Arial" panose="020B0604020202020204"/>
              </a:endParaRPr>
            </a:p>
          </p:txBody>
        </p:sp>
        <p:sp>
          <p:nvSpPr>
            <p:cNvPr id="36" name="Rectangle 35">
              <a:extLst>
                <a:ext uri="{FF2B5EF4-FFF2-40B4-BE49-F238E27FC236}">
                  <a16:creationId xmlns:a16="http://schemas.microsoft.com/office/drawing/2014/main" id="{A66FA55C-44F2-2B28-A125-B5E675F3FDBC}"/>
                </a:ext>
              </a:extLst>
            </p:cNvPr>
            <p:cNvSpPr/>
            <p:nvPr/>
          </p:nvSpPr>
          <p:spPr>
            <a:xfrm rot="5400000">
              <a:off x="8883661" y="-1424119"/>
              <a:ext cx="215875" cy="5791202"/>
            </a:xfrm>
            <a:prstGeom prst="rect">
              <a:avLst/>
            </a:prstGeom>
            <a:solidFill>
              <a:srgbClr val="FAB73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endParaRPr lang="en-US" sz="1400" dirty="0">
                <a:solidFill>
                  <a:srgbClr val="FFFFFF"/>
                </a:solidFill>
                <a:latin typeface="Arial" panose="020B0604020202020204"/>
              </a:endParaRPr>
            </a:p>
          </p:txBody>
        </p:sp>
      </p:grpSp>
      <p:sp>
        <p:nvSpPr>
          <p:cNvPr id="84997" name="Title 1">
            <a:extLst>
              <a:ext uri="{FF2B5EF4-FFF2-40B4-BE49-F238E27FC236}">
                <a16:creationId xmlns:a16="http://schemas.microsoft.com/office/drawing/2014/main" id="{520A595E-C394-34B8-E124-102EF7823C48}"/>
              </a:ext>
            </a:extLst>
          </p:cNvPr>
          <p:cNvSpPr txBox="1">
            <a:spLocks noChangeArrowheads="1"/>
          </p:cNvSpPr>
          <p:nvPr/>
        </p:nvSpPr>
        <p:spPr bwMode="auto">
          <a:xfrm>
            <a:off x="695325" y="534988"/>
            <a:ext cx="10982325" cy="665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110000"/>
              </a:lnSpc>
              <a:spcBef>
                <a:spcPts val="900"/>
              </a:spcBef>
              <a:buFont typeface="Arial" panose="020B0604020202020204" pitchFamily="34" charset="0"/>
              <a:buChar char="•"/>
              <a:defRPr sz="2800">
                <a:solidFill>
                  <a:schemeClr val="tx2"/>
                </a:solidFill>
                <a:latin typeface="Times New Roman" panose="02020603050405020304" pitchFamily="18" charset="0"/>
                <a:ea typeface="思源黑体" panose="020B0500000000000000" pitchFamily="34" charset="-122"/>
              </a:defRPr>
            </a:lvl1pPr>
            <a:lvl2pPr marL="742950" indent="-285750">
              <a:lnSpc>
                <a:spcPct val="110000"/>
              </a:lnSpc>
              <a:spcBef>
                <a:spcPts val="900"/>
              </a:spcBef>
              <a:buFont typeface="Arial" panose="020B0604020202020204" pitchFamily="34" charset="0"/>
              <a:buChar char="−"/>
              <a:defRPr sz="2400">
                <a:solidFill>
                  <a:schemeClr val="tx2"/>
                </a:solidFill>
                <a:latin typeface="Times New Roman" panose="02020603050405020304" pitchFamily="18" charset="0"/>
                <a:ea typeface="思源黑体" panose="020B0500000000000000" pitchFamily="34" charset="-122"/>
              </a:defRPr>
            </a:lvl2pPr>
            <a:lvl3pPr marL="1143000" indent="-228600">
              <a:lnSpc>
                <a:spcPct val="110000"/>
              </a:lnSpc>
              <a:spcBef>
                <a:spcPts val="900"/>
              </a:spcBef>
              <a:buFont typeface="Arial" panose="020B0604020202020204" pitchFamily="34" charset="0"/>
              <a:buChar char="•"/>
              <a:defRPr sz="2000">
                <a:solidFill>
                  <a:schemeClr val="tx2"/>
                </a:solidFill>
                <a:latin typeface="Times New Roman" panose="02020603050405020304" pitchFamily="18" charset="0"/>
                <a:ea typeface="思源黑体" panose="020B0500000000000000" pitchFamily="34" charset="-122"/>
              </a:defRPr>
            </a:lvl3pPr>
            <a:lvl4pPr marL="1600200" indent="-228600">
              <a:lnSpc>
                <a:spcPct val="110000"/>
              </a:lnSpc>
              <a:spcBef>
                <a:spcPts val="900"/>
              </a:spcBef>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4pPr>
            <a:lvl5pPr marL="2057400" indent="-228600">
              <a:lnSpc>
                <a:spcPct val="110000"/>
              </a:lnSpc>
              <a:spcBef>
                <a:spcPts val="900"/>
              </a:spcBef>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5pPr>
            <a:lvl6pPr marL="2514600" indent="-228600" eaLnBrk="0" fontAlgn="base" hangingPunct="0">
              <a:lnSpc>
                <a:spcPct val="110000"/>
              </a:lnSpc>
              <a:spcBef>
                <a:spcPts val="900"/>
              </a:spcBef>
              <a:spcAft>
                <a:spcPct val="0"/>
              </a:spcAft>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6pPr>
            <a:lvl7pPr marL="2971800" indent="-228600" eaLnBrk="0" fontAlgn="base" hangingPunct="0">
              <a:lnSpc>
                <a:spcPct val="110000"/>
              </a:lnSpc>
              <a:spcBef>
                <a:spcPts val="900"/>
              </a:spcBef>
              <a:spcAft>
                <a:spcPct val="0"/>
              </a:spcAft>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7pPr>
            <a:lvl8pPr marL="3429000" indent="-228600" eaLnBrk="0" fontAlgn="base" hangingPunct="0">
              <a:lnSpc>
                <a:spcPct val="110000"/>
              </a:lnSpc>
              <a:spcBef>
                <a:spcPts val="900"/>
              </a:spcBef>
              <a:spcAft>
                <a:spcPct val="0"/>
              </a:spcAft>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8pPr>
            <a:lvl9pPr marL="3886200" indent="-228600" eaLnBrk="0" fontAlgn="base" hangingPunct="0">
              <a:lnSpc>
                <a:spcPct val="110000"/>
              </a:lnSpc>
              <a:spcBef>
                <a:spcPts val="900"/>
              </a:spcBef>
              <a:spcAft>
                <a:spcPct val="0"/>
              </a:spcAft>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9pPr>
          </a:lstStyle>
          <a:p>
            <a:pPr defTabSz="914400" eaLnBrk="1" hangingPunct="1">
              <a:spcBef>
                <a:spcPct val="0"/>
              </a:spcBef>
              <a:buFontTx/>
              <a:buNone/>
            </a:pPr>
            <a:r>
              <a:rPr lang="zh-CN" altLang="en-US" sz="3200" b="1" dirty="0">
                <a:solidFill>
                  <a:srgbClr val="FFFFFF"/>
                </a:solidFill>
                <a:latin typeface="思源黑体" panose="020B0500000000000000" pitchFamily="34" charset="-122"/>
              </a:rPr>
              <a:t>引用文章</a:t>
            </a:r>
            <a:endParaRPr lang="zh-CN" altLang="en-US" sz="3200" dirty="0">
              <a:solidFill>
                <a:srgbClr val="FFFFFF"/>
              </a:solidFill>
              <a:latin typeface="思源黑体" panose="020B0500000000000000" pitchFamily="34" charset="-122"/>
            </a:endParaRPr>
          </a:p>
        </p:txBody>
      </p:sp>
      <p:sp>
        <p:nvSpPr>
          <p:cNvPr id="84998" name="Content Placeholder 2">
            <a:extLst>
              <a:ext uri="{FF2B5EF4-FFF2-40B4-BE49-F238E27FC236}">
                <a16:creationId xmlns:a16="http://schemas.microsoft.com/office/drawing/2014/main" id="{5FA08118-6C2E-2D90-5B13-72C6C29434E7}"/>
              </a:ext>
            </a:extLst>
          </p:cNvPr>
          <p:cNvSpPr txBox="1">
            <a:spLocks noChangeArrowheads="1"/>
          </p:cNvSpPr>
          <p:nvPr/>
        </p:nvSpPr>
        <p:spPr bwMode="auto">
          <a:xfrm>
            <a:off x="1601788" y="5256213"/>
            <a:ext cx="106584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110000"/>
              </a:lnSpc>
              <a:spcBef>
                <a:spcPts val="900"/>
              </a:spcBef>
              <a:buFont typeface="Arial" panose="020B0604020202020204" pitchFamily="34" charset="0"/>
              <a:buChar char="•"/>
              <a:defRPr sz="2800">
                <a:solidFill>
                  <a:schemeClr val="tx2"/>
                </a:solidFill>
                <a:latin typeface="Times New Roman" panose="02020603050405020304" pitchFamily="18" charset="0"/>
                <a:ea typeface="思源黑体" panose="020B0500000000000000" pitchFamily="34" charset="-122"/>
              </a:defRPr>
            </a:lvl1pPr>
            <a:lvl2pPr marL="685800" indent="-228600">
              <a:lnSpc>
                <a:spcPct val="110000"/>
              </a:lnSpc>
              <a:spcBef>
                <a:spcPts val="900"/>
              </a:spcBef>
              <a:buFont typeface="Arial" panose="020B0604020202020204" pitchFamily="34" charset="0"/>
              <a:buChar char="−"/>
              <a:defRPr sz="2400">
                <a:solidFill>
                  <a:schemeClr val="tx2"/>
                </a:solidFill>
                <a:latin typeface="Times New Roman" panose="02020603050405020304" pitchFamily="18" charset="0"/>
                <a:ea typeface="思源黑体" panose="020B0500000000000000" pitchFamily="34" charset="-122"/>
              </a:defRPr>
            </a:lvl2pPr>
            <a:lvl3pPr marL="1143000" indent="-228600">
              <a:lnSpc>
                <a:spcPct val="110000"/>
              </a:lnSpc>
              <a:spcBef>
                <a:spcPts val="900"/>
              </a:spcBef>
              <a:buFont typeface="Arial" panose="020B0604020202020204" pitchFamily="34" charset="0"/>
              <a:buChar char="•"/>
              <a:defRPr sz="2000">
                <a:solidFill>
                  <a:schemeClr val="tx2"/>
                </a:solidFill>
                <a:latin typeface="Times New Roman" panose="02020603050405020304" pitchFamily="18" charset="0"/>
                <a:ea typeface="思源黑体" panose="020B0500000000000000" pitchFamily="34" charset="-122"/>
              </a:defRPr>
            </a:lvl3pPr>
            <a:lvl4pPr marL="1600200" indent="-228600">
              <a:lnSpc>
                <a:spcPct val="110000"/>
              </a:lnSpc>
              <a:spcBef>
                <a:spcPts val="900"/>
              </a:spcBef>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4pPr>
            <a:lvl5pPr marL="2057400" indent="-228600">
              <a:lnSpc>
                <a:spcPct val="110000"/>
              </a:lnSpc>
              <a:spcBef>
                <a:spcPts val="900"/>
              </a:spcBef>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5pPr>
            <a:lvl6pPr marL="2514600" indent="-228600" eaLnBrk="0" fontAlgn="base" hangingPunct="0">
              <a:lnSpc>
                <a:spcPct val="110000"/>
              </a:lnSpc>
              <a:spcBef>
                <a:spcPts val="900"/>
              </a:spcBef>
              <a:spcAft>
                <a:spcPct val="0"/>
              </a:spcAft>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6pPr>
            <a:lvl7pPr marL="2971800" indent="-228600" eaLnBrk="0" fontAlgn="base" hangingPunct="0">
              <a:lnSpc>
                <a:spcPct val="110000"/>
              </a:lnSpc>
              <a:spcBef>
                <a:spcPts val="900"/>
              </a:spcBef>
              <a:spcAft>
                <a:spcPct val="0"/>
              </a:spcAft>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7pPr>
            <a:lvl8pPr marL="3429000" indent="-228600" eaLnBrk="0" fontAlgn="base" hangingPunct="0">
              <a:lnSpc>
                <a:spcPct val="110000"/>
              </a:lnSpc>
              <a:spcBef>
                <a:spcPts val="900"/>
              </a:spcBef>
              <a:spcAft>
                <a:spcPct val="0"/>
              </a:spcAft>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8pPr>
            <a:lvl9pPr marL="3886200" indent="-228600" eaLnBrk="0" fontAlgn="base" hangingPunct="0">
              <a:lnSpc>
                <a:spcPct val="110000"/>
              </a:lnSpc>
              <a:spcBef>
                <a:spcPts val="900"/>
              </a:spcBef>
              <a:spcAft>
                <a:spcPct val="0"/>
              </a:spcAft>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9pPr>
          </a:lstStyle>
          <a:p>
            <a:pPr defTabSz="914400" eaLnBrk="1" hangingPunct="1">
              <a:lnSpc>
                <a:spcPct val="114000"/>
              </a:lnSpc>
              <a:buFont typeface="Arial" panose="020B0604020202020204" pitchFamily="34" charset="0"/>
              <a:buNone/>
            </a:pPr>
            <a:endParaRPr lang="zh-CN" altLang="en-US" sz="2400" b="1">
              <a:solidFill>
                <a:srgbClr val="454545"/>
              </a:solidFill>
            </a:endParaRPr>
          </a:p>
        </p:txBody>
      </p:sp>
      <p:sp>
        <p:nvSpPr>
          <p:cNvPr id="6" name="Rectangle 8">
            <a:extLst>
              <a:ext uri="{FF2B5EF4-FFF2-40B4-BE49-F238E27FC236}">
                <a16:creationId xmlns:a16="http://schemas.microsoft.com/office/drawing/2014/main" id="{4B824AEC-C9BF-8E6E-A153-8DD19201212E}"/>
              </a:ext>
            </a:extLst>
          </p:cNvPr>
          <p:cNvSpPr/>
          <p:nvPr/>
        </p:nvSpPr>
        <p:spPr>
          <a:xfrm>
            <a:off x="7548832" y="1923852"/>
            <a:ext cx="352965" cy="280536"/>
          </a:xfrm>
          <a:prstGeom prst="rect">
            <a:avLst/>
          </a:prstGeom>
          <a:no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400">
              <a:solidFill>
                <a:srgbClr val="FFFFFF"/>
              </a:solidFill>
            </a:endParaRPr>
          </a:p>
        </p:txBody>
      </p:sp>
      <p:sp>
        <p:nvSpPr>
          <p:cNvPr id="5" name="Speech Bubble: Rectangle 16">
            <a:extLst>
              <a:ext uri="{FF2B5EF4-FFF2-40B4-BE49-F238E27FC236}">
                <a16:creationId xmlns:a16="http://schemas.microsoft.com/office/drawing/2014/main" id="{B59BAD3C-242A-414D-90EA-DF791136D272}"/>
              </a:ext>
            </a:extLst>
          </p:cNvPr>
          <p:cNvSpPr>
            <a:spLocks noChangeArrowheads="1"/>
          </p:cNvSpPr>
          <p:nvPr/>
        </p:nvSpPr>
        <p:spPr bwMode="auto">
          <a:xfrm>
            <a:off x="6988572" y="4703791"/>
            <a:ext cx="2790945" cy="634974"/>
          </a:xfrm>
          <a:prstGeom prst="wedgeRectCallout">
            <a:avLst>
              <a:gd name="adj1" fmla="val -50309"/>
              <a:gd name="adj2" fmla="val -113095"/>
            </a:avLst>
          </a:prstGeom>
          <a:solidFill>
            <a:srgbClr val="F78B1E"/>
          </a:solidFill>
          <a:ln w="9525" algn="ctr">
            <a:noFill/>
            <a:round/>
            <a:headEnd/>
            <a:tailEnd/>
          </a:ln>
          <a:effectLst/>
          <a:scene3d>
            <a:camera prst="orthographicFront">
              <a:rot lat="0" lon="0" rev="0"/>
            </a:camera>
            <a:lightRig rig="contrasting" dir="t">
              <a:rot lat="0" lon="0" rev="7800000"/>
            </a:lightRig>
          </a:scene3d>
          <a:sp3d>
            <a:bevelT w="139700" h="139700"/>
          </a:sp3d>
        </p:spPr>
        <p:txBody>
          <a:bodyPr/>
          <a:lstStyle>
            <a:defPPr>
              <a:defRPr lang="en-US"/>
            </a:defPPr>
            <a:lvl1pPr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1pPr>
            <a:lvl2pPr marL="4572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2pPr>
            <a:lvl3pPr marL="9144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3pPr>
            <a:lvl4pPr marL="13716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4pPr>
            <a:lvl5pPr marL="18288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9pPr>
          </a:lstStyle>
          <a:p>
            <a:pPr defTabSz="914400" eaLnBrk="1" fontAlgn="auto" hangingPunct="1">
              <a:spcBef>
                <a:spcPts val="0"/>
              </a:spcBef>
              <a:spcAft>
                <a:spcPts val="0"/>
              </a:spcAft>
              <a:defRPr/>
            </a:pPr>
            <a:r>
              <a:rPr lang="zh-CN" altLang="en-US" sz="2000" b="1" kern="0" baseline="-25000" dirty="0">
                <a:solidFill>
                  <a:prstClr val="white"/>
                </a:solidFill>
                <a:latin typeface="等线" panose="02010600030101010101" pitchFamily="2" charset="-122"/>
                <a:ea typeface="等线" panose="02010600030101010101" pitchFamily="2" charset="-122"/>
              </a:rPr>
              <a:t>点击引号图标，在“样式”下拉菜单选择格式，点击复制到剪切板。​​</a:t>
            </a:r>
          </a:p>
        </p:txBody>
      </p:sp>
    </p:spTree>
    <p:extLst>
      <p:ext uri="{BB962C8B-B14F-4D97-AF65-F5344CB8AC3E}">
        <p14:creationId xmlns:p14="http://schemas.microsoft.com/office/powerpoint/2010/main" val="1273661448"/>
      </p:ext>
    </p:extLst>
  </p:cSld>
  <p:clrMapOvr>
    <a:masterClrMapping/>
  </p:clrMapOvr>
  <p:transition spd="med">
    <p:fade/>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1C37E506-B464-47F0-3518-DF9C5920F361}"/>
              </a:ext>
            </a:extLst>
          </p:cNvPr>
          <p:cNvPicPr>
            <a:picLocks noChangeAspect="1"/>
          </p:cNvPicPr>
          <p:nvPr/>
        </p:nvPicPr>
        <p:blipFill>
          <a:blip r:embed="rId3"/>
          <a:stretch>
            <a:fillRect/>
          </a:stretch>
        </p:blipFill>
        <p:spPr>
          <a:xfrm>
            <a:off x="2391415" y="1941103"/>
            <a:ext cx="6871452" cy="4029254"/>
          </a:xfrm>
          <a:prstGeom prst="rect">
            <a:avLst/>
          </a:prstGeom>
        </p:spPr>
      </p:pic>
      <p:pic>
        <p:nvPicPr>
          <p:cNvPr id="84994" name="Picture 2">
            <a:extLst>
              <a:ext uri="{FF2B5EF4-FFF2-40B4-BE49-F238E27FC236}">
                <a16:creationId xmlns:a16="http://schemas.microsoft.com/office/drawing/2014/main" id="{D58D839B-ABAE-500D-B450-A031E0126C7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3366" r="3366"/>
          <a:stretch>
            <a:fillRect/>
          </a:stretch>
        </p:blipFill>
        <p:spPr bwMode="auto">
          <a:xfrm>
            <a:off x="1406106" y="1430338"/>
            <a:ext cx="8850702" cy="53068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5" name="Title 1">
            <a:extLst>
              <a:ext uri="{FF2B5EF4-FFF2-40B4-BE49-F238E27FC236}">
                <a16:creationId xmlns:a16="http://schemas.microsoft.com/office/drawing/2014/main" id="{7B95BB8B-6944-CD34-F434-A35F465DAEEB}"/>
              </a:ext>
            </a:extLst>
          </p:cNvPr>
          <p:cNvSpPr>
            <a:spLocks noGrp="1" noChangeArrowheads="1"/>
          </p:cNvSpPr>
          <p:nvPr>
            <p:ph type="title"/>
          </p:nvPr>
        </p:nvSpPr>
        <p:spPr/>
        <p:txBody>
          <a:bodyPr/>
          <a:lstStyle/>
          <a:p>
            <a:pPr eaLnBrk="1" hangingPunct="1"/>
            <a:endParaRPr lang="en-US" altLang="en-US"/>
          </a:p>
        </p:txBody>
      </p:sp>
      <p:grpSp>
        <p:nvGrpSpPr>
          <p:cNvPr id="84996" name="Group 32">
            <a:extLst>
              <a:ext uri="{FF2B5EF4-FFF2-40B4-BE49-F238E27FC236}">
                <a16:creationId xmlns:a16="http://schemas.microsoft.com/office/drawing/2014/main" id="{5AF6A588-7D00-B8BA-BF6B-B71578215303}"/>
              </a:ext>
            </a:extLst>
          </p:cNvPr>
          <p:cNvGrpSpPr>
            <a:grpSpLocks/>
          </p:cNvGrpSpPr>
          <p:nvPr/>
        </p:nvGrpSpPr>
        <p:grpSpPr bwMode="auto">
          <a:xfrm>
            <a:off x="304800" y="304800"/>
            <a:ext cx="11582400" cy="1274764"/>
            <a:chOff x="304800" y="304799"/>
            <a:chExt cx="11582400" cy="1274620"/>
          </a:xfrm>
        </p:grpSpPr>
        <p:sp>
          <p:nvSpPr>
            <p:cNvPr id="34" name="Rectangle 33">
              <a:extLst>
                <a:ext uri="{FF2B5EF4-FFF2-40B4-BE49-F238E27FC236}">
                  <a16:creationId xmlns:a16="http://schemas.microsoft.com/office/drawing/2014/main" id="{4EC94B2D-1CDD-08C9-87DC-BFE457349657}"/>
                </a:ext>
              </a:extLst>
            </p:cNvPr>
            <p:cNvSpPr/>
            <p:nvPr/>
          </p:nvSpPr>
          <p:spPr>
            <a:xfrm>
              <a:off x="304800" y="304799"/>
              <a:ext cx="11582400" cy="119207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400">
                <a:solidFill>
                  <a:srgbClr val="FFFFFF"/>
                </a:solidFill>
              </a:endParaRPr>
            </a:p>
          </p:txBody>
        </p:sp>
        <p:sp>
          <p:nvSpPr>
            <p:cNvPr id="35" name="Rectangle 34">
              <a:extLst>
                <a:ext uri="{FF2B5EF4-FFF2-40B4-BE49-F238E27FC236}">
                  <a16:creationId xmlns:a16="http://schemas.microsoft.com/office/drawing/2014/main" id="{4A85DAB0-7921-5777-88E4-3C8F6DCFEC70}"/>
                </a:ext>
              </a:extLst>
            </p:cNvPr>
            <p:cNvSpPr/>
            <p:nvPr/>
          </p:nvSpPr>
          <p:spPr>
            <a:xfrm rot="5400000">
              <a:off x="3096430" y="-1420151"/>
              <a:ext cx="207940" cy="57912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endParaRPr lang="en-US" sz="1400">
                <a:solidFill>
                  <a:srgbClr val="FFFFFF"/>
                </a:solidFill>
                <a:latin typeface="Arial" panose="020B0604020202020204"/>
              </a:endParaRPr>
            </a:p>
          </p:txBody>
        </p:sp>
        <p:sp>
          <p:nvSpPr>
            <p:cNvPr id="36" name="Rectangle 35">
              <a:extLst>
                <a:ext uri="{FF2B5EF4-FFF2-40B4-BE49-F238E27FC236}">
                  <a16:creationId xmlns:a16="http://schemas.microsoft.com/office/drawing/2014/main" id="{A66FA55C-44F2-2B28-A125-B5E675F3FDBC}"/>
                </a:ext>
              </a:extLst>
            </p:cNvPr>
            <p:cNvSpPr/>
            <p:nvPr/>
          </p:nvSpPr>
          <p:spPr>
            <a:xfrm rot="5400000">
              <a:off x="8883661" y="-1424119"/>
              <a:ext cx="215875" cy="5791202"/>
            </a:xfrm>
            <a:prstGeom prst="rect">
              <a:avLst/>
            </a:prstGeom>
            <a:solidFill>
              <a:srgbClr val="FAB73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endParaRPr lang="en-US" sz="1400" dirty="0">
                <a:solidFill>
                  <a:srgbClr val="FFFFFF"/>
                </a:solidFill>
                <a:latin typeface="Arial" panose="020B0604020202020204"/>
              </a:endParaRPr>
            </a:p>
          </p:txBody>
        </p:sp>
      </p:grpSp>
      <p:sp>
        <p:nvSpPr>
          <p:cNvPr id="84997" name="Title 1">
            <a:extLst>
              <a:ext uri="{FF2B5EF4-FFF2-40B4-BE49-F238E27FC236}">
                <a16:creationId xmlns:a16="http://schemas.microsoft.com/office/drawing/2014/main" id="{520A595E-C394-34B8-E124-102EF7823C48}"/>
              </a:ext>
            </a:extLst>
          </p:cNvPr>
          <p:cNvSpPr txBox="1">
            <a:spLocks noChangeArrowheads="1"/>
          </p:cNvSpPr>
          <p:nvPr/>
        </p:nvSpPr>
        <p:spPr bwMode="auto">
          <a:xfrm>
            <a:off x="695325" y="534988"/>
            <a:ext cx="10982325" cy="665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110000"/>
              </a:lnSpc>
              <a:spcBef>
                <a:spcPts val="900"/>
              </a:spcBef>
              <a:buFont typeface="Arial" panose="020B0604020202020204" pitchFamily="34" charset="0"/>
              <a:buChar char="•"/>
              <a:defRPr sz="2800">
                <a:solidFill>
                  <a:schemeClr val="tx2"/>
                </a:solidFill>
                <a:latin typeface="Times New Roman" panose="02020603050405020304" pitchFamily="18" charset="0"/>
                <a:ea typeface="思源黑体" panose="020B0500000000000000" pitchFamily="34" charset="-122"/>
              </a:defRPr>
            </a:lvl1pPr>
            <a:lvl2pPr marL="742950" indent="-285750">
              <a:lnSpc>
                <a:spcPct val="110000"/>
              </a:lnSpc>
              <a:spcBef>
                <a:spcPts val="900"/>
              </a:spcBef>
              <a:buFont typeface="Arial" panose="020B0604020202020204" pitchFamily="34" charset="0"/>
              <a:buChar char="−"/>
              <a:defRPr sz="2400">
                <a:solidFill>
                  <a:schemeClr val="tx2"/>
                </a:solidFill>
                <a:latin typeface="Times New Roman" panose="02020603050405020304" pitchFamily="18" charset="0"/>
                <a:ea typeface="思源黑体" panose="020B0500000000000000" pitchFamily="34" charset="-122"/>
              </a:defRPr>
            </a:lvl2pPr>
            <a:lvl3pPr marL="1143000" indent="-228600">
              <a:lnSpc>
                <a:spcPct val="110000"/>
              </a:lnSpc>
              <a:spcBef>
                <a:spcPts val="900"/>
              </a:spcBef>
              <a:buFont typeface="Arial" panose="020B0604020202020204" pitchFamily="34" charset="0"/>
              <a:buChar char="•"/>
              <a:defRPr sz="2000">
                <a:solidFill>
                  <a:schemeClr val="tx2"/>
                </a:solidFill>
                <a:latin typeface="Times New Roman" panose="02020603050405020304" pitchFamily="18" charset="0"/>
                <a:ea typeface="思源黑体" panose="020B0500000000000000" pitchFamily="34" charset="-122"/>
              </a:defRPr>
            </a:lvl3pPr>
            <a:lvl4pPr marL="1600200" indent="-228600">
              <a:lnSpc>
                <a:spcPct val="110000"/>
              </a:lnSpc>
              <a:spcBef>
                <a:spcPts val="900"/>
              </a:spcBef>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4pPr>
            <a:lvl5pPr marL="2057400" indent="-228600">
              <a:lnSpc>
                <a:spcPct val="110000"/>
              </a:lnSpc>
              <a:spcBef>
                <a:spcPts val="900"/>
              </a:spcBef>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5pPr>
            <a:lvl6pPr marL="2514600" indent="-228600" eaLnBrk="0" fontAlgn="base" hangingPunct="0">
              <a:lnSpc>
                <a:spcPct val="110000"/>
              </a:lnSpc>
              <a:spcBef>
                <a:spcPts val="900"/>
              </a:spcBef>
              <a:spcAft>
                <a:spcPct val="0"/>
              </a:spcAft>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6pPr>
            <a:lvl7pPr marL="2971800" indent="-228600" eaLnBrk="0" fontAlgn="base" hangingPunct="0">
              <a:lnSpc>
                <a:spcPct val="110000"/>
              </a:lnSpc>
              <a:spcBef>
                <a:spcPts val="900"/>
              </a:spcBef>
              <a:spcAft>
                <a:spcPct val="0"/>
              </a:spcAft>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7pPr>
            <a:lvl8pPr marL="3429000" indent="-228600" eaLnBrk="0" fontAlgn="base" hangingPunct="0">
              <a:lnSpc>
                <a:spcPct val="110000"/>
              </a:lnSpc>
              <a:spcBef>
                <a:spcPts val="900"/>
              </a:spcBef>
              <a:spcAft>
                <a:spcPct val="0"/>
              </a:spcAft>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8pPr>
            <a:lvl9pPr marL="3886200" indent="-228600" eaLnBrk="0" fontAlgn="base" hangingPunct="0">
              <a:lnSpc>
                <a:spcPct val="110000"/>
              </a:lnSpc>
              <a:spcBef>
                <a:spcPts val="900"/>
              </a:spcBef>
              <a:spcAft>
                <a:spcPct val="0"/>
              </a:spcAft>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9pPr>
          </a:lstStyle>
          <a:p>
            <a:pPr defTabSz="914400" eaLnBrk="1" hangingPunct="1">
              <a:spcBef>
                <a:spcPct val="0"/>
              </a:spcBef>
              <a:buFontTx/>
              <a:buNone/>
            </a:pPr>
            <a:r>
              <a:rPr lang="zh-CN" altLang="en-US" sz="3200" b="1" dirty="0">
                <a:solidFill>
                  <a:srgbClr val="FFFFFF"/>
                </a:solidFill>
                <a:latin typeface="思源黑体" panose="020B0500000000000000" pitchFamily="34" charset="-122"/>
              </a:rPr>
              <a:t>引用文章</a:t>
            </a:r>
            <a:endParaRPr lang="zh-CN" altLang="en-US" sz="3200" dirty="0">
              <a:solidFill>
                <a:srgbClr val="FFFFFF"/>
              </a:solidFill>
              <a:latin typeface="思源黑体" panose="020B0500000000000000" pitchFamily="34" charset="-122"/>
            </a:endParaRPr>
          </a:p>
        </p:txBody>
      </p:sp>
      <p:sp>
        <p:nvSpPr>
          <p:cNvPr id="84998" name="Content Placeholder 2">
            <a:extLst>
              <a:ext uri="{FF2B5EF4-FFF2-40B4-BE49-F238E27FC236}">
                <a16:creationId xmlns:a16="http://schemas.microsoft.com/office/drawing/2014/main" id="{5FA08118-6C2E-2D90-5B13-72C6C29434E7}"/>
              </a:ext>
            </a:extLst>
          </p:cNvPr>
          <p:cNvSpPr txBox="1">
            <a:spLocks noChangeArrowheads="1"/>
          </p:cNvSpPr>
          <p:nvPr/>
        </p:nvSpPr>
        <p:spPr bwMode="auto">
          <a:xfrm>
            <a:off x="1601788" y="5256213"/>
            <a:ext cx="106584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110000"/>
              </a:lnSpc>
              <a:spcBef>
                <a:spcPts val="900"/>
              </a:spcBef>
              <a:buFont typeface="Arial" panose="020B0604020202020204" pitchFamily="34" charset="0"/>
              <a:buChar char="•"/>
              <a:defRPr sz="2800">
                <a:solidFill>
                  <a:schemeClr val="tx2"/>
                </a:solidFill>
                <a:latin typeface="Times New Roman" panose="02020603050405020304" pitchFamily="18" charset="0"/>
                <a:ea typeface="思源黑体" panose="020B0500000000000000" pitchFamily="34" charset="-122"/>
              </a:defRPr>
            </a:lvl1pPr>
            <a:lvl2pPr marL="685800" indent="-228600">
              <a:lnSpc>
                <a:spcPct val="110000"/>
              </a:lnSpc>
              <a:spcBef>
                <a:spcPts val="900"/>
              </a:spcBef>
              <a:buFont typeface="Arial" panose="020B0604020202020204" pitchFamily="34" charset="0"/>
              <a:buChar char="−"/>
              <a:defRPr sz="2400">
                <a:solidFill>
                  <a:schemeClr val="tx2"/>
                </a:solidFill>
                <a:latin typeface="Times New Roman" panose="02020603050405020304" pitchFamily="18" charset="0"/>
                <a:ea typeface="思源黑体" panose="020B0500000000000000" pitchFamily="34" charset="-122"/>
              </a:defRPr>
            </a:lvl2pPr>
            <a:lvl3pPr marL="1143000" indent="-228600">
              <a:lnSpc>
                <a:spcPct val="110000"/>
              </a:lnSpc>
              <a:spcBef>
                <a:spcPts val="900"/>
              </a:spcBef>
              <a:buFont typeface="Arial" panose="020B0604020202020204" pitchFamily="34" charset="0"/>
              <a:buChar char="•"/>
              <a:defRPr sz="2000">
                <a:solidFill>
                  <a:schemeClr val="tx2"/>
                </a:solidFill>
                <a:latin typeface="Times New Roman" panose="02020603050405020304" pitchFamily="18" charset="0"/>
                <a:ea typeface="思源黑体" panose="020B0500000000000000" pitchFamily="34" charset="-122"/>
              </a:defRPr>
            </a:lvl3pPr>
            <a:lvl4pPr marL="1600200" indent="-228600">
              <a:lnSpc>
                <a:spcPct val="110000"/>
              </a:lnSpc>
              <a:spcBef>
                <a:spcPts val="900"/>
              </a:spcBef>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4pPr>
            <a:lvl5pPr marL="2057400" indent="-228600">
              <a:lnSpc>
                <a:spcPct val="110000"/>
              </a:lnSpc>
              <a:spcBef>
                <a:spcPts val="900"/>
              </a:spcBef>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5pPr>
            <a:lvl6pPr marL="2514600" indent="-228600" eaLnBrk="0" fontAlgn="base" hangingPunct="0">
              <a:lnSpc>
                <a:spcPct val="110000"/>
              </a:lnSpc>
              <a:spcBef>
                <a:spcPts val="900"/>
              </a:spcBef>
              <a:spcAft>
                <a:spcPct val="0"/>
              </a:spcAft>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6pPr>
            <a:lvl7pPr marL="2971800" indent="-228600" eaLnBrk="0" fontAlgn="base" hangingPunct="0">
              <a:lnSpc>
                <a:spcPct val="110000"/>
              </a:lnSpc>
              <a:spcBef>
                <a:spcPts val="900"/>
              </a:spcBef>
              <a:spcAft>
                <a:spcPct val="0"/>
              </a:spcAft>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7pPr>
            <a:lvl8pPr marL="3429000" indent="-228600" eaLnBrk="0" fontAlgn="base" hangingPunct="0">
              <a:lnSpc>
                <a:spcPct val="110000"/>
              </a:lnSpc>
              <a:spcBef>
                <a:spcPts val="900"/>
              </a:spcBef>
              <a:spcAft>
                <a:spcPct val="0"/>
              </a:spcAft>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8pPr>
            <a:lvl9pPr marL="3886200" indent="-228600" eaLnBrk="0" fontAlgn="base" hangingPunct="0">
              <a:lnSpc>
                <a:spcPct val="110000"/>
              </a:lnSpc>
              <a:spcBef>
                <a:spcPts val="900"/>
              </a:spcBef>
              <a:spcAft>
                <a:spcPct val="0"/>
              </a:spcAft>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9pPr>
          </a:lstStyle>
          <a:p>
            <a:pPr defTabSz="914400" eaLnBrk="1" hangingPunct="1">
              <a:lnSpc>
                <a:spcPct val="114000"/>
              </a:lnSpc>
              <a:buFont typeface="Arial" panose="020B0604020202020204" pitchFamily="34" charset="0"/>
              <a:buNone/>
            </a:pPr>
            <a:endParaRPr lang="zh-CN" altLang="en-US" sz="2400" b="1">
              <a:solidFill>
                <a:srgbClr val="454545"/>
              </a:solidFill>
            </a:endParaRPr>
          </a:p>
        </p:txBody>
      </p:sp>
      <p:sp>
        <p:nvSpPr>
          <p:cNvPr id="6" name="Rectangle 8">
            <a:extLst>
              <a:ext uri="{FF2B5EF4-FFF2-40B4-BE49-F238E27FC236}">
                <a16:creationId xmlns:a16="http://schemas.microsoft.com/office/drawing/2014/main" id="{4B824AEC-C9BF-8E6E-A153-8DD19201212E}"/>
              </a:ext>
            </a:extLst>
          </p:cNvPr>
          <p:cNvSpPr/>
          <p:nvPr/>
        </p:nvSpPr>
        <p:spPr>
          <a:xfrm>
            <a:off x="8944408" y="1909167"/>
            <a:ext cx="352965" cy="280536"/>
          </a:xfrm>
          <a:prstGeom prst="rect">
            <a:avLst/>
          </a:prstGeom>
          <a:no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400">
              <a:solidFill>
                <a:srgbClr val="FFFFFF"/>
              </a:solidFill>
            </a:endParaRPr>
          </a:p>
        </p:txBody>
      </p:sp>
      <p:sp>
        <p:nvSpPr>
          <p:cNvPr id="5" name="Speech Bubble: Rectangle 16">
            <a:extLst>
              <a:ext uri="{FF2B5EF4-FFF2-40B4-BE49-F238E27FC236}">
                <a16:creationId xmlns:a16="http://schemas.microsoft.com/office/drawing/2014/main" id="{B59BAD3C-242A-414D-90EA-DF791136D272}"/>
              </a:ext>
            </a:extLst>
          </p:cNvPr>
          <p:cNvSpPr>
            <a:spLocks noChangeArrowheads="1"/>
          </p:cNvSpPr>
          <p:nvPr/>
        </p:nvSpPr>
        <p:spPr bwMode="auto">
          <a:xfrm>
            <a:off x="4815475" y="2555878"/>
            <a:ext cx="2742024" cy="469870"/>
          </a:xfrm>
          <a:prstGeom prst="wedgeRectCallout">
            <a:avLst>
              <a:gd name="adj1" fmla="val 98183"/>
              <a:gd name="adj2" fmla="val -151649"/>
            </a:avLst>
          </a:prstGeom>
          <a:solidFill>
            <a:srgbClr val="F78B1E"/>
          </a:solidFill>
          <a:ln w="9525" algn="ctr">
            <a:noFill/>
            <a:round/>
            <a:headEnd/>
            <a:tailEnd/>
          </a:ln>
          <a:effectLst/>
          <a:scene3d>
            <a:camera prst="orthographicFront">
              <a:rot lat="0" lon="0" rev="0"/>
            </a:camera>
            <a:lightRig rig="contrasting" dir="t">
              <a:rot lat="0" lon="0" rev="7800000"/>
            </a:lightRig>
          </a:scene3d>
          <a:sp3d>
            <a:bevelT w="139700" h="139700"/>
          </a:sp3d>
        </p:spPr>
        <p:txBody>
          <a:bodyPr/>
          <a:lstStyle>
            <a:defPPr>
              <a:defRPr lang="en-US"/>
            </a:defPPr>
            <a:lvl1pPr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1pPr>
            <a:lvl2pPr marL="4572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2pPr>
            <a:lvl3pPr marL="9144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3pPr>
            <a:lvl4pPr marL="13716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4pPr>
            <a:lvl5pPr marL="18288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9pPr>
          </a:lstStyle>
          <a:p>
            <a:pPr defTabSz="914400" eaLnBrk="1" fontAlgn="auto" hangingPunct="1">
              <a:spcBef>
                <a:spcPts val="0"/>
              </a:spcBef>
              <a:spcAft>
                <a:spcPts val="0"/>
              </a:spcAft>
              <a:defRPr/>
            </a:pPr>
            <a:r>
              <a:rPr lang="zh-CN" altLang="en-US" sz="2000" b="1" kern="0" baseline="-25000" dirty="0">
                <a:solidFill>
                  <a:prstClr val="white"/>
                </a:solidFill>
                <a:latin typeface="等线" panose="02010600030101010101" pitchFamily="2" charset="-122"/>
                <a:ea typeface="等线" panose="02010600030101010101" pitchFamily="2" charset="-122"/>
              </a:rPr>
              <a:t>点击耳机图标，实现全文听读。​​</a:t>
            </a:r>
          </a:p>
        </p:txBody>
      </p:sp>
    </p:spTree>
    <p:extLst>
      <p:ext uri="{BB962C8B-B14F-4D97-AF65-F5344CB8AC3E}">
        <p14:creationId xmlns:p14="http://schemas.microsoft.com/office/powerpoint/2010/main" val="2520516601"/>
      </p:ext>
    </p:extLst>
  </p:cSld>
  <p:clrMapOvr>
    <a:masterClrMapping/>
  </p:clrMapOvr>
  <p:transition spd="med">
    <p:fade/>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a:extLst>
              <a:ext uri="{FF2B5EF4-FFF2-40B4-BE49-F238E27FC236}">
                <a16:creationId xmlns:a16="http://schemas.microsoft.com/office/drawing/2014/main" id="{D2B4D065-9613-E22B-E9DE-CA9CC011ED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12483" y="2259015"/>
            <a:ext cx="6665354" cy="3168647"/>
          </a:xfrm>
          <a:prstGeom prst="rect">
            <a:avLst/>
          </a:prstGeom>
          <a:noFill/>
          <a:extLst>
            <a:ext uri="{909E8E84-426E-40DD-AFC4-6F175D3DCCD1}">
              <a14:hiddenFill xmlns:a14="http://schemas.microsoft.com/office/drawing/2010/main">
                <a:solidFill>
                  <a:srgbClr val="FFFFFF"/>
                </a:solidFill>
              </a14:hiddenFill>
            </a:ext>
          </a:extLst>
        </p:spPr>
      </p:pic>
      <p:pic>
        <p:nvPicPr>
          <p:cNvPr id="84994" name="Picture 2">
            <a:extLst>
              <a:ext uri="{FF2B5EF4-FFF2-40B4-BE49-F238E27FC236}">
                <a16:creationId xmlns:a16="http://schemas.microsoft.com/office/drawing/2014/main" id="{D58D839B-ABAE-500D-B450-A031E0126C7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3366" r="3366"/>
          <a:stretch>
            <a:fillRect/>
          </a:stretch>
        </p:blipFill>
        <p:spPr bwMode="auto">
          <a:xfrm>
            <a:off x="1406106" y="1668463"/>
            <a:ext cx="8704052" cy="4404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5" name="Title 1">
            <a:extLst>
              <a:ext uri="{FF2B5EF4-FFF2-40B4-BE49-F238E27FC236}">
                <a16:creationId xmlns:a16="http://schemas.microsoft.com/office/drawing/2014/main" id="{7B95BB8B-6944-CD34-F434-A35F465DAEEB}"/>
              </a:ext>
            </a:extLst>
          </p:cNvPr>
          <p:cNvSpPr>
            <a:spLocks noGrp="1" noChangeArrowheads="1"/>
          </p:cNvSpPr>
          <p:nvPr>
            <p:ph type="title"/>
          </p:nvPr>
        </p:nvSpPr>
        <p:spPr/>
        <p:txBody>
          <a:bodyPr/>
          <a:lstStyle/>
          <a:p>
            <a:pPr eaLnBrk="1" hangingPunct="1"/>
            <a:endParaRPr lang="en-US" altLang="en-US"/>
          </a:p>
        </p:txBody>
      </p:sp>
      <p:grpSp>
        <p:nvGrpSpPr>
          <p:cNvPr id="84996" name="Group 32">
            <a:extLst>
              <a:ext uri="{FF2B5EF4-FFF2-40B4-BE49-F238E27FC236}">
                <a16:creationId xmlns:a16="http://schemas.microsoft.com/office/drawing/2014/main" id="{5AF6A588-7D00-B8BA-BF6B-B71578215303}"/>
              </a:ext>
            </a:extLst>
          </p:cNvPr>
          <p:cNvGrpSpPr>
            <a:grpSpLocks/>
          </p:cNvGrpSpPr>
          <p:nvPr/>
        </p:nvGrpSpPr>
        <p:grpSpPr bwMode="auto">
          <a:xfrm>
            <a:off x="304800" y="304800"/>
            <a:ext cx="11582400" cy="1274764"/>
            <a:chOff x="304800" y="304799"/>
            <a:chExt cx="11582400" cy="1274620"/>
          </a:xfrm>
        </p:grpSpPr>
        <p:sp>
          <p:nvSpPr>
            <p:cNvPr id="34" name="Rectangle 33">
              <a:extLst>
                <a:ext uri="{FF2B5EF4-FFF2-40B4-BE49-F238E27FC236}">
                  <a16:creationId xmlns:a16="http://schemas.microsoft.com/office/drawing/2014/main" id="{4EC94B2D-1CDD-08C9-87DC-BFE457349657}"/>
                </a:ext>
              </a:extLst>
            </p:cNvPr>
            <p:cNvSpPr/>
            <p:nvPr/>
          </p:nvSpPr>
          <p:spPr>
            <a:xfrm>
              <a:off x="304800" y="304799"/>
              <a:ext cx="11582400" cy="119207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400">
                <a:solidFill>
                  <a:srgbClr val="FFFFFF"/>
                </a:solidFill>
              </a:endParaRPr>
            </a:p>
          </p:txBody>
        </p:sp>
        <p:sp>
          <p:nvSpPr>
            <p:cNvPr id="35" name="Rectangle 34">
              <a:extLst>
                <a:ext uri="{FF2B5EF4-FFF2-40B4-BE49-F238E27FC236}">
                  <a16:creationId xmlns:a16="http://schemas.microsoft.com/office/drawing/2014/main" id="{4A85DAB0-7921-5777-88E4-3C8F6DCFEC70}"/>
                </a:ext>
              </a:extLst>
            </p:cNvPr>
            <p:cNvSpPr/>
            <p:nvPr/>
          </p:nvSpPr>
          <p:spPr>
            <a:xfrm rot="5400000">
              <a:off x="3096430" y="-1420151"/>
              <a:ext cx="207940" cy="57912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endParaRPr lang="en-US" sz="1400">
                <a:solidFill>
                  <a:srgbClr val="FFFFFF"/>
                </a:solidFill>
                <a:latin typeface="Arial" panose="020B0604020202020204"/>
              </a:endParaRPr>
            </a:p>
          </p:txBody>
        </p:sp>
        <p:sp>
          <p:nvSpPr>
            <p:cNvPr id="36" name="Rectangle 35">
              <a:extLst>
                <a:ext uri="{FF2B5EF4-FFF2-40B4-BE49-F238E27FC236}">
                  <a16:creationId xmlns:a16="http://schemas.microsoft.com/office/drawing/2014/main" id="{A66FA55C-44F2-2B28-A125-B5E675F3FDBC}"/>
                </a:ext>
              </a:extLst>
            </p:cNvPr>
            <p:cNvSpPr/>
            <p:nvPr/>
          </p:nvSpPr>
          <p:spPr>
            <a:xfrm rot="5400000">
              <a:off x="8883661" y="-1424119"/>
              <a:ext cx="215875" cy="5791202"/>
            </a:xfrm>
            <a:prstGeom prst="rect">
              <a:avLst/>
            </a:prstGeom>
            <a:solidFill>
              <a:srgbClr val="FAB73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endParaRPr lang="en-US" sz="1400" dirty="0">
                <a:solidFill>
                  <a:srgbClr val="FFFFFF"/>
                </a:solidFill>
                <a:latin typeface="Arial" panose="020B0604020202020204"/>
              </a:endParaRPr>
            </a:p>
          </p:txBody>
        </p:sp>
      </p:grpSp>
      <p:sp>
        <p:nvSpPr>
          <p:cNvPr id="84997" name="Title 1">
            <a:extLst>
              <a:ext uri="{FF2B5EF4-FFF2-40B4-BE49-F238E27FC236}">
                <a16:creationId xmlns:a16="http://schemas.microsoft.com/office/drawing/2014/main" id="{520A595E-C394-34B8-E124-102EF7823C48}"/>
              </a:ext>
            </a:extLst>
          </p:cNvPr>
          <p:cNvSpPr txBox="1">
            <a:spLocks noChangeArrowheads="1"/>
          </p:cNvSpPr>
          <p:nvPr/>
        </p:nvSpPr>
        <p:spPr bwMode="auto">
          <a:xfrm>
            <a:off x="695325" y="534988"/>
            <a:ext cx="10982325" cy="665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110000"/>
              </a:lnSpc>
              <a:spcBef>
                <a:spcPts val="900"/>
              </a:spcBef>
              <a:buFont typeface="Arial" panose="020B0604020202020204" pitchFamily="34" charset="0"/>
              <a:buChar char="•"/>
              <a:defRPr sz="2800">
                <a:solidFill>
                  <a:schemeClr val="tx2"/>
                </a:solidFill>
                <a:latin typeface="Times New Roman" panose="02020603050405020304" pitchFamily="18" charset="0"/>
                <a:ea typeface="思源黑体" panose="020B0500000000000000" pitchFamily="34" charset="-122"/>
              </a:defRPr>
            </a:lvl1pPr>
            <a:lvl2pPr marL="742950" indent="-285750">
              <a:lnSpc>
                <a:spcPct val="110000"/>
              </a:lnSpc>
              <a:spcBef>
                <a:spcPts val="900"/>
              </a:spcBef>
              <a:buFont typeface="Arial" panose="020B0604020202020204" pitchFamily="34" charset="0"/>
              <a:buChar char="−"/>
              <a:defRPr sz="2400">
                <a:solidFill>
                  <a:schemeClr val="tx2"/>
                </a:solidFill>
                <a:latin typeface="Times New Roman" panose="02020603050405020304" pitchFamily="18" charset="0"/>
                <a:ea typeface="思源黑体" panose="020B0500000000000000" pitchFamily="34" charset="-122"/>
              </a:defRPr>
            </a:lvl2pPr>
            <a:lvl3pPr marL="1143000" indent="-228600">
              <a:lnSpc>
                <a:spcPct val="110000"/>
              </a:lnSpc>
              <a:spcBef>
                <a:spcPts val="900"/>
              </a:spcBef>
              <a:buFont typeface="Arial" panose="020B0604020202020204" pitchFamily="34" charset="0"/>
              <a:buChar char="•"/>
              <a:defRPr sz="2000">
                <a:solidFill>
                  <a:schemeClr val="tx2"/>
                </a:solidFill>
                <a:latin typeface="Times New Roman" panose="02020603050405020304" pitchFamily="18" charset="0"/>
                <a:ea typeface="思源黑体" panose="020B0500000000000000" pitchFamily="34" charset="-122"/>
              </a:defRPr>
            </a:lvl3pPr>
            <a:lvl4pPr marL="1600200" indent="-228600">
              <a:lnSpc>
                <a:spcPct val="110000"/>
              </a:lnSpc>
              <a:spcBef>
                <a:spcPts val="900"/>
              </a:spcBef>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4pPr>
            <a:lvl5pPr marL="2057400" indent="-228600">
              <a:lnSpc>
                <a:spcPct val="110000"/>
              </a:lnSpc>
              <a:spcBef>
                <a:spcPts val="900"/>
              </a:spcBef>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5pPr>
            <a:lvl6pPr marL="2514600" indent="-228600" eaLnBrk="0" fontAlgn="base" hangingPunct="0">
              <a:lnSpc>
                <a:spcPct val="110000"/>
              </a:lnSpc>
              <a:spcBef>
                <a:spcPts val="900"/>
              </a:spcBef>
              <a:spcAft>
                <a:spcPct val="0"/>
              </a:spcAft>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6pPr>
            <a:lvl7pPr marL="2971800" indent="-228600" eaLnBrk="0" fontAlgn="base" hangingPunct="0">
              <a:lnSpc>
                <a:spcPct val="110000"/>
              </a:lnSpc>
              <a:spcBef>
                <a:spcPts val="900"/>
              </a:spcBef>
              <a:spcAft>
                <a:spcPct val="0"/>
              </a:spcAft>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7pPr>
            <a:lvl8pPr marL="3429000" indent="-228600" eaLnBrk="0" fontAlgn="base" hangingPunct="0">
              <a:lnSpc>
                <a:spcPct val="110000"/>
              </a:lnSpc>
              <a:spcBef>
                <a:spcPts val="900"/>
              </a:spcBef>
              <a:spcAft>
                <a:spcPct val="0"/>
              </a:spcAft>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8pPr>
            <a:lvl9pPr marL="3886200" indent="-228600" eaLnBrk="0" fontAlgn="base" hangingPunct="0">
              <a:lnSpc>
                <a:spcPct val="110000"/>
              </a:lnSpc>
              <a:spcBef>
                <a:spcPts val="900"/>
              </a:spcBef>
              <a:spcAft>
                <a:spcPct val="0"/>
              </a:spcAft>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9pPr>
          </a:lstStyle>
          <a:p>
            <a:pPr defTabSz="914400" eaLnBrk="1" hangingPunct="1">
              <a:spcBef>
                <a:spcPct val="0"/>
              </a:spcBef>
              <a:buFontTx/>
              <a:buNone/>
            </a:pPr>
            <a:r>
              <a:rPr lang="zh-CN" altLang="en-US" sz="3200" b="1" dirty="0">
                <a:solidFill>
                  <a:srgbClr val="FFFFFF"/>
                </a:solidFill>
                <a:latin typeface="思源黑体" panose="020B0500000000000000" pitchFamily="34" charset="-122"/>
              </a:rPr>
              <a:t>分享文章</a:t>
            </a:r>
            <a:endParaRPr lang="zh-CN" altLang="en-US" sz="3200" dirty="0">
              <a:solidFill>
                <a:srgbClr val="FFFFFF"/>
              </a:solidFill>
              <a:latin typeface="思源黑体" panose="020B0500000000000000" pitchFamily="34" charset="-122"/>
            </a:endParaRPr>
          </a:p>
        </p:txBody>
      </p:sp>
      <p:sp>
        <p:nvSpPr>
          <p:cNvPr id="84998" name="Content Placeholder 2">
            <a:extLst>
              <a:ext uri="{FF2B5EF4-FFF2-40B4-BE49-F238E27FC236}">
                <a16:creationId xmlns:a16="http://schemas.microsoft.com/office/drawing/2014/main" id="{5FA08118-6C2E-2D90-5B13-72C6C29434E7}"/>
              </a:ext>
            </a:extLst>
          </p:cNvPr>
          <p:cNvSpPr txBox="1">
            <a:spLocks noChangeArrowheads="1"/>
          </p:cNvSpPr>
          <p:nvPr/>
        </p:nvSpPr>
        <p:spPr bwMode="auto">
          <a:xfrm>
            <a:off x="1601788" y="5256213"/>
            <a:ext cx="106584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110000"/>
              </a:lnSpc>
              <a:spcBef>
                <a:spcPts val="900"/>
              </a:spcBef>
              <a:buFont typeface="Arial" panose="020B0604020202020204" pitchFamily="34" charset="0"/>
              <a:buChar char="•"/>
              <a:defRPr sz="2800">
                <a:solidFill>
                  <a:schemeClr val="tx2"/>
                </a:solidFill>
                <a:latin typeface="Times New Roman" panose="02020603050405020304" pitchFamily="18" charset="0"/>
                <a:ea typeface="思源黑体" panose="020B0500000000000000" pitchFamily="34" charset="-122"/>
              </a:defRPr>
            </a:lvl1pPr>
            <a:lvl2pPr marL="685800" indent="-228600">
              <a:lnSpc>
                <a:spcPct val="110000"/>
              </a:lnSpc>
              <a:spcBef>
                <a:spcPts val="900"/>
              </a:spcBef>
              <a:buFont typeface="Arial" panose="020B0604020202020204" pitchFamily="34" charset="0"/>
              <a:buChar char="−"/>
              <a:defRPr sz="2400">
                <a:solidFill>
                  <a:schemeClr val="tx2"/>
                </a:solidFill>
                <a:latin typeface="Times New Roman" panose="02020603050405020304" pitchFamily="18" charset="0"/>
                <a:ea typeface="思源黑体" panose="020B0500000000000000" pitchFamily="34" charset="-122"/>
              </a:defRPr>
            </a:lvl2pPr>
            <a:lvl3pPr marL="1143000" indent="-228600">
              <a:lnSpc>
                <a:spcPct val="110000"/>
              </a:lnSpc>
              <a:spcBef>
                <a:spcPts val="900"/>
              </a:spcBef>
              <a:buFont typeface="Arial" panose="020B0604020202020204" pitchFamily="34" charset="0"/>
              <a:buChar char="•"/>
              <a:defRPr sz="2000">
                <a:solidFill>
                  <a:schemeClr val="tx2"/>
                </a:solidFill>
                <a:latin typeface="Times New Roman" panose="02020603050405020304" pitchFamily="18" charset="0"/>
                <a:ea typeface="思源黑体" panose="020B0500000000000000" pitchFamily="34" charset="-122"/>
              </a:defRPr>
            </a:lvl3pPr>
            <a:lvl4pPr marL="1600200" indent="-228600">
              <a:lnSpc>
                <a:spcPct val="110000"/>
              </a:lnSpc>
              <a:spcBef>
                <a:spcPts val="900"/>
              </a:spcBef>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4pPr>
            <a:lvl5pPr marL="2057400" indent="-228600">
              <a:lnSpc>
                <a:spcPct val="110000"/>
              </a:lnSpc>
              <a:spcBef>
                <a:spcPts val="900"/>
              </a:spcBef>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5pPr>
            <a:lvl6pPr marL="2514600" indent="-228600" eaLnBrk="0" fontAlgn="base" hangingPunct="0">
              <a:lnSpc>
                <a:spcPct val="110000"/>
              </a:lnSpc>
              <a:spcBef>
                <a:spcPts val="900"/>
              </a:spcBef>
              <a:spcAft>
                <a:spcPct val="0"/>
              </a:spcAft>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6pPr>
            <a:lvl7pPr marL="2971800" indent="-228600" eaLnBrk="0" fontAlgn="base" hangingPunct="0">
              <a:lnSpc>
                <a:spcPct val="110000"/>
              </a:lnSpc>
              <a:spcBef>
                <a:spcPts val="900"/>
              </a:spcBef>
              <a:spcAft>
                <a:spcPct val="0"/>
              </a:spcAft>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7pPr>
            <a:lvl8pPr marL="3429000" indent="-228600" eaLnBrk="0" fontAlgn="base" hangingPunct="0">
              <a:lnSpc>
                <a:spcPct val="110000"/>
              </a:lnSpc>
              <a:spcBef>
                <a:spcPts val="900"/>
              </a:spcBef>
              <a:spcAft>
                <a:spcPct val="0"/>
              </a:spcAft>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8pPr>
            <a:lvl9pPr marL="3886200" indent="-228600" eaLnBrk="0" fontAlgn="base" hangingPunct="0">
              <a:lnSpc>
                <a:spcPct val="110000"/>
              </a:lnSpc>
              <a:spcBef>
                <a:spcPts val="900"/>
              </a:spcBef>
              <a:spcAft>
                <a:spcPct val="0"/>
              </a:spcAft>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9pPr>
          </a:lstStyle>
          <a:p>
            <a:pPr defTabSz="914400" eaLnBrk="1" hangingPunct="1">
              <a:lnSpc>
                <a:spcPct val="114000"/>
              </a:lnSpc>
              <a:buFont typeface="Arial" panose="020B0604020202020204" pitchFamily="34" charset="0"/>
              <a:buNone/>
            </a:pPr>
            <a:endParaRPr lang="zh-CN" altLang="en-US" sz="2400" b="1">
              <a:solidFill>
                <a:srgbClr val="454545"/>
              </a:solidFill>
            </a:endParaRPr>
          </a:p>
        </p:txBody>
      </p:sp>
      <p:sp>
        <p:nvSpPr>
          <p:cNvPr id="6" name="Rectangle 8">
            <a:extLst>
              <a:ext uri="{FF2B5EF4-FFF2-40B4-BE49-F238E27FC236}">
                <a16:creationId xmlns:a16="http://schemas.microsoft.com/office/drawing/2014/main" id="{4B824AEC-C9BF-8E6E-A153-8DD19201212E}"/>
              </a:ext>
            </a:extLst>
          </p:cNvPr>
          <p:cNvSpPr/>
          <p:nvPr/>
        </p:nvSpPr>
        <p:spPr>
          <a:xfrm>
            <a:off x="8815115" y="2251082"/>
            <a:ext cx="352965" cy="280536"/>
          </a:xfrm>
          <a:prstGeom prst="rect">
            <a:avLst/>
          </a:prstGeom>
          <a:no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400">
              <a:solidFill>
                <a:srgbClr val="FFFFFF"/>
              </a:solidFill>
            </a:endParaRPr>
          </a:p>
        </p:txBody>
      </p:sp>
      <p:pic>
        <p:nvPicPr>
          <p:cNvPr id="16388" name="Picture 4">
            <a:extLst>
              <a:ext uri="{FF2B5EF4-FFF2-40B4-BE49-F238E27FC236}">
                <a16:creationId xmlns:a16="http://schemas.microsoft.com/office/drawing/2014/main" id="{54AFEDC0-63BE-228B-00D5-F864914A67B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58746" y="3595096"/>
            <a:ext cx="3156369" cy="1840499"/>
          </a:xfrm>
          <a:prstGeom prst="rect">
            <a:avLst/>
          </a:prstGeom>
          <a:noFill/>
          <a:extLst>
            <a:ext uri="{909E8E84-426E-40DD-AFC4-6F175D3DCCD1}">
              <a14:hiddenFill xmlns:a14="http://schemas.microsoft.com/office/drawing/2010/main">
                <a:solidFill>
                  <a:srgbClr val="FFFFFF"/>
                </a:solidFill>
              </a14:hiddenFill>
            </a:ext>
          </a:extLst>
        </p:spPr>
      </p:pic>
      <p:sp>
        <p:nvSpPr>
          <p:cNvPr id="5" name="Speech Bubble: Rectangle 16">
            <a:extLst>
              <a:ext uri="{FF2B5EF4-FFF2-40B4-BE49-F238E27FC236}">
                <a16:creationId xmlns:a16="http://schemas.microsoft.com/office/drawing/2014/main" id="{B59BAD3C-242A-414D-90EA-DF791136D272}"/>
              </a:ext>
            </a:extLst>
          </p:cNvPr>
          <p:cNvSpPr>
            <a:spLocks noChangeArrowheads="1"/>
          </p:cNvSpPr>
          <p:nvPr/>
        </p:nvSpPr>
        <p:spPr bwMode="auto">
          <a:xfrm>
            <a:off x="8714685" y="4103282"/>
            <a:ext cx="2790945" cy="965182"/>
          </a:xfrm>
          <a:prstGeom prst="wedgeRectCallout">
            <a:avLst>
              <a:gd name="adj1" fmla="val -53400"/>
              <a:gd name="adj2" fmla="val 76382"/>
            </a:avLst>
          </a:prstGeom>
          <a:solidFill>
            <a:srgbClr val="F78B1E"/>
          </a:solidFill>
          <a:ln w="9525" algn="ctr">
            <a:noFill/>
            <a:round/>
            <a:headEnd/>
            <a:tailEnd/>
          </a:ln>
          <a:effectLst/>
          <a:scene3d>
            <a:camera prst="orthographicFront">
              <a:rot lat="0" lon="0" rev="0"/>
            </a:camera>
            <a:lightRig rig="contrasting" dir="t">
              <a:rot lat="0" lon="0" rev="7800000"/>
            </a:lightRig>
          </a:scene3d>
          <a:sp3d>
            <a:bevelT w="139700" h="139700"/>
          </a:sp3d>
        </p:spPr>
        <p:txBody>
          <a:bodyPr/>
          <a:lstStyle>
            <a:defPPr>
              <a:defRPr lang="en-US"/>
            </a:defPPr>
            <a:lvl1pPr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1pPr>
            <a:lvl2pPr marL="4572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2pPr>
            <a:lvl3pPr marL="9144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3pPr>
            <a:lvl4pPr marL="13716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4pPr>
            <a:lvl5pPr marL="18288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9pPr>
          </a:lstStyle>
          <a:p>
            <a:pPr defTabSz="914400" eaLnBrk="1" fontAlgn="auto" hangingPunct="1">
              <a:spcBef>
                <a:spcPts val="0"/>
              </a:spcBef>
              <a:spcAft>
                <a:spcPts val="0"/>
              </a:spcAft>
              <a:defRPr/>
            </a:pPr>
            <a:r>
              <a:rPr lang="zh-CN" altLang="en-US" sz="2000" b="1" kern="0" baseline="-25000" dirty="0">
                <a:solidFill>
                  <a:prstClr val="white"/>
                </a:solidFill>
                <a:latin typeface="等线" panose="02010600030101010101" pitchFamily="2" charset="-122"/>
                <a:ea typeface="等线" panose="02010600030101010101" pitchFamily="2" charset="-122"/>
              </a:rPr>
              <a:t>可以通过创建链接来直接分享文献，或者通过电子邮件分享（</a:t>
            </a:r>
            <a:r>
              <a:rPr lang="en-US" altLang="zh-CN" sz="2000" b="1" kern="0" baseline="-25000" dirty="0">
                <a:solidFill>
                  <a:prstClr val="white"/>
                </a:solidFill>
                <a:latin typeface="等线" panose="02010600030101010101" pitchFamily="2" charset="-122"/>
                <a:ea typeface="等线" panose="02010600030101010101" pitchFamily="2" charset="-122"/>
              </a:rPr>
              <a:t>PDF</a:t>
            </a:r>
            <a:r>
              <a:rPr lang="zh-CN" altLang="en-US" sz="2000" b="1" kern="0" baseline="-25000" dirty="0">
                <a:solidFill>
                  <a:prstClr val="white"/>
                </a:solidFill>
                <a:latin typeface="等线" panose="02010600030101010101" pitchFamily="2" charset="-122"/>
                <a:ea typeface="等线" panose="02010600030101010101" pitchFamily="2" charset="-122"/>
              </a:rPr>
              <a:t>和在线全文 </a:t>
            </a:r>
            <a:r>
              <a:rPr lang="en-US" altLang="zh-CN" sz="2000" b="1" kern="0" baseline="-25000" dirty="0">
                <a:solidFill>
                  <a:prstClr val="white"/>
                </a:solidFill>
                <a:latin typeface="等线" panose="02010600030101010101" pitchFamily="2" charset="-122"/>
                <a:ea typeface="等线" panose="02010600030101010101" pitchFamily="2" charset="-122"/>
              </a:rPr>
              <a:t>(HTML) </a:t>
            </a:r>
            <a:r>
              <a:rPr lang="zh-CN" altLang="en-US" sz="2000" b="1" kern="0" baseline="-25000" dirty="0">
                <a:solidFill>
                  <a:prstClr val="white"/>
                </a:solidFill>
                <a:latin typeface="等线" panose="02010600030101010101" pitchFamily="2" charset="-122"/>
                <a:ea typeface="等线" panose="02010600030101010101" pitchFamily="2" charset="-122"/>
              </a:rPr>
              <a:t>将作为附件包含在内）​​</a:t>
            </a:r>
          </a:p>
        </p:txBody>
      </p:sp>
    </p:spTree>
    <p:extLst>
      <p:ext uri="{BB962C8B-B14F-4D97-AF65-F5344CB8AC3E}">
        <p14:creationId xmlns:p14="http://schemas.microsoft.com/office/powerpoint/2010/main" val="3759790439"/>
      </p:ext>
    </p:extLst>
  </p:cSld>
  <p:clrMapOvr>
    <a:masterClrMapping/>
  </p:clrMapOvr>
  <p:transition spd="med">
    <p:fade/>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0EE2D6EC-194B-C874-AE8C-334809B1D02A}"/>
              </a:ext>
            </a:extLst>
          </p:cNvPr>
          <p:cNvPicPr>
            <a:picLocks noChangeAspect="1"/>
          </p:cNvPicPr>
          <p:nvPr/>
        </p:nvPicPr>
        <p:blipFill>
          <a:blip r:embed="rId3"/>
          <a:stretch>
            <a:fillRect/>
          </a:stretch>
        </p:blipFill>
        <p:spPr>
          <a:xfrm>
            <a:off x="2354293" y="2328026"/>
            <a:ext cx="6893942" cy="3271938"/>
          </a:xfrm>
          <a:prstGeom prst="rect">
            <a:avLst/>
          </a:prstGeom>
        </p:spPr>
      </p:pic>
      <p:pic>
        <p:nvPicPr>
          <p:cNvPr id="84994" name="Picture 2">
            <a:extLst>
              <a:ext uri="{FF2B5EF4-FFF2-40B4-BE49-F238E27FC236}">
                <a16:creationId xmlns:a16="http://schemas.microsoft.com/office/drawing/2014/main" id="{D58D839B-ABAE-500D-B450-A031E0126C7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3366" r="3366"/>
          <a:stretch>
            <a:fillRect/>
          </a:stretch>
        </p:blipFill>
        <p:spPr bwMode="auto">
          <a:xfrm>
            <a:off x="1328468" y="1880558"/>
            <a:ext cx="8945592" cy="4504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5" name="Title 1">
            <a:extLst>
              <a:ext uri="{FF2B5EF4-FFF2-40B4-BE49-F238E27FC236}">
                <a16:creationId xmlns:a16="http://schemas.microsoft.com/office/drawing/2014/main" id="{7B95BB8B-6944-CD34-F434-A35F465DAEEB}"/>
              </a:ext>
            </a:extLst>
          </p:cNvPr>
          <p:cNvSpPr>
            <a:spLocks noGrp="1" noChangeArrowheads="1"/>
          </p:cNvSpPr>
          <p:nvPr>
            <p:ph type="title"/>
          </p:nvPr>
        </p:nvSpPr>
        <p:spPr/>
        <p:txBody>
          <a:bodyPr/>
          <a:lstStyle/>
          <a:p>
            <a:pPr eaLnBrk="1" hangingPunct="1"/>
            <a:endParaRPr lang="en-US" altLang="en-US"/>
          </a:p>
        </p:txBody>
      </p:sp>
      <p:grpSp>
        <p:nvGrpSpPr>
          <p:cNvPr id="84996" name="Group 32">
            <a:extLst>
              <a:ext uri="{FF2B5EF4-FFF2-40B4-BE49-F238E27FC236}">
                <a16:creationId xmlns:a16="http://schemas.microsoft.com/office/drawing/2014/main" id="{5AF6A588-7D00-B8BA-BF6B-B71578215303}"/>
              </a:ext>
            </a:extLst>
          </p:cNvPr>
          <p:cNvGrpSpPr>
            <a:grpSpLocks/>
          </p:cNvGrpSpPr>
          <p:nvPr/>
        </p:nvGrpSpPr>
        <p:grpSpPr bwMode="auto">
          <a:xfrm>
            <a:off x="304800" y="304800"/>
            <a:ext cx="11582400" cy="1274764"/>
            <a:chOff x="304800" y="304799"/>
            <a:chExt cx="11582400" cy="1274620"/>
          </a:xfrm>
        </p:grpSpPr>
        <p:sp>
          <p:nvSpPr>
            <p:cNvPr id="34" name="Rectangle 33">
              <a:extLst>
                <a:ext uri="{FF2B5EF4-FFF2-40B4-BE49-F238E27FC236}">
                  <a16:creationId xmlns:a16="http://schemas.microsoft.com/office/drawing/2014/main" id="{4EC94B2D-1CDD-08C9-87DC-BFE457349657}"/>
                </a:ext>
              </a:extLst>
            </p:cNvPr>
            <p:cNvSpPr/>
            <p:nvPr/>
          </p:nvSpPr>
          <p:spPr>
            <a:xfrm>
              <a:off x="304800" y="304799"/>
              <a:ext cx="11582400" cy="119207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400">
                <a:solidFill>
                  <a:srgbClr val="FFFFFF"/>
                </a:solidFill>
              </a:endParaRPr>
            </a:p>
          </p:txBody>
        </p:sp>
        <p:sp>
          <p:nvSpPr>
            <p:cNvPr id="35" name="Rectangle 34">
              <a:extLst>
                <a:ext uri="{FF2B5EF4-FFF2-40B4-BE49-F238E27FC236}">
                  <a16:creationId xmlns:a16="http://schemas.microsoft.com/office/drawing/2014/main" id="{4A85DAB0-7921-5777-88E4-3C8F6DCFEC70}"/>
                </a:ext>
              </a:extLst>
            </p:cNvPr>
            <p:cNvSpPr/>
            <p:nvPr/>
          </p:nvSpPr>
          <p:spPr>
            <a:xfrm rot="5400000">
              <a:off x="3096430" y="-1420151"/>
              <a:ext cx="207940" cy="57912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endParaRPr lang="en-US" sz="1400">
                <a:solidFill>
                  <a:srgbClr val="FFFFFF"/>
                </a:solidFill>
                <a:latin typeface="Arial" panose="020B0604020202020204"/>
              </a:endParaRPr>
            </a:p>
          </p:txBody>
        </p:sp>
        <p:sp>
          <p:nvSpPr>
            <p:cNvPr id="36" name="Rectangle 35">
              <a:extLst>
                <a:ext uri="{FF2B5EF4-FFF2-40B4-BE49-F238E27FC236}">
                  <a16:creationId xmlns:a16="http://schemas.microsoft.com/office/drawing/2014/main" id="{A66FA55C-44F2-2B28-A125-B5E675F3FDBC}"/>
                </a:ext>
              </a:extLst>
            </p:cNvPr>
            <p:cNvSpPr/>
            <p:nvPr/>
          </p:nvSpPr>
          <p:spPr>
            <a:xfrm rot="5400000">
              <a:off x="8883661" y="-1424119"/>
              <a:ext cx="215875" cy="5791202"/>
            </a:xfrm>
            <a:prstGeom prst="rect">
              <a:avLst/>
            </a:prstGeom>
            <a:solidFill>
              <a:srgbClr val="FAB73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endParaRPr lang="en-US" sz="1400" dirty="0">
                <a:solidFill>
                  <a:srgbClr val="FFFFFF"/>
                </a:solidFill>
                <a:latin typeface="Arial" panose="020B0604020202020204"/>
              </a:endParaRPr>
            </a:p>
          </p:txBody>
        </p:sp>
      </p:grpSp>
      <p:sp>
        <p:nvSpPr>
          <p:cNvPr id="84997" name="Title 1">
            <a:extLst>
              <a:ext uri="{FF2B5EF4-FFF2-40B4-BE49-F238E27FC236}">
                <a16:creationId xmlns:a16="http://schemas.microsoft.com/office/drawing/2014/main" id="{520A595E-C394-34B8-E124-102EF7823C48}"/>
              </a:ext>
            </a:extLst>
          </p:cNvPr>
          <p:cNvSpPr txBox="1">
            <a:spLocks noChangeArrowheads="1"/>
          </p:cNvSpPr>
          <p:nvPr/>
        </p:nvSpPr>
        <p:spPr bwMode="auto">
          <a:xfrm>
            <a:off x="695325" y="534988"/>
            <a:ext cx="10982325" cy="665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110000"/>
              </a:lnSpc>
              <a:spcBef>
                <a:spcPts val="900"/>
              </a:spcBef>
              <a:buFont typeface="Arial" panose="020B0604020202020204" pitchFamily="34" charset="0"/>
              <a:buChar char="•"/>
              <a:defRPr sz="2800">
                <a:solidFill>
                  <a:schemeClr val="tx2"/>
                </a:solidFill>
                <a:latin typeface="Times New Roman" panose="02020603050405020304" pitchFamily="18" charset="0"/>
                <a:ea typeface="思源黑体" panose="020B0500000000000000" pitchFamily="34" charset="-122"/>
              </a:defRPr>
            </a:lvl1pPr>
            <a:lvl2pPr marL="742950" indent="-285750">
              <a:lnSpc>
                <a:spcPct val="110000"/>
              </a:lnSpc>
              <a:spcBef>
                <a:spcPts val="900"/>
              </a:spcBef>
              <a:buFont typeface="Arial" panose="020B0604020202020204" pitchFamily="34" charset="0"/>
              <a:buChar char="−"/>
              <a:defRPr sz="2400">
                <a:solidFill>
                  <a:schemeClr val="tx2"/>
                </a:solidFill>
                <a:latin typeface="Times New Roman" panose="02020603050405020304" pitchFamily="18" charset="0"/>
                <a:ea typeface="思源黑体" panose="020B0500000000000000" pitchFamily="34" charset="-122"/>
              </a:defRPr>
            </a:lvl2pPr>
            <a:lvl3pPr marL="1143000" indent="-228600">
              <a:lnSpc>
                <a:spcPct val="110000"/>
              </a:lnSpc>
              <a:spcBef>
                <a:spcPts val="900"/>
              </a:spcBef>
              <a:buFont typeface="Arial" panose="020B0604020202020204" pitchFamily="34" charset="0"/>
              <a:buChar char="•"/>
              <a:defRPr sz="2000">
                <a:solidFill>
                  <a:schemeClr val="tx2"/>
                </a:solidFill>
                <a:latin typeface="Times New Roman" panose="02020603050405020304" pitchFamily="18" charset="0"/>
                <a:ea typeface="思源黑体" panose="020B0500000000000000" pitchFamily="34" charset="-122"/>
              </a:defRPr>
            </a:lvl3pPr>
            <a:lvl4pPr marL="1600200" indent="-228600">
              <a:lnSpc>
                <a:spcPct val="110000"/>
              </a:lnSpc>
              <a:spcBef>
                <a:spcPts val="900"/>
              </a:spcBef>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4pPr>
            <a:lvl5pPr marL="2057400" indent="-228600">
              <a:lnSpc>
                <a:spcPct val="110000"/>
              </a:lnSpc>
              <a:spcBef>
                <a:spcPts val="900"/>
              </a:spcBef>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5pPr>
            <a:lvl6pPr marL="2514600" indent="-228600" eaLnBrk="0" fontAlgn="base" hangingPunct="0">
              <a:lnSpc>
                <a:spcPct val="110000"/>
              </a:lnSpc>
              <a:spcBef>
                <a:spcPts val="900"/>
              </a:spcBef>
              <a:spcAft>
                <a:spcPct val="0"/>
              </a:spcAft>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6pPr>
            <a:lvl7pPr marL="2971800" indent="-228600" eaLnBrk="0" fontAlgn="base" hangingPunct="0">
              <a:lnSpc>
                <a:spcPct val="110000"/>
              </a:lnSpc>
              <a:spcBef>
                <a:spcPts val="900"/>
              </a:spcBef>
              <a:spcAft>
                <a:spcPct val="0"/>
              </a:spcAft>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7pPr>
            <a:lvl8pPr marL="3429000" indent="-228600" eaLnBrk="0" fontAlgn="base" hangingPunct="0">
              <a:lnSpc>
                <a:spcPct val="110000"/>
              </a:lnSpc>
              <a:spcBef>
                <a:spcPts val="900"/>
              </a:spcBef>
              <a:spcAft>
                <a:spcPct val="0"/>
              </a:spcAft>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8pPr>
            <a:lvl9pPr marL="3886200" indent="-228600" eaLnBrk="0" fontAlgn="base" hangingPunct="0">
              <a:lnSpc>
                <a:spcPct val="110000"/>
              </a:lnSpc>
              <a:spcBef>
                <a:spcPts val="900"/>
              </a:spcBef>
              <a:spcAft>
                <a:spcPct val="0"/>
              </a:spcAft>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9pPr>
          </a:lstStyle>
          <a:p>
            <a:pPr defTabSz="914400" eaLnBrk="1" hangingPunct="1">
              <a:spcBef>
                <a:spcPct val="0"/>
              </a:spcBef>
              <a:buFontTx/>
              <a:buNone/>
            </a:pPr>
            <a:r>
              <a:rPr lang="zh-CN" altLang="en-US" sz="3200" b="1" dirty="0">
                <a:solidFill>
                  <a:srgbClr val="FFFFFF"/>
                </a:solidFill>
                <a:latin typeface="思源黑体" panose="020B0500000000000000" pitchFamily="34" charset="-122"/>
              </a:rPr>
              <a:t>创建检索快讯</a:t>
            </a:r>
            <a:endParaRPr lang="zh-CN" altLang="en-US" sz="3200" dirty="0">
              <a:solidFill>
                <a:srgbClr val="FFFFFF"/>
              </a:solidFill>
              <a:latin typeface="思源黑体" panose="020B0500000000000000" pitchFamily="34" charset="-122"/>
            </a:endParaRPr>
          </a:p>
        </p:txBody>
      </p:sp>
      <p:sp>
        <p:nvSpPr>
          <p:cNvPr id="84998" name="Content Placeholder 2">
            <a:extLst>
              <a:ext uri="{FF2B5EF4-FFF2-40B4-BE49-F238E27FC236}">
                <a16:creationId xmlns:a16="http://schemas.microsoft.com/office/drawing/2014/main" id="{5FA08118-6C2E-2D90-5B13-72C6C29434E7}"/>
              </a:ext>
            </a:extLst>
          </p:cNvPr>
          <p:cNvSpPr txBox="1">
            <a:spLocks noChangeArrowheads="1"/>
          </p:cNvSpPr>
          <p:nvPr/>
        </p:nvSpPr>
        <p:spPr bwMode="auto">
          <a:xfrm>
            <a:off x="1601788" y="5256213"/>
            <a:ext cx="106584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110000"/>
              </a:lnSpc>
              <a:spcBef>
                <a:spcPts val="900"/>
              </a:spcBef>
              <a:buFont typeface="Arial" panose="020B0604020202020204" pitchFamily="34" charset="0"/>
              <a:buChar char="•"/>
              <a:defRPr sz="2800">
                <a:solidFill>
                  <a:schemeClr val="tx2"/>
                </a:solidFill>
                <a:latin typeface="Times New Roman" panose="02020603050405020304" pitchFamily="18" charset="0"/>
                <a:ea typeface="思源黑体" panose="020B0500000000000000" pitchFamily="34" charset="-122"/>
              </a:defRPr>
            </a:lvl1pPr>
            <a:lvl2pPr marL="685800" indent="-228600">
              <a:lnSpc>
                <a:spcPct val="110000"/>
              </a:lnSpc>
              <a:spcBef>
                <a:spcPts val="900"/>
              </a:spcBef>
              <a:buFont typeface="Arial" panose="020B0604020202020204" pitchFamily="34" charset="0"/>
              <a:buChar char="−"/>
              <a:defRPr sz="2400">
                <a:solidFill>
                  <a:schemeClr val="tx2"/>
                </a:solidFill>
                <a:latin typeface="Times New Roman" panose="02020603050405020304" pitchFamily="18" charset="0"/>
                <a:ea typeface="思源黑体" panose="020B0500000000000000" pitchFamily="34" charset="-122"/>
              </a:defRPr>
            </a:lvl2pPr>
            <a:lvl3pPr marL="1143000" indent="-228600">
              <a:lnSpc>
                <a:spcPct val="110000"/>
              </a:lnSpc>
              <a:spcBef>
                <a:spcPts val="900"/>
              </a:spcBef>
              <a:buFont typeface="Arial" panose="020B0604020202020204" pitchFamily="34" charset="0"/>
              <a:buChar char="•"/>
              <a:defRPr sz="2000">
                <a:solidFill>
                  <a:schemeClr val="tx2"/>
                </a:solidFill>
                <a:latin typeface="Times New Roman" panose="02020603050405020304" pitchFamily="18" charset="0"/>
                <a:ea typeface="思源黑体" panose="020B0500000000000000" pitchFamily="34" charset="-122"/>
              </a:defRPr>
            </a:lvl3pPr>
            <a:lvl4pPr marL="1600200" indent="-228600">
              <a:lnSpc>
                <a:spcPct val="110000"/>
              </a:lnSpc>
              <a:spcBef>
                <a:spcPts val="900"/>
              </a:spcBef>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4pPr>
            <a:lvl5pPr marL="2057400" indent="-228600">
              <a:lnSpc>
                <a:spcPct val="110000"/>
              </a:lnSpc>
              <a:spcBef>
                <a:spcPts val="900"/>
              </a:spcBef>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5pPr>
            <a:lvl6pPr marL="2514600" indent="-228600" eaLnBrk="0" fontAlgn="base" hangingPunct="0">
              <a:lnSpc>
                <a:spcPct val="110000"/>
              </a:lnSpc>
              <a:spcBef>
                <a:spcPts val="900"/>
              </a:spcBef>
              <a:spcAft>
                <a:spcPct val="0"/>
              </a:spcAft>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6pPr>
            <a:lvl7pPr marL="2971800" indent="-228600" eaLnBrk="0" fontAlgn="base" hangingPunct="0">
              <a:lnSpc>
                <a:spcPct val="110000"/>
              </a:lnSpc>
              <a:spcBef>
                <a:spcPts val="900"/>
              </a:spcBef>
              <a:spcAft>
                <a:spcPct val="0"/>
              </a:spcAft>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7pPr>
            <a:lvl8pPr marL="3429000" indent="-228600" eaLnBrk="0" fontAlgn="base" hangingPunct="0">
              <a:lnSpc>
                <a:spcPct val="110000"/>
              </a:lnSpc>
              <a:spcBef>
                <a:spcPts val="900"/>
              </a:spcBef>
              <a:spcAft>
                <a:spcPct val="0"/>
              </a:spcAft>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8pPr>
            <a:lvl9pPr marL="3886200" indent="-228600" eaLnBrk="0" fontAlgn="base" hangingPunct="0">
              <a:lnSpc>
                <a:spcPct val="110000"/>
              </a:lnSpc>
              <a:spcBef>
                <a:spcPts val="900"/>
              </a:spcBef>
              <a:spcAft>
                <a:spcPct val="0"/>
              </a:spcAft>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9pPr>
          </a:lstStyle>
          <a:p>
            <a:pPr defTabSz="914400" eaLnBrk="1" hangingPunct="1">
              <a:lnSpc>
                <a:spcPct val="114000"/>
              </a:lnSpc>
              <a:buFont typeface="Arial" panose="020B0604020202020204" pitchFamily="34" charset="0"/>
              <a:buNone/>
            </a:pPr>
            <a:endParaRPr lang="zh-CN" altLang="en-US" sz="2400" b="1">
              <a:solidFill>
                <a:srgbClr val="454545"/>
              </a:solidFill>
            </a:endParaRPr>
          </a:p>
        </p:txBody>
      </p:sp>
      <p:sp>
        <p:nvSpPr>
          <p:cNvPr id="6" name="Rectangle 8">
            <a:extLst>
              <a:ext uri="{FF2B5EF4-FFF2-40B4-BE49-F238E27FC236}">
                <a16:creationId xmlns:a16="http://schemas.microsoft.com/office/drawing/2014/main" id="{4B824AEC-C9BF-8E6E-A153-8DD19201212E}"/>
              </a:ext>
            </a:extLst>
          </p:cNvPr>
          <p:cNvSpPr/>
          <p:nvPr/>
        </p:nvSpPr>
        <p:spPr>
          <a:xfrm>
            <a:off x="8479766" y="2775637"/>
            <a:ext cx="777096" cy="381631"/>
          </a:xfrm>
          <a:prstGeom prst="rect">
            <a:avLst/>
          </a:prstGeom>
          <a:no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400">
              <a:solidFill>
                <a:srgbClr val="FFFFFF"/>
              </a:solidFill>
            </a:endParaRPr>
          </a:p>
        </p:txBody>
      </p:sp>
      <p:pic>
        <p:nvPicPr>
          <p:cNvPr id="4" name="图片 3" descr="图形用户界面, 文本, 应用程序, 电子邮件&#10;&#10;描述已自动生成">
            <a:extLst>
              <a:ext uri="{FF2B5EF4-FFF2-40B4-BE49-F238E27FC236}">
                <a16:creationId xmlns:a16="http://schemas.microsoft.com/office/drawing/2014/main" id="{8996E2A3-39ED-6E99-6C0C-CA83448993CB}"/>
              </a:ext>
            </a:extLst>
          </p:cNvPr>
          <p:cNvPicPr>
            <a:picLocks noChangeAspect="1"/>
          </p:cNvPicPr>
          <p:nvPr/>
        </p:nvPicPr>
        <p:blipFill>
          <a:blip r:embed="rId5"/>
          <a:stretch>
            <a:fillRect/>
          </a:stretch>
        </p:blipFill>
        <p:spPr>
          <a:xfrm>
            <a:off x="4687722" y="2336114"/>
            <a:ext cx="2466101" cy="339634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334272212"/>
      </p:ext>
    </p:extLst>
  </p:cSld>
  <p:clrMapOvr>
    <a:masterClrMapping/>
  </p:clrMapOvr>
  <p:transition spd="med">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8403659-0D82-42C9-29A3-D704F4312329}"/>
              </a:ext>
            </a:extLst>
          </p:cNvPr>
          <p:cNvSpPr/>
          <p:nvPr/>
        </p:nvSpPr>
        <p:spPr>
          <a:xfrm rot="5400000">
            <a:off x="3023393" y="-2340768"/>
            <a:ext cx="6157913" cy="11569700"/>
          </a:xfrm>
          <a:prstGeom prst="rect">
            <a:avLst/>
          </a:prstGeom>
          <a:solidFill>
            <a:srgbClr val="D7E2F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endParaRPr lang="en-US" sz="1400">
              <a:solidFill>
                <a:srgbClr val="FFFFFF"/>
              </a:solidFill>
              <a:latin typeface="Arial" panose="020B0604020202020204"/>
            </a:endParaRPr>
          </a:p>
        </p:txBody>
      </p:sp>
      <p:sp>
        <p:nvSpPr>
          <p:cNvPr id="5" name="Rectangle 4">
            <a:extLst>
              <a:ext uri="{FF2B5EF4-FFF2-40B4-BE49-F238E27FC236}">
                <a16:creationId xmlns:a16="http://schemas.microsoft.com/office/drawing/2014/main" id="{8AB806E1-3FD6-5421-9FB2-1657A18C8ABA}"/>
              </a:ext>
            </a:extLst>
          </p:cNvPr>
          <p:cNvSpPr/>
          <p:nvPr/>
        </p:nvSpPr>
        <p:spPr>
          <a:xfrm rot="5400000">
            <a:off x="3109119" y="-2516981"/>
            <a:ext cx="207962" cy="57912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endParaRPr lang="en-US" sz="1400">
              <a:solidFill>
                <a:srgbClr val="FFFFFF"/>
              </a:solidFill>
              <a:latin typeface="Arial" panose="020B0604020202020204"/>
            </a:endParaRPr>
          </a:p>
        </p:txBody>
      </p:sp>
      <p:sp>
        <p:nvSpPr>
          <p:cNvPr id="6" name="Rectangle 5">
            <a:extLst>
              <a:ext uri="{FF2B5EF4-FFF2-40B4-BE49-F238E27FC236}">
                <a16:creationId xmlns:a16="http://schemas.microsoft.com/office/drawing/2014/main" id="{3A3CF8DE-522F-95FC-3A99-7A3785AEEAB1}"/>
              </a:ext>
            </a:extLst>
          </p:cNvPr>
          <p:cNvSpPr/>
          <p:nvPr/>
        </p:nvSpPr>
        <p:spPr>
          <a:xfrm rot="5400000">
            <a:off x="8887619" y="-2516981"/>
            <a:ext cx="207962" cy="5791200"/>
          </a:xfrm>
          <a:prstGeom prst="rect">
            <a:avLst/>
          </a:prstGeom>
          <a:solidFill>
            <a:srgbClr val="FAB73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endParaRPr lang="en-US" sz="1400">
              <a:solidFill>
                <a:srgbClr val="FFFFFF"/>
              </a:solidFill>
              <a:latin typeface="Arial" panose="020B0604020202020204"/>
            </a:endParaRPr>
          </a:p>
        </p:txBody>
      </p:sp>
      <p:pic>
        <p:nvPicPr>
          <p:cNvPr id="60421" name="Picture 6">
            <a:extLst>
              <a:ext uri="{FF2B5EF4-FFF2-40B4-BE49-F238E27FC236}">
                <a16:creationId xmlns:a16="http://schemas.microsoft.com/office/drawing/2014/main" id="{176E39F3-DECC-70D7-93EF-2505BD2B74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 r="-223" b="25044"/>
          <a:stretch>
            <a:fillRect/>
          </a:stretch>
        </p:blipFill>
        <p:spPr bwMode="auto">
          <a:xfrm>
            <a:off x="488950" y="5438775"/>
            <a:ext cx="10515600" cy="98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2" name="Picture 7">
            <a:extLst>
              <a:ext uri="{FF2B5EF4-FFF2-40B4-BE49-F238E27FC236}">
                <a16:creationId xmlns:a16="http://schemas.microsoft.com/office/drawing/2014/main" id="{22422265-6E41-1993-EFA3-4715B4DFE5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93901" b="25044"/>
          <a:stretch>
            <a:fillRect/>
          </a:stretch>
        </p:blipFill>
        <p:spPr bwMode="auto">
          <a:xfrm>
            <a:off x="11245850" y="5438775"/>
            <a:ext cx="639763" cy="98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23" name="Title 1">
            <a:extLst>
              <a:ext uri="{FF2B5EF4-FFF2-40B4-BE49-F238E27FC236}">
                <a16:creationId xmlns:a16="http://schemas.microsoft.com/office/drawing/2014/main" id="{A795CE8A-C8D4-90EA-05B7-6B8F470F5D29}"/>
              </a:ext>
            </a:extLst>
          </p:cNvPr>
          <p:cNvSpPr>
            <a:spLocks noGrp="1" noChangeArrowheads="1"/>
          </p:cNvSpPr>
          <p:nvPr>
            <p:ph type="title"/>
          </p:nvPr>
        </p:nvSpPr>
        <p:spPr>
          <a:xfrm>
            <a:off x="1028700" y="2428875"/>
            <a:ext cx="5962650" cy="989013"/>
          </a:xfrm>
        </p:spPr>
        <p:txBody>
          <a:bodyPr/>
          <a:lstStyle/>
          <a:p>
            <a:pPr algn="l" eaLnBrk="1" hangingPunct="1"/>
            <a:r>
              <a:rPr lang="zh-CN" altLang="en-US" sz="4000" b="1">
                <a:solidFill>
                  <a:srgbClr val="454545"/>
                </a:solidFill>
              </a:rPr>
              <a:t>一、 数据库内容介绍</a:t>
            </a:r>
            <a:endParaRPr lang="en-US" altLang="zh-CN" sz="4000" b="1">
              <a:solidFill>
                <a:srgbClr val="454545"/>
              </a:solidFill>
            </a:endParaRPr>
          </a:p>
        </p:txBody>
      </p:sp>
      <p:pic>
        <p:nvPicPr>
          <p:cNvPr id="60424" name="Picture 3">
            <a:extLst>
              <a:ext uri="{FF2B5EF4-FFF2-40B4-BE49-F238E27FC236}">
                <a16:creationId xmlns:a16="http://schemas.microsoft.com/office/drawing/2014/main" id="{EE393A36-B904-2A90-F05D-534B431D274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19900" y="1190625"/>
            <a:ext cx="434340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8" descr="A drawing of a light bulb with yellow crumpled paper as its light">
            <a:extLst>
              <a:ext uri="{FF2B5EF4-FFF2-40B4-BE49-F238E27FC236}">
                <a16:creationId xmlns:a16="http://schemas.microsoft.com/office/drawing/2014/main" id="{C577A3C6-63C3-51B7-7E11-29F1A3AF060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7330" b="11156"/>
          <a:stretch>
            <a:fillRect/>
          </a:stretch>
        </p:blipFill>
        <p:spPr bwMode="auto">
          <a:xfrm>
            <a:off x="7772400" y="4170363"/>
            <a:ext cx="4419600" cy="2401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71" name="Picture 7" descr="A drawing of a light bulb with yellow crumpled paper as its light">
            <a:extLst>
              <a:ext uri="{FF2B5EF4-FFF2-40B4-BE49-F238E27FC236}">
                <a16:creationId xmlns:a16="http://schemas.microsoft.com/office/drawing/2014/main" id="{F3EF5193-2C9A-CA4A-DDD3-A6F81D2B15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1156" b="7330"/>
          <a:stretch>
            <a:fillRect/>
          </a:stretch>
        </p:blipFill>
        <p:spPr bwMode="auto">
          <a:xfrm>
            <a:off x="0" y="19050"/>
            <a:ext cx="5138738" cy="279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72" name="Title 1">
            <a:extLst>
              <a:ext uri="{FF2B5EF4-FFF2-40B4-BE49-F238E27FC236}">
                <a16:creationId xmlns:a16="http://schemas.microsoft.com/office/drawing/2014/main" id="{905624DC-9318-1F4B-E948-4ED4CDA58420}"/>
              </a:ext>
            </a:extLst>
          </p:cNvPr>
          <p:cNvSpPr>
            <a:spLocks noGrp="1" noChangeArrowheads="1"/>
          </p:cNvSpPr>
          <p:nvPr>
            <p:ph type="ctrTitle"/>
          </p:nvPr>
        </p:nvSpPr>
        <p:spPr>
          <a:xfrm>
            <a:off x="914400" y="1905000"/>
            <a:ext cx="10363200" cy="1812925"/>
          </a:xfrm>
        </p:spPr>
        <p:txBody>
          <a:bodyPr/>
          <a:lstStyle/>
          <a:p>
            <a:pPr eaLnBrk="1" hangingPunct="1"/>
            <a:r>
              <a:rPr lang="zh-CN" altLang="en-US" sz="4400" b="1" dirty="0">
                <a:solidFill>
                  <a:schemeClr val="tx2"/>
                </a:solidFill>
                <a:latin typeface="Open Sans" panose="020B0606030504020204" pitchFamily="34" charset="0"/>
                <a:cs typeface="Open Sans" panose="020B0606030504020204" pitchFamily="34" charset="0"/>
              </a:rPr>
              <a:t>出版物检索</a:t>
            </a:r>
            <a:endParaRPr lang="en-AU" altLang="en-US" sz="4400" b="1" dirty="0">
              <a:solidFill>
                <a:schemeClr val="tx2"/>
              </a:solidFill>
              <a:latin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685727393"/>
      </p:ext>
    </p:extLst>
  </p:cSld>
  <p:clrMapOvr>
    <a:masterClrMapping/>
  </p:clrMapOvr>
  <p:transition spd="med">
    <p:fade/>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C8869E97-FA64-48F0-76C9-9538E934C2F4}"/>
              </a:ext>
            </a:extLst>
          </p:cNvPr>
          <p:cNvPicPr>
            <a:picLocks noChangeAspect="1"/>
          </p:cNvPicPr>
          <p:nvPr/>
        </p:nvPicPr>
        <p:blipFill>
          <a:blip r:embed="rId3"/>
          <a:stretch>
            <a:fillRect/>
          </a:stretch>
        </p:blipFill>
        <p:spPr>
          <a:xfrm>
            <a:off x="2503473" y="2205419"/>
            <a:ext cx="6488124" cy="3795726"/>
          </a:xfrm>
          <a:prstGeom prst="rect">
            <a:avLst/>
          </a:prstGeom>
        </p:spPr>
      </p:pic>
      <p:pic>
        <p:nvPicPr>
          <p:cNvPr id="84994" name="Picture 2">
            <a:extLst>
              <a:ext uri="{FF2B5EF4-FFF2-40B4-BE49-F238E27FC236}">
                <a16:creationId xmlns:a16="http://schemas.microsoft.com/office/drawing/2014/main" id="{D58D839B-ABAE-500D-B450-A031E0126C7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3366" r="3366"/>
          <a:stretch>
            <a:fillRect/>
          </a:stretch>
        </p:blipFill>
        <p:spPr bwMode="auto">
          <a:xfrm>
            <a:off x="1406105" y="1504947"/>
            <a:ext cx="8704052" cy="5292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5" name="Title 1">
            <a:extLst>
              <a:ext uri="{FF2B5EF4-FFF2-40B4-BE49-F238E27FC236}">
                <a16:creationId xmlns:a16="http://schemas.microsoft.com/office/drawing/2014/main" id="{7B95BB8B-6944-CD34-F434-A35F465DAEEB}"/>
              </a:ext>
            </a:extLst>
          </p:cNvPr>
          <p:cNvSpPr>
            <a:spLocks noGrp="1" noChangeArrowheads="1"/>
          </p:cNvSpPr>
          <p:nvPr>
            <p:ph type="title"/>
          </p:nvPr>
        </p:nvSpPr>
        <p:spPr/>
        <p:txBody>
          <a:bodyPr/>
          <a:lstStyle/>
          <a:p>
            <a:pPr eaLnBrk="1" hangingPunct="1"/>
            <a:endParaRPr lang="en-US" altLang="en-US"/>
          </a:p>
        </p:txBody>
      </p:sp>
      <p:grpSp>
        <p:nvGrpSpPr>
          <p:cNvPr id="84996" name="Group 32">
            <a:extLst>
              <a:ext uri="{FF2B5EF4-FFF2-40B4-BE49-F238E27FC236}">
                <a16:creationId xmlns:a16="http://schemas.microsoft.com/office/drawing/2014/main" id="{5AF6A588-7D00-B8BA-BF6B-B71578215303}"/>
              </a:ext>
            </a:extLst>
          </p:cNvPr>
          <p:cNvGrpSpPr>
            <a:grpSpLocks/>
          </p:cNvGrpSpPr>
          <p:nvPr/>
        </p:nvGrpSpPr>
        <p:grpSpPr bwMode="auto">
          <a:xfrm>
            <a:off x="304800" y="304800"/>
            <a:ext cx="11582400" cy="1274764"/>
            <a:chOff x="304800" y="304799"/>
            <a:chExt cx="11582400" cy="1274620"/>
          </a:xfrm>
        </p:grpSpPr>
        <p:sp>
          <p:nvSpPr>
            <p:cNvPr id="34" name="Rectangle 33">
              <a:extLst>
                <a:ext uri="{FF2B5EF4-FFF2-40B4-BE49-F238E27FC236}">
                  <a16:creationId xmlns:a16="http://schemas.microsoft.com/office/drawing/2014/main" id="{4EC94B2D-1CDD-08C9-87DC-BFE457349657}"/>
                </a:ext>
              </a:extLst>
            </p:cNvPr>
            <p:cNvSpPr/>
            <p:nvPr/>
          </p:nvSpPr>
          <p:spPr>
            <a:xfrm>
              <a:off x="304800" y="304799"/>
              <a:ext cx="11582400" cy="119207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400">
                <a:solidFill>
                  <a:srgbClr val="FFFFFF"/>
                </a:solidFill>
              </a:endParaRPr>
            </a:p>
          </p:txBody>
        </p:sp>
        <p:sp>
          <p:nvSpPr>
            <p:cNvPr id="35" name="Rectangle 34">
              <a:extLst>
                <a:ext uri="{FF2B5EF4-FFF2-40B4-BE49-F238E27FC236}">
                  <a16:creationId xmlns:a16="http://schemas.microsoft.com/office/drawing/2014/main" id="{4A85DAB0-7921-5777-88E4-3C8F6DCFEC70}"/>
                </a:ext>
              </a:extLst>
            </p:cNvPr>
            <p:cNvSpPr/>
            <p:nvPr/>
          </p:nvSpPr>
          <p:spPr>
            <a:xfrm rot="5400000">
              <a:off x="3096430" y="-1420151"/>
              <a:ext cx="207940" cy="57912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endParaRPr lang="en-US" sz="1400">
                <a:solidFill>
                  <a:srgbClr val="FFFFFF"/>
                </a:solidFill>
                <a:latin typeface="Arial" panose="020B0604020202020204"/>
              </a:endParaRPr>
            </a:p>
          </p:txBody>
        </p:sp>
        <p:sp>
          <p:nvSpPr>
            <p:cNvPr id="36" name="Rectangle 35">
              <a:extLst>
                <a:ext uri="{FF2B5EF4-FFF2-40B4-BE49-F238E27FC236}">
                  <a16:creationId xmlns:a16="http://schemas.microsoft.com/office/drawing/2014/main" id="{A66FA55C-44F2-2B28-A125-B5E675F3FDBC}"/>
                </a:ext>
              </a:extLst>
            </p:cNvPr>
            <p:cNvSpPr/>
            <p:nvPr/>
          </p:nvSpPr>
          <p:spPr>
            <a:xfrm rot="5400000">
              <a:off x="8883661" y="-1424119"/>
              <a:ext cx="215875" cy="5791202"/>
            </a:xfrm>
            <a:prstGeom prst="rect">
              <a:avLst/>
            </a:prstGeom>
            <a:solidFill>
              <a:srgbClr val="FAB73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endParaRPr lang="en-US" sz="1400" dirty="0">
                <a:solidFill>
                  <a:srgbClr val="FFFFFF"/>
                </a:solidFill>
                <a:latin typeface="Arial" panose="020B0604020202020204"/>
              </a:endParaRPr>
            </a:p>
          </p:txBody>
        </p:sp>
      </p:grpSp>
      <p:sp>
        <p:nvSpPr>
          <p:cNvPr id="84997" name="Title 1">
            <a:extLst>
              <a:ext uri="{FF2B5EF4-FFF2-40B4-BE49-F238E27FC236}">
                <a16:creationId xmlns:a16="http://schemas.microsoft.com/office/drawing/2014/main" id="{520A595E-C394-34B8-E124-102EF7823C48}"/>
              </a:ext>
            </a:extLst>
          </p:cNvPr>
          <p:cNvSpPr txBox="1">
            <a:spLocks noChangeArrowheads="1"/>
          </p:cNvSpPr>
          <p:nvPr/>
        </p:nvSpPr>
        <p:spPr bwMode="auto">
          <a:xfrm>
            <a:off x="695325" y="534988"/>
            <a:ext cx="10982325" cy="665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110000"/>
              </a:lnSpc>
              <a:spcBef>
                <a:spcPts val="900"/>
              </a:spcBef>
              <a:buFont typeface="Arial" panose="020B0604020202020204" pitchFamily="34" charset="0"/>
              <a:buChar char="•"/>
              <a:defRPr sz="2800">
                <a:solidFill>
                  <a:schemeClr val="tx2"/>
                </a:solidFill>
                <a:latin typeface="Times New Roman" panose="02020603050405020304" pitchFamily="18" charset="0"/>
                <a:ea typeface="思源黑体" panose="020B0500000000000000" pitchFamily="34" charset="-122"/>
              </a:defRPr>
            </a:lvl1pPr>
            <a:lvl2pPr marL="742950" indent="-285750">
              <a:lnSpc>
                <a:spcPct val="110000"/>
              </a:lnSpc>
              <a:spcBef>
                <a:spcPts val="900"/>
              </a:spcBef>
              <a:buFont typeface="Arial" panose="020B0604020202020204" pitchFamily="34" charset="0"/>
              <a:buChar char="−"/>
              <a:defRPr sz="2400">
                <a:solidFill>
                  <a:schemeClr val="tx2"/>
                </a:solidFill>
                <a:latin typeface="Times New Roman" panose="02020603050405020304" pitchFamily="18" charset="0"/>
                <a:ea typeface="思源黑体" panose="020B0500000000000000" pitchFamily="34" charset="-122"/>
              </a:defRPr>
            </a:lvl2pPr>
            <a:lvl3pPr marL="1143000" indent="-228600">
              <a:lnSpc>
                <a:spcPct val="110000"/>
              </a:lnSpc>
              <a:spcBef>
                <a:spcPts val="900"/>
              </a:spcBef>
              <a:buFont typeface="Arial" panose="020B0604020202020204" pitchFamily="34" charset="0"/>
              <a:buChar char="•"/>
              <a:defRPr sz="2000">
                <a:solidFill>
                  <a:schemeClr val="tx2"/>
                </a:solidFill>
                <a:latin typeface="Times New Roman" panose="02020603050405020304" pitchFamily="18" charset="0"/>
                <a:ea typeface="思源黑体" panose="020B0500000000000000" pitchFamily="34" charset="-122"/>
              </a:defRPr>
            </a:lvl3pPr>
            <a:lvl4pPr marL="1600200" indent="-228600">
              <a:lnSpc>
                <a:spcPct val="110000"/>
              </a:lnSpc>
              <a:spcBef>
                <a:spcPts val="900"/>
              </a:spcBef>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4pPr>
            <a:lvl5pPr marL="2057400" indent="-228600">
              <a:lnSpc>
                <a:spcPct val="110000"/>
              </a:lnSpc>
              <a:spcBef>
                <a:spcPts val="900"/>
              </a:spcBef>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5pPr>
            <a:lvl6pPr marL="2514600" indent="-228600" eaLnBrk="0" fontAlgn="base" hangingPunct="0">
              <a:lnSpc>
                <a:spcPct val="110000"/>
              </a:lnSpc>
              <a:spcBef>
                <a:spcPts val="900"/>
              </a:spcBef>
              <a:spcAft>
                <a:spcPct val="0"/>
              </a:spcAft>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6pPr>
            <a:lvl7pPr marL="2971800" indent="-228600" eaLnBrk="0" fontAlgn="base" hangingPunct="0">
              <a:lnSpc>
                <a:spcPct val="110000"/>
              </a:lnSpc>
              <a:spcBef>
                <a:spcPts val="900"/>
              </a:spcBef>
              <a:spcAft>
                <a:spcPct val="0"/>
              </a:spcAft>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7pPr>
            <a:lvl8pPr marL="3429000" indent="-228600" eaLnBrk="0" fontAlgn="base" hangingPunct="0">
              <a:lnSpc>
                <a:spcPct val="110000"/>
              </a:lnSpc>
              <a:spcBef>
                <a:spcPts val="900"/>
              </a:spcBef>
              <a:spcAft>
                <a:spcPct val="0"/>
              </a:spcAft>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8pPr>
            <a:lvl9pPr marL="3886200" indent="-228600" eaLnBrk="0" fontAlgn="base" hangingPunct="0">
              <a:lnSpc>
                <a:spcPct val="110000"/>
              </a:lnSpc>
              <a:spcBef>
                <a:spcPts val="900"/>
              </a:spcBef>
              <a:spcAft>
                <a:spcPct val="0"/>
              </a:spcAft>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9pPr>
          </a:lstStyle>
          <a:p>
            <a:pPr defTabSz="914400" eaLnBrk="1" hangingPunct="1">
              <a:spcBef>
                <a:spcPct val="0"/>
              </a:spcBef>
              <a:buFontTx/>
              <a:buNone/>
            </a:pPr>
            <a:r>
              <a:rPr lang="zh-CN" altLang="en-US" sz="3200" b="1" dirty="0">
                <a:solidFill>
                  <a:srgbClr val="FFFFFF"/>
                </a:solidFill>
                <a:latin typeface="思源黑体" panose="020B0500000000000000" pitchFamily="34" charset="-122"/>
              </a:rPr>
              <a:t>检索刊物</a:t>
            </a:r>
            <a:endParaRPr lang="zh-CN" altLang="en-US" sz="3200" dirty="0">
              <a:solidFill>
                <a:srgbClr val="FFFFFF"/>
              </a:solidFill>
              <a:latin typeface="思源黑体" panose="020B0500000000000000" pitchFamily="34" charset="-122"/>
            </a:endParaRPr>
          </a:p>
        </p:txBody>
      </p:sp>
      <p:sp>
        <p:nvSpPr>
          <p:cNvPr id="84998" name="Content Placeholder 2">
            <a:extLst>
              <a:ext uri="{FF2B5EF4-FFF2-40B4-BE49-F238E27FC236}">
                <a16:creationId xmlns:a16="http://schemas.microsoft.com/office/drawing/2014/main" id="{5FA08118-6C2E-2D90-5B13-72C6C29434E7}"/>
              </a:ext>
            </a:extLst>
          </p:cNvPr>
          <p:cNvSpPr txBox="1">
            <a:spLocks noChangeArrowheads="1"/>
          </p:cNvSpPr>
          <p:nvPr/>
        </p:nvSpPr>
        <p:spPr bwMode="auto">
          <a:xfrm>
            <a:off x="1601788" y="5256213"/>
            <a:ext cx="106584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110000"/>
              </a:lnSpc>
              <a:spcBef>
                <a:spcPts val="900"/>
              </a:spcBef>
              <a:buFont typeface="Arial" panose="020B0604020202020204" pitchFamily="34" charset="0"/>
              <a:buChar char="•"/>
              <a:defRPr sz="2800">
                <a:solidFill>
                  <a:schemeClr val="tx2"/>
                </a:solidFill>
                <a:latin typeface="Times New Roman" panose="02020603050405020304" pitchFamily="18" charset="0"/>
                <a:ea typeface="思源黑体" panose="020B0500000000000000" pitchFamily="34" charset="-122"/>
              </a:defRPr>
            </a:lvl1pPr>
            <a:lvl2pPr marL="685800" indent="-228600">
              <a:lnSpc>
                <a:spcPct val="110000"/>
              </a:lnSpc>
              <a:spcBef>
                <a:spcPts val="900"/>
              </a:spcBef>
              <a:buFont typeface="Arial" panose="020B0604020202020204" pitchFamily="34" charset="0"/>
              <a:buChar char="−"/>
              <a:defRPr sz="2400">
                <a:solidFill>
                  <a:schemeClr val="tx2"/>
                </a:solidFill>
                <a:latin typeface="Times New Roman" panose="02020603050405020304" pitchFamily="18" charset="0"/>
                <a:ea typeface="思源黑体" panose="020B0500000000000000" pitchFamily="34" charset="-122"/>
              </a:defRPr>
            </a:lvl2pPr>
            <a:lvl3pPr marL="1143000" indent="-228600">
              <a:lnSpc>
                <a:spcPct val="110000"/>
              </a:lnSpc>
              <a:spcBef>
                <a:spcPts val="900"/>
              </a:spcBef>
              <a:buFont typeface="Arial" panose="020B0604020202020204" pitchFamily="34" charset="0"/>
              <a:buChar char="•"/>
              <a:defRPr sz="2000">
                <a:solidFill>
                  <a:schemeClr val="tx2"/>
                </a:solidFill>
                <a:latin typeface="Times New Roman" panose="02020603050405020304" pitchFamily="18" charset="0"/>
                <a:ea typeface="思源黑体" panose="020B0500000000000000" pitchFamily="34" charset="-122"/>
              </a:defRPr>
            </a:lvl3pPr>
            <a:lvl4pPr marL="1600200" indent="-228600">
              <a:lnSpc>
                <a:spcPct val="110000"/>
              </a:lnSpc>
              <a:spcBef>
                <a:spcPts val="900"/>
              </a:spcBef>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4pPr>
            <a:lvl5pPr marL="2057400" indent="-228600">
              <a:lnSpc>
                <a:spcPct val="110000"/>
              </a:lnSpc>
              <a:spcBef>
                <a:spcPts val="900"/>
              </a:spcBef>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5pPr>
            <a:lvl6pPr marL="2514600" indent="-228600" eaLnBrk="0" fontAlgn="base" hangingPunct="0">
              <a:lnSpc>
                <a:spcPct val="110000"/>
              </a:lnSpc>
              <a:spcBef>
                <a:spcPts val="900"/>
              </a:spcBef>
              <a:spcAft>
                <a:spcPct val="0"/>
              </a:spcAft>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6pPr>
            <a:lvl7pPr marL="2971800" indent="-228600" eaLnBrk="0" fontAlgn="base" hangingPunct="0">
              <a:lnSpc>
                <a:spcPct val="110000"/>
              </a:lnSpc>
              <a:spcBef>
                <a:spcPts val="900"/>
              </a:spcBef>
              <a:spcAft>
                <a:spcPct val="0"/>
              </a:spcAft>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7pPr>
            <a:lvl8pPr marL="3429000" indent="-228600" eaLnBrk="0" fontAlgn="base" hangingPunct="0">
              <a:lnSpc>
                <a:spcPct val="110000"/>
              </a:lnSpc>
              <a:spcBef>
                <a:spcPts val="900"/>
              </a:spcBef>
              <a:spcAft>
                <a:spcPct val="0"/>
              </a:spcAft>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8pPr>
            <a:lvl9pPr marL="3886200" indent="-228600" eaLnBrk="0" fontAlgn="base" hangingPunct="0">
              <a:lnSpc>
                <a:spcPct val="110000"/>
              </a:lnSpc>
              <a:spcBef>
                <a:spcPts val="900"/>
              </a:spcBef>
              <a:spcAft>
                <a:spcPct val="0"/>
              </a:spcAft>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9pPr>
          </a:lstStyle>
          <a:p>
            <a:pPr defTabSz="914400" eaLnBrk="1" hangingPunct="1">
              <a:lnSpc>
                <a:spcPct val="114000"/>
              </a:lnSpc>
              <a:buFont typeface="Arial" panose="020B0604020202020204" pitchFamily="34" charset="0"/>
              <a:buNone/>
            </a:pPr>
            <a:endParaRPr lang="zh-CN" altLang="en-US" sz="2400" b="1">
              <a:solidFill>
                <a:srgbClr val="454545"/>
              </a:solidFill>
            </a:endParaRPr>
          </a:p>
        </p:txBody>
      </p:sp>
      <p:sp>
        <p:nvSpPr>
          <p:cNvPr id="6" name="Rectangle 8">
            <a:extLst>
              <a:ext uri="{FF2B5EF4-FFF2-40B4-BE49-F238E27FC236}">
                <a16:creationId xmlns:a16="http://schemas.microsoft.com/office/drawing/2014/main" id="{4B824AEC-C9BF-8E6E-A153-8DD19201212E}"/>
              </a:ext>
            </a:extLst>
          </p:cNvPr>
          <p:cNvSpPr/>
          <p:nvPr/>
        </p:nvSpPr>
        <p:spPr>
          <a:xfrm>
            <a:off x="4691689" y="3103658"/>
            <a:ext cx="699821" cy="301816"/>
          </a:xfrm>
          <a:prstGeom prst="rect">
            <a:avLst/>
          </a:prstGeom>
          <a:no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400">
              <a:solidFill>
                <a:srgbClr val="FFFFFF"/>
              </a:solidFill>
            </a:endParaRPr>
          </a:p>
        </p:txBody>
      </p:sp>
      <p:sp>
        <p:nvSpPr>
          <p:cNvPr id="5" name="Speech Bubble: Rectangle 16">
            <a:extLst>
              <a:ext uri="{FF2B5EF4-FFF2-40B4-BE49-F238E27FC236}">
                <a16:creationId xmlns:a16="http://schemas.microsoft.com/office/drawing/2014/main" id="{B59BAD3C-242A-414D-90EA-DF791136D272}"/>
              </a:ext>
            </a:extLst>
          </p:cNvPr>
          <p:cNvSpPr>
            <a:spLocks noChangeArrowheads="1"/>
          </p:cNvSpPr>
          <p:nvPr/>
        </p:nvSpPr>
        <p:spPr bwMode="auto">
          <a:xfrm>
            <a:off x="8714685" y="4103282"/>
            <a:ext cx="2790945" cy="965182"/>
          </a:xfrm>
          <a:prstGeom prst="wedgeRectCallout">
            <a:avLst>
              <a:gd name="adj1" fmla="val -70400"/>
              <a:gd name="adj2" fmla="val -99689"/>
            </a:avLst>
          </a:prstGeom>
          <a:solidFill>
            <a:srgbClr val="F78B1E"/>
          </a:solidFill>
          <a:ln w="9525" algn="ctr">
            <a:noFill/>
            <a:round/>
            <a:headEnd/>
            <a:tailEnd/>
          </a:ln>
          <a:effectLst/>
          <a:scene3d>
            <a:camera prst="orthographicFront">
              <a:rot lat="0" lon="0" rev="0"/>
            </a:camera>
            <a:lightRig rig="contrasting" dir="t">
              <a:rot lat="0" lon="0" rev="7800000"/>
            </a:lightRig>
          </a:scene3d>
          <a:sp3d>
            <a:bevelT w="139700" h="139700"/>
          </a:sp3d>
        </p:spPr>
        <p:txBody>
          <a:bodyPr/>
          <a:lstStyle>
            <a:defPPr>
              <a:defRPr lang="en-US"/>
            </a:defPPr>
            <a:lvl1pPr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1pPr>
            <a:lvl2pPr marL="4572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2pPr>
            <a:lvl3pPr marL="9144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3pPr>
            <a:lvl4pPr marL="13716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4pPr>
            <a:lvl5pPr marL="18288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9pPr>
          </a:lstStyle>
          <a:p>
            <a:pPr defTabSz="914400" eaLnBrk="1" fontAlgn="auto" hangingPunct="1">
              <a:spcBef>
                <a:spcPts val="0"/>
              </a:spcBef>
              <a:spcAft>
                <a:spcPts val="0"/>
              </a:spcAft>
              <a:defRPr/>
            </a:pPr>
            <a:r>
              <a:rPr lang="zh-CN" altLang="en-US" sz="2000" b="1" kern="0" baseline="-25000" dirty="0">
                <a:solidFill>
                  <a:prstClr val="white"/>
                </a:solidFill>
                <a:latin typeface="等线" panose="02010600030101010101" pitchFamily="2" charset="-122"/>
                <a:ea typeface="等线" panose="02010600030101010101" pitchFamily="2" charset="-122"/>
              </a:rPr>
              <a:t>高级检索模式下，点击出版物，按照字母顺序浏览下方刊物排列，也可以在检索框中输入期刊名称，执行刊物检索。</a:t>
            </a:r>
          </a:p>
        </p:txBody>
      </p:sp>
      <p:sp>
        <p:nvSpPr>
          <p:cNvPr id="4" name="Rectangle 8">
            <a:extLst>
              <a:ext uri="{FF2B5EF4-FFF2-40B4-BE49-F238E27FC236}">
                <a16:creationId xmlns:a16="http://schemas.microsoft.com/office/drawing/2014/main" id="{76EABDB4-95E6-F0EE-605E-0BDA8A5215C3}"/>
              </a:ext>
            </a:extLst>
          </p:cNvPr>
          <p:cNvSpPr/>
          <p:nvPr/>
        </p:nvSpPr>
        <p:spPr>
          <a:xfrm>
            <a:off x="3912437" y="5512224"/>
            <a:ext cx="1004620" cy="407987"/>
          </a:xfrm>
          <a:prstGeom prst="rect">
            <a:avLst/>
          </a:prstGeom>
          <a:no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400">
              <a:solidFill>
                <a:srgbClr val="FFFFFF"/>
              </a:solidFill>
            </a:endParaRPr>
          </a:p>
        </p:txBody>
      </p:sp>
    </p:spTree>
    <p:extLst>
      <p:ext uri="{BB962C8B-B14F-4D97-AF65-F5344CB8AC3E}">
        <p14:creationId xmlns:p14="http://schemas.microsoft.com/office/powerpoint/2010/main" val="3774589948"/>
      </p:ext>
    </p:extLst>
  </p:cSld>
  <p:clrMapOvr>
    <a:masterClrMapping/>
  </p:clrMapOvr>
  <p:transition spd="med">
    <p:fade/>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BE3EABA6-8D2E-6FD8-D5D3-454FBD1A9797}"/>
              </a:ext>
            </a:extLst>
          </p:cNvPr>
          <p:cNvPicPr>
            <a:picLocks noChangeAspect="1"/>
          </p:cNvPicPr>
          <p:nvPr/>
        </p:nvPicPr>
        <p:blipFill>
          <a:blip r:embed="rId3"/>
          <a:stretch>
            <a:fillRect/>
          </a:stretch>
        </p:blipFill>
        <p:spPr>
          <a:xfrm>
            <a:off x="2423642" y="2095041"/>
            <a:ext cx="6668978" cy="4021994"/>
          </a:xfrm>
          <a:prstGeom prst="rect">
            <a:avLst/>
          </a:prstGeom>
        </p:spPr>
      </p:pic>
      <p:pic>
        <p:nvPicPr>
          <p:cNvPr id="84994" name="Picture 2">
            <a:extLst>
              <a:ext uri="{FF2B5EF4-FFF2-40B4-BE49-F238E27FC236}">
                <a16:creationId xmlns:a16="http://schemas.microsoft.com/office/drawing/2014/main" id="{D58D839B-ABAE-500D-B450-A031E0126C7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3366" r="3366"/>
          <a:stretch>
            <a:fillRect/>
          </a:stretch>
        </p:blipFill>
        <p:spPr bwMode="auto">
          <a:xfrm>
            <a:off x="1406105" y="1504947"/>
            <a:ext cx="8704052" cy="5292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5" name="Title 1">
            <a:extLst>
              <a:ext uri="{FF2B5EF4-FFF2-40B4-BE49-F238E27FC236}">
                <a16:creationId xmlns:a16="http://schemas.microsoft.com/office/drawing/2014/main" id="{7B95BB8B-6944-CD34-F434-A35F465DAEEB}"/>
              </a:ext>
            </a:extLst>
          </p:cNvPr>
          <p:cNvSpPr>
            <a:spLocks noGrp="1" noChangeArrowheads="1"/>
          </p:cNvSpPr>
          <p:nvPr>
            <p:ph type="title"/>
          </p:nvPr>
        </p:nvSpPr>
        <p:spPr/>
        <p:txBody>
          <a:bodyPr/>
          <a:lstStyle/>
          <a:p>
            <a:pPr eaLnBrk="1" hangingPunct="1"/>
            <a:endParaRPr lang="en-US" altLang="en-US"/>
          </a:p>
        </p:txBody>
      </p:sp>
      <p:grpSp>
        <p:nvGrpSpPr>
          <p:cNvPr id="84996" name="Group 32">
            <a:extLst>
              <a:ext uri="{FF2B5EF4-FFF2-40B4-BE49-F238E27FC236}">
                <a16:creationId xmlns:a16="http://schemas.microsoft.com/office/drawing/2014/main" id="{5AF6A588-7D00-B8BA-BF6B-B71578215303}"/>
              </a:ext>
            </a:extLst>
          </p:cNvPr>
          <p:cNvGrpSpPr>
            <a:grpSpLocks/>
          </p:cNvGrpSpPr>
          <p:nvPr/>
        </p:nvGrpSpPr>
        <p:grpSpPr bwMode="auto">
          <a:xfrm>
            <a:off x="304800" y="304800"/>
            <a:ext cx="11582400" cy="1274764"/>
            <a:chOff x="304800" y="304799"/>
            <a:chExt cx="11582400" cy="1274620"/>
          </a:xfrm>
        </p:grpSpPr>
        <p:sp>
          <p:nvSpPr>
            <p:cNvPr id="34" name="Rectangle 33">
              <a:extLst>
                <a:ext uri="{FF2B5EF4-FFF2-40B4-BE49-F238E27FC236}">
                  <a16:creationId xmlns:a16="http://schemas.microsoft.com/office/drawing/2014/main" id="{4EC94B2D-1CDD-08C9-87DC-BFE457349657}"/>
                </a:ext>
              </a:extLst>
            </p:cNvPr>
            <p:cNvSpPr/>
            <p:nvPr/>
          </p:nvSpPr>
          <p:spPr>
            <a:xfrm>
              <a:off x="304800" y="304799"/>
              <a:ext cx="11582400" cy="119207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400">
                <a:solidFill>
                  <a:srgbClr val="FFFFFF"/>
                </a:solidFill>
              </a:endParaRPr>
            </a:p>
          </p:txBody>
        </p:sp>
        <p:sp>
          <p:nvSpPr>
            <p:cNvPr id="35" name="Rectangle 34">
              <a:extLst>
                <a:ext uri="{FF2B5EF4-FFF2-40B4-BE49-F238E27FC236}">
                  <a16:creationId xmlns:a16="http://schemas.microsoft.com/office/drawing/2014/main" id="{4A85DAB0-7921-5777-88E4-3C8F6DCFEC70}"/>
                </a:ext>
              </a:extLst>
            </p:cNvPr>
            <p:cNvSpPr/>
            <p:nvPr/>
          </p:nvSpPr>
          <p:spPr>
            <a:xfrm rot="5400000">
              <a:off x="3096430" y="-1420151"/>
              <a:ext cx="207940" cy="57912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endParaRPr lang="en-US" sz="1400">
                <a:solidFill>
                  <a:srgbClr val="FFFFFF"/>
                </a:solidFill>
                <a:latin typeface="Arial" panose="020B0604020202020204"/>
              </a:endParaRPr>
            </a:p>
          </p:txBody>
        </p:sp>
        <p:sp>
          <p:nvSpPr>
            <p:cNvPr id="36" name="Rectangle 35">
              <a:extLst>
                <a:ext uri="{FF2B5EF4-FFF2-40B4-BE49-F238E27FC236}">
                  <a16:creationId xmlns:a16="http://schemas.microsoft.com/office/drawing/2014/main" id="{A66FA55C-44F2-2B28-A125-B5E675F3FDBC}"/>
                </a:ext>
              </a:extLst>
            </p:cNvPr>
            <p:cNvSpPr/>
            <p:nvPr/>
          </p:nvSpPr>
          <p:spPr>
            <a:xfrm rot="5400000">
              <a:off x="8883661" y="-1424119"/>
              <a:ext cx="215875" cy="5791202"/>
            </a:xfrm>
            <a:prstGeom prst="rect">
              <a:avLst/>
            </a:prstGeom>
            <a:solidFill>
              <a:srgbClr val="FAB73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endParaRPr lang="en-US" sz="1400" dirty="0">
                <a:solidFill>
                  <a:srgbClr val="FFFFFF"/>
                </a:solidFill>
                <a:latin typeface="Arial" panose="020B0604020202020204"/>
              </a:endParaRPr>
            </a:p>
          </p:txBody>
        </p:sp>
      </p:grpSp>
      <p:sp>
        <p:nvSpPr>
          <p:cNvPr id="84997" name="Title 1">
            <a:extLst>
              <a:ext uri="{FF2B5EF4-FFF2-40B4-BE49-F238E27FC236}">
                <a16:creationId xmlns:a16="http://schemas.microsoft.com/office/drawing/2014/main" id="{520A595E-C394-34B8-E124-102EF7823C48}"/>
              </a:ext>
            </a:extLst>
          </p:cNvPr>
          <p:cNvSpPr txBox="1">
            <a:spLocks noChangeArrowheads="1"/>
          </p:cNvSpPr>
          <p:nvPr/>
        </p:nvSpPr>
        <p:spPr bwMode="auto">
          <a:xfrm>
            <a:off x="695325" y="534988"/>
            <a:ext cx="10982325" cy="665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110000"/>
              </a:lnSpc>
              <a:spcBef>
                <a:spcPts val="900"/>
              </a:spcBef>
              <a:buFont typeface="Arial" panose="020B0604020202020204" pitchFamily="34" charset="0"/>
              <a:buChar char="•"/>
              <a:defRPr sz="2800">
                <a:solidFill>
                  <a:schemeClr val="tx2"/>
                </a:solidFill>
                <a:latin typeface="Times New Roman" panose="02020603050405020304" pitchFamily="18" charset="0"/>
                <a:ea typeface="思源黑体" panose="020B0500000000000000" pitchFamily="34" charset="-122"/>
              </a:defRPr>
            </a:lvl1pPr>
            <a:lvl2pPr marL="742950" indent="-285750">
              <a:lnSpc>
                <a:spcPct val="110000"/>
              </a:lnSpc>
              <a:spcBef>
                <a:spcPts val="900"/>
              </a:spcBef>
              <a:buFont typeface="Arial" panose="020B0604020202020204" pitchFamily="34" charset="0"/>
              <a:buChar char="−"/>
              <a:defRPr sz="2400">
                <a:solidFill>
                  <a:schemeClr val="tx2"/>
                </a:solidFill>
                <a:latin typeface="Times New Roman" panose="02020603050405020304" pitchFamily="18" charset="0"/>
                <a:ea typeface="思源黑体" panose="020B0500000000000000" pitchFamily="34" charset="-122"/>
              </a:defRPr>
            </a:lvl2pPr>
            <a:lvl3pPr marL="1143000" indent="-228600">
              <a:lnSpc>
                <a:spcPct val="110000"/>
              </a:lnSpc>
              <a:spcBef>
                <a:spcPts val="900"/>
              </a:spcBef>
              <a:buFont typeface="Arial" panose="020B0604020202020204" pitchFamily="34" charset="0"/>
              <a:buChar char="•"/>
              <a:defRPr sz="2000">
                <a:solidFill>
                  <a:schemeClr val="tx2"/>
                </a:solidFill>
                <a:latin typeface="Times New Roman" panose="02020603050405020304" pitchFamily="18" charset="0"/>
                <a:ea typeface="思源黑体" panose="020B0500000000000000" pitchFamily="34" charset="-122"/>
              </a:defRPr>
            </a:lvl3pPr>
            <a:lvl4pPr marL="1600200" indent="-228600">
              <a:lnSpc>
                <a:spcPct val="110000"/>
              </a:lnSpc>
              <a:spcBef>
                <a:spcPts val="900"/>
              </a:spcBef>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4pPr>
            <a:lvl5pPr marL="2057400" indent="-228600">
              <a:lnSpc>
                <a:spcPct val="110000"/>
              </a:lnSpc>
              <a:spcBef>
                <a:spcPts val="900"/>
              </a:spcBef>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5pPr>
            <a:lvl6pPr marL="2514600" indent="-228600" eaLnBrk="0" fontAlgn="base" hangingPunct="0">
              <a:lnSpc>
                <a:spcPct val="110000"/>
              </a:lnSpc>
              <a:spcBef>
                <a:spcPts val="900"/>
              </a:spcBef>
              <a:spcAft>
                <a:spcPct val="0"/>
              </a:spcAft>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6pPr>
            <a:lvl7pPr marL="2971800" indent="-228600" eaLnBrk="0" fontAlgn="base" hangingPunct="0">
              <a:lnSpc>
                <a:spcPct val="110000"/>
              </a:lnSpc>
              <a:spcBef>
                <a:spcPts val="900"/>
              </a:spcBef>
              <a:spcAft>
                <a:spcPct val="0"/>
              </a:spcAft>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7pPr>
            <a:lvl8pPr marL="3429000" indent="-228600" eaLnBrk="0" fontAlgn="base" hangingPunct="0">
              <a:lnSpc>
                <a:spcPct val="110000"/>
              </a:lnSpc>
              <a:spcBef>
                <a:spcPts val="900"/>
              </a:spcBef>
              <a:spcAft>
                <a:spcPct val="0"/>
              </a:spcAft>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8pPr>
            <a:lvl9pPr marL="3886200" indent="-228600" eaLnBrk="0" fontAlgn="base" hangingPunct="0">
              <a:lnSpc>
                <a:spcPct val="110000"/>
              </a:lnSpc>
              <a:spcBef>
                <a:spcPts val="900"/>
              </a:spcBef>
              <a:spcAft>
                <a:spcPct val="0"/>
              </a:spcAft>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9pPr>
          </a:lstStyle>
          <a:p>
            <a:pPr defTabSz="914400" eaLnBrk="1" hangingPunct="1">
              <a:spcBef>
                <a:spcPct val="0"/>
              </a:spcBef>
              <a:buFontTx/>
              <a:buNone/>
            </a:pPr>
            <a:r>
              <a:rPr lang="zh-CN" altLang="en-US" sz="3200" b="1" dirty="0">
                <a:solidFill>
                  <a:srgbClr val="FFFFFF"/>
                </a:solidFill>
                <a:latin typeface="思源黑体" panose="020B0500000000000000" pitchFamily="34" charset="-122"/>
              </a:rPr>
              <a:t>查看刊物详细信息</a:t>
            </a:r>
            <a:endParaRPr lang="zh-CN" altLang="en-US" sz="3200" dirty="0">
              <a:solidFill>
                <a:srgbClr val="FFFFFF"/>
              </a:solidFill>
              <a:latin typeface="思源黑体" panose="020B0500000000000000" pitchFamily="34" charset="-122"/>
            </a:endParaRPr>
          </a:p>
        </p:txBody>
      </p:sp>
      <p:sp>
        <p:nvSpPr>
          <p:cNvPr id="84998" name="Content Placeholder 2">
            <a:extLst>
              <a:ext uri="{FF2B5EF4-FFF2-40B4-BE49-F238E27FC236}">
                <a16:creationId xmlns:a16="http://schemas.microsoft.com/office/drawing/2014/main" id="{5FA08118-6C2E-2D90-5B13-72C6C29434E7}"/>
              </a:ext>
            </a:extLst>
          </p:cNvPr>
          <p:cNvSpPr txBox="1">
            <a:spLocks noChangeArrowheads="1"/>
          </p:cNvSpPr>
          <p:nvPr/>
        </p:nvSpPr>
        <p:spPr bwMode="auto">
          <a:xfrm>
            <a:off x="1601788" y="5256213"/>
            <a:ext cx="106584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110000"/>
              </a:lnSpc>
              <a:spcBef>
                <a:spcPts val="900"/>
              </a:spcBef>
              <a:buFont typeface="Arial" panose="020B0604020202020204" pitchFamily="34" charset="0"/>
              <a:buChar char="•"/>
              <a:defRPr sz="2800">
                <a:solidFill>
                  <a:schemeClr val="tx2"/>
                </a:solidFill>
                <a:latin typeface="Times New Roman" panose="02020603050405020304" pitchFamily="18" charset="0"/>
                <a:ea typeface="思源黑体" panose="020B0500000000000000" pitchFamily="34" charset="-122"/>
              </a:defRPr>
            </a:lvl1pPr>
            <a:lvl2pPr marL="685800" indent="-228600">
              <a:lnSpc>
                <a:spcPct val="110000"/>
              </a:lnSpc>
              <a:spcBef>
                <a:spcPts val="900"/>
              </a:spcBef>
              <a:buFont typeface="Arial" panose="020B0604020202020204" pitchFamily="34" charset="0"/>
              <a:buChar char="−"/>
              <a:defRPr sz="2400">
                <a:solidFill>
                  <a:schemeClr val="tx2"/>
                </a:solidFill>
                <a:latin typeface="Times New Roman" panose="02020603050405020304" pitchFamily="18" charset="0"/>
                <a:ea typeface="思源黑体" panose="020B0500000000000000" pitchFamily="34" charset="-122"/>
              </a:defRPr>
            </a:lvl2pPr>
            <a:lvl3pPr marL="1143000" indent="-228600">
              <a:lnSpc>
                <a:spcPct val="110000"/>
              </a:lnSpc>
              <a:spcBef>
                <a:spcPts val="900"/>
              </a:spcBef>
              <a:buFont typeface="Arial" panose="020B0604020202020204" pitchFamily="34" charset="0"/>
              <a:buChar char="•"/>
              <a:defRPr sz="2000">
                <a:solidFill>
                  <a:schemeClr val="tx2"/>
                </a:solidFill>
                <a:latin typeface="Times New Roman" panose="02020603050405020304" pitchFamily="18" charset="0"/>
                <a:ea typeface="思源黑体" panose="020B0500000000000000" pitchFamily="34" charset="-122"/>
              </a:defRPr>
            </a:lvl3pPr>
            <a:lvl4pPr marL="1600200" indent="-228600">
              <a:lnSpc>
                <a:spcPct val="110000"/>
              </a:lnSpc>
              <a:spcBef>
                <a:spcPts val="900"/>
              </a:spcBef>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4pPr>
            <a:lvl5pPr marL="2057400" indent="-228600">
              <a:lnSpc>
                <a:spcPct val="110000"/>
              </a:lnSpc>
              <a:spcBef>
                <a:spcPts val="900"/>
              </a:spcBef>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5pPr>
            <a:lvl6pPr marL="2514600" indent="-228600" eaLnBrk="0" fontAlgn="base" hangingPunct="0">
              <a:lnSpc>
                <a:spcPct val="110000"/>
              </a:lnSpc>
              <a:spcBef>
                <a:spcPts val="900"/>
              </a:spcBef>
              <a:spcAft>
                <a:spcPct val="0"/>
              </a:spcAft>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6pPr>
            <a:lvl7pPr marL="2971800" indent="-228600" eaLnBrk="0" fontAlgn="base" hangingPunct="0">
              <a:lnSpc>
                <a:spcPct val="110000"/>
              </a:lnSpc>
              <a:spcBef>
                <a:spcPts val="900"/>
              </a:spcBef>
              <a:spcAft>
                <a:spcPct val="0"/>
              </a:spcAft>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7pPr>
            <a:lvl8pPr marL="3429000" indent="-228600" eaLnBrk="0" fontAlgn="base" hangingPunct="0">
              <a:lnSpc>
                <a:spcPct val="110000"/>
              </a:lnSpc>
              <a:spcBef>
                <a:spcPts val="900"/>
              </a:spcBef>
              <a:spcAft>
                <a:spcPct val="0"/>
              </a:spcAft>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8pPr>
            <a:lvl9pPr marL="3886200" indent="-228600" eaLnBrk="0" fontAlgn="base" hangingPunct="0">
              <a:lnSpc>
                <a:spcPct val="110000"/>
              </a:lnSpc>
              <a:spcBef>
                <a:spcPts val="900"/>
              </a:spcBef>
              <a:spcAft>
                <a:spcPct val="0"/>
              </a:spcAft>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9pPr>
          </a:lstStyle>
          <a:p>
            <a:pPr defTabSz="914400" eaLnBrk="1" hangingPunct="1">
              <a:lnSpc>
                <a:spcPct val="114000"/>
              </a:lnSpc>
              <a:buFont typeface="Arial" panose="020B0604020202020204" pitchFamily="34" charset="0"/>
              <a:buNone/>
            </a:pPr>
            <a:endParaRPr lang="zh-CN" altLang="en-US" sz="2400" b="1">
              <a:solidFill>
                <a:srgbClr val="454545"/>
              </a:solidFill>
            </a:endParaRPr>
          </a:p>
        </p:txBody>
      </p:sp>
      <p:sp>
        <p:nvSpPr>
          <p:cNvPr id="6" name="Rectangle 8">
            <a:extLst>
              <a:ext uri="{FF2B5EF4-FFF2-40B4-BE49-F238E27FC236}">
                <a16:creationId xmlns:a16="http://schemas.microsoft.com/office/drawing/2014/main" id="{4B824AEC-C9BF-8E6E-A153-8DD19201212E}"/>
              </a:ext>
            </a:extLst>
          </p:cNvPr>
          <p:cNvSpPr/>
          <p:nvPr/>
        </p:nvSpPr>
        <p:spPr>
          <a:xfrm>
            <a:off x="3869307" y="3435665"/>
            <a:ext cx="866597" cy="316825"/>
          </a:xfrm>
          <a:prstGeom prst="rect">
            <a:avLst/>
          </a:prstGeom>
          <a:no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400">
              <a:solidFill>
                <a:srgbClr val="FFFFFF"/>
              </a:solidFill>
            </a:endParaRPr>
          </a:p>
        </p:txBody>
      </p:sp>
      <p:sp>
        <p:nvSpPr>
          <p:cNvPr id="5" name="Speech Bubble: Rectangle 16">
            <a:extLst>
              <a:ext uri="{FF2B5EF4-FFF2-40B4-BE49-F238E27FC236}">
                <a16:creationId xmlns:a16="http://schemas.microsoft.com/office/drawing/2014/main" id="{B59BAD3C-242A-414D-90EA-DF791136D272}"/>
              </a:ext>
            </a:extLst>
          </p:cNvPr>
          <p:cNvSpPr>
            <a:spLocks noChangeArrowheads="1"/>
          </p:cNvSpPr>
          <p:nvPr/>
        </p:nvSpPr>
        <p:spPr bwMode="auto">
          <a:xfrm>
            <a:off x="7994950" y="4715746"/>
            <a:ext cx="2790945" cy="637307"/>
          </a:xfrm>
          <a:prstGeom prst="wedgeRectCallout">
            <a:avLst>
              <a:gd name="adj1" fmla="val -70400"/>
              <a:gd name="adj2" fmla="val -99689"/>
            </a:avLst>
          </a:prstGeom>
          <a:solidFill>
            <a:srgbClr val="F78B1E"/>
          </a:solidFill>
          <a:ln w="9525" algn="ctr">
            <a:noFill/>
            <a:round/>
            <a:headEnd/>
            <a:tailEnd/>
          </a:ln>
          <a:effectLst/>
          <a:scene3d>
            <a:camera prst="orthographicFront">
              <a:rot lat="0" lon="0" rev="0"/>
            </a:camera>
            <a:lightRig rig="contrasting" dir="t">
              <a:rot lat="0" lon="0" rev="7800000"/>
            </a:lightRig>
          </a:scene3d>
          <a:sp3d>
            <a:bevelT w="139700" h="139700"/>
          </a:sp3d>
        </p:spPr>
        <p:txBody>
          <a:bodyPr/>
          <a:lstStyle>
            <a:defPPr>
              <a:defRPr lang="en-US"/>
            </a:defPPr>
            <a:lvl1pPr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1pPr>
            <a:lvl2pPr marL="4572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2pPr>
            <a:lvl3pPr marL="9144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3pPr>
            <a:lvl4pPr marL="13716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4pPr>
            <a:lvl5pPr marL="18288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9pPr>
          </a:lstStyle>
          <a:p>
            <a:pPr defTabSz="914400" eaLnBrk="1" fontAlgn="auto" hangingPunct="1">
              <a:spcBef>
                <a:spcPts val="0"/>
              </a:spcBef>
              <a:spcAft>
                <a:spcPts val="0"/>
              </a:spcAft>
              <a:defRPr/>
            </a:pPr>
            <a:r>
              <a:rPr lang="zh-CN" altLang="en-US" sz="2000" b="1" kern="0" baseline="-25000" dirty="0">
                <a:solidFill>
                  <a:prstClr val="white"/>
                </a:solidFill>
                <a:latin typeface="等线" panose="02010600030101010101" pitchFamily="2" charset="-122"/>
                <a:ea typeface="等线" panose="02010600030101010101" pitchFamily="2" charset="-122"/>
              </a:rPr>
              <a:t>右侧是该刊物不同时期的发行情况，点击</a:t>
            </a:r>
            <a:r>
              <a:rPr lang="en-US" altLang="zh-CN" sz="2000" b="1" kern="0" baseline="-25000" dirty="0">
                <a:solidFill>
                  <a:prstClr val="white"/>
                </a:solidFill>
                <a:latin typeface="等线" panose="02010600030101010101" pitchFamily="2" charset="-122"/>
                <a:ea typeface="等线" panose="02010600030101010101" pitchFamily="2" charset="-122"/>
              </a:rPr>
              <a:t>+</a:t>
            </a:r>
            <a:r>
              <a:rPr lang="zh-CN" altLang="en-US" sz="2000" b="1" kern="0" baseline="-25000" dirty="0">
                <a:solidFill>
                  <a:prstClr val="white"/>
                </a:solidFill>
                <a:latin typeface="等线" panose="02010600030101010101" pitchFamily="2" charset="-122"/>
                <a:ea typeface="等线" panose="02010600030101010101" pitchFamily="2" charset="-122"/>
              </a:rPr>
              <a:t>可展开查看具体期数​</a:t>
            </a:r>
          </a:p>
        </p:txBody>
      </p:sp>
      <p:sp>
        <p:nvSpPr>
          <p:cNvPr id="4" name="Rectangle 8">
            <a:extLst>
              <a:ext uri="{FF2B5EF4-FFF2-40B4-BE49-F238E27FC236}">
                <a16:creationId xmlns:a16="http://schemas.microsoft.com/office/drawing/2014/main" id="{76EABDB4-95E6-F0EE-605E-0BDA8A5215C3}"/>
              </a:ext>
            </a:extLst>
          </p:cNvPr>
          <p:cNvSpPr/>
          <p:nvPr/>
        </p:nvSpPr>
        <p:spPr>
          <a:xfrm>
            <a:off x="6873097" y="4063981"/>
            <a:ext cx="493863" cy="1997064"/>
          </a:xfrm>
          <a:prstGeom prst="rect">
            <a:avLst/>
          </a:prstGeom>
          <a:no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400">
              <a:solidFill>
                <a:srgbClr val="FFFFFF"/>
              </a:solidFill>
            </a:endParaRPr>
          </a:p>
        </p:txBody>
      </p:sp>
      <p:sp>
        <p:nvSpPr>
          <p:cNvPr id="8" name="Rectangle 8">
            <a:extLst>
              <a:ext uri="{FF2B5EF4-FFF2-40B4-BE49-F238E27FC236}">
                <a16:creationId xmlns:a16="http://schemas.microsoft.com/office/drawing/2014/main" id="{8514AEB4-9882-2905-E3B7-A55CE20BEB52}"/>
              </a:ext>
            </a:extLst>
          </p:cNvPr>
          <p:cNvSpPr/>
          <p:nvPr/>
        </p:nvSpPr>
        <p:spPr>
          <a:xfrm>
            <a:off x="7920847" y="2695771"/>
            <a:ext cx="866597" cy="279088"/>
          </a:xfrm>
          <a:prstGeom prst="rect">
            <a:avLst/>
          </a:prstGeom>
          <a:no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400">
              <a:solidFill>
                <a:srgbClr val="FFFFFF"/>
              </a:solidFill>
            </a:endParaRPr>
          </a:p>
        </p:txBody>
      </p:sp>
      <p:sp>
        <p:nvSpPr>
          <p:cNvPr id="9" name="Speech Bubble: Rectangle 16">
            <a:extLst>
              <a:ext uri="{FF2B5EF4-FFF2-40B4-BE49-F238E27FC236}">
                <a16:creationId xmlns:a16="http://schemas.microsoft.com/office/drawing/2014/main" id="{0C0B3B2D-0158-7DA8-0A5B-F22DDE731BBB}"/>
              </a:ext>
            </a:extLst>
          </p:cNvPr>
          <p:cNvSpPr>
            <a:spLocks noChangeArrowheads="1"/>
          </p:cNvSpPr>
          <p:nvPr/>
        </p:nvSpPr>
        <p:spPr bwMode="auto">
          <a:xfrm>
            <a:off x="8991598" y="2173856"/>
            <a:ext cx="2585051" cy="637307"/>
          </a:xfrm>
          <a:prstGeom prst="wedgeRectCallout">
            <a:avLst>
              <a:gd name="adj1" fmla="val -61127"/>
              <a:gd name="adj2" fmla="val 67444"/>
            </a:avLst>
          </a:prstGeom>
          <a:solidFill>
            <a:srgbClr val="F78B1E"/>
          </a:solidFill>
          <a:ln w="9525" algn="ctr">
            <a:noFill/>
            <a:round/>
            <a:headEnd/>
            <a:tailEnd/>
          </a:ln>
          <a:effectLst/>
          <a:scene3d>
            <a:camera prst="orthographicFront">
              <a:rot lat="0" lon="0" rev="0"/>
            </a:camera>
            <a:lightRig rig="contrasting" dir="t">
              <a:rot lat="0" lon="0" rev="7800000"/>
            </a:lightRig>
          </a:scene3d>
          <a:sp3d>
            <a:bevelT w="139700" h="139700"/>
          </a:sp3d>
        </p:spPr>
        <p:txBody>
          <a:bodyPr/>
          <a:lstStyle>
            <a:defPPr>
              <a:defRPr lang="en-US"/>
            </a:defPPr>
            <a:lvl1pPr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1pPr>
            <a:lvl2pPr marL="4572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2pPr>
            <a:lvl3pPr marL="9144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3pPr>
            <a:lvl4pPr marL="13716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4pPr>
            <a:lvl5pPr marL="18288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9pPr>
          </a:lstStyle>
          <a:p>
            <a:pPr defTabSz="914400" eaLnBrk="1" fontAlgn="auto" hangingPunct="1">
              <a:spcBef>
                <a:spcPts val="0"/>
              </a:spcBef>
              <a:spcAft>
                <a:spcPts val="0"/>
              </a:spcAft>
              <a:defRPr/>
            </a:pPr>
            <a:r>
              <a:rPr lang="zh-CN" altLang="en-US" sz="2000" b="1" kern="0" baseline="-25000" dirty="0">
                <a:solidFill>
                  <a:prstClr val="white"/>
                </a:solidFill>
                <a:latin typeface="等线" panose="02010600030101010101" pitchFamily="2" charset="-122"/>
                <a:ea typeface="等线" panose="02010600030101010101" pitchFamily="2" charset="-122"/>
              </a:rPr>
              <a:t>点击右上角图标，选择刊物工具，点击创建提醒，</a:t>
            </a:r>
          </a:p>
        </p:txBody>
      </p:sp>
    </p:spTree>
    <p:extLst>
      <p:ext uri="{BB962C8B-B14F-4D97-AF65-F5344CB8AC3E}">
        <p14:creationId xmlns:p14="http://schemas.microsoft.com/office/powerpoint/2010/main" val="3098101085"/>
      </p:ext>
    </p:extLst>
  </p:cSld>
  <p:clrMapOvr>
    <a:masterClrMapping/>
  </p:clrMapOvr>
  <p:transition spd="med">
    <p:fade/>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CE3E02A1-A351-E23A-7AC6-DE80721C35B4}"/>
              </a:ext>
            </a:extLst>
          </p:cNvPr>
          <p:cNvPicPr>
            <a:picLocks noChangeAspect="1"/>
          </p:cNvPicPr>
          <p:nvPr/>
        </p:nvPicPr>
        <p:blipFill>
          <a:blip r:embed="rId3"/>
          <a:stretch>
            <a:fillRect/>
          </a:stretch>
        </p:blipFill>
        <p:spPr>
          <a:xfrm>
            <a:off x="2457979" y="2076082"/>
            <a:ext cx="6642889" cy="3886606"/>
          </a:xfrm>
          <a:prstGeom prst="rect">
            <a:avLst/>
          </a:prstGeom>
        </p:spPr>
      </p:pic>
      <p:pic>
        <p:nvPicPr>
          <p:cNvPr id="84994" name="Picture 2">
            <a:extLst>
              <a:ext uri="{FF2B5EF4-FFF2-40B4-BE49-F238E27FC236}">
                <a16:creationId xmlns:a16="http://schemas.microsoft.com/office/drawing/2014/main" id="{D58D839B-ABAE-500D-B450-A031E0126C7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3366" r="3366"/>
          <a:stretch>
            <a:fillRect/>
          </a:stretch>
        </p:blipFill>
        <p:spPr bwMode="auto">
          <a:xfrm>
            <a:off x="1406105" y="1504947"/>
            <a:ext cx="8704052" cy="5292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5" name="Title 1">
            <a:extLst>
              <a:ext uri="{FF2B5EF4-FFF2-40B4-BE49-F238E27FC236}">
                <a16:creationId xmlns:a16="http://schemas.microsoft.com/office/drawing/2014/main" id="{7B95BB8B-6944-CD34-F434-A35F465DAEEB}"/>
              </a:ext>
            </a:extLst>
          </p:cNvPr>
          <p:cNvSpPr>
            <a:spLocks noGrp="1" noChangeArrowheads="1"/>
          </p:cNvSpPr>
          <p:nvPr>
            <p:ph type="title"/>
          </p:nvPr>
        </p:nvSpPr>
        <p:spPr/>
        <p:txBody>
          <a:bodyPr/>
          <a:lstStyle/>
          <a:p>
            <a:pPr eaLnBrk="1" hangingPunct="1"/>
            <a:endParaRPr lang="en-US" altLang="en-US"/>
          </a:p>
        </p:txBody>
      </p:sp>
      <p:grpSp>
        <p:nvGrpSpPr>
          <p:cNvPr id="84996" name="Group 32">
            <a:extLst>
              <a:ext uri="{FF2B5EF4-FFF2-40B4-BE49-F238E27FC236}">
                <a16:creationId xmlns:a16="http://schemas.microsoft.com/office/drawing/2014/main" id="{5AF6A588-7D00-B8BA-BF6B-B71578215303}"/>
              </a:ext>
            </a:extLst>
          </p:cNvPr>
          <p:cNvGrpSpPr>
            <a:grpSpLocks/>
          </p:cNvGrpSpPr>
          <p:nvPr/>
        </p:nvGrpSpPr>
        <p:grpSpPr bwMode="auto">
          <a:xfrm>
            <a:off x="304800" y="304800"/>
            <a:ext cx="11582400" cy="1274764"/>
            <a:chOff x="304800" y="304799"/>
            <a:chExt cx="11582400" cy="1274620"/>
          </a:xfrm>
        </p:grpSpPr>
        <p:sp>
          <p:nvSpPr>
            <p:cNvPr id="34" name="Rectangle 33">
              <a:extLst>
                <a:ext uri="{FF2B5EF4-FFF2-40B4-BE49-F238E27FC236}">
                  <a16:creationId xmlns:a16="http://schemas.microsoft.com/office/drawing/2014/main" id="{4EC94B2D-1CDD-08C9-87DC-BFE457349657}"/>
                </a:ext>
              </a:extLst>
            </p:cNvPr>
            <p:cNvSpPr/>
            <p:nvPr/>
          </p:nvSpPr>
          <p:spPr>
            <a:xfrm>
              <a:off x="304800" y="304799"/>
              <a:ext cx="11582400" cy="119207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400">
                <a:solidFill>
                  <a:srgbClr val="FFFFFF"/>
                </a:solidFill>
              </a:endParaRPr>
            </a:p>
          </p:txBody>
        </p:sp>
        <p:sp>
          <p:nvSpPr>
            <p:cNvPr id="35" name="Rectangle 34">
              <a:extLst>
                <a:ext uri="{FF2B5EF4-FFF2-40B4-BE49-F238E27FC236}">
                  <a16:creationId xmlns:a16="http://schemas.microsoft.com/office/drawing/2014/main" id="{4A85DAB0-7921-5777-88E4-3C8F6DCFEC70}"/>
                </a:ext>
              </a:extLst>
            </p:cNvPr>
            <p:cNvSpPr/>
            <p:nvPr/>
          </p:nvSpPr>
          <p:spPr>
            <a:xfrm rot="5400000">
              <a:off x="3096430" y="-1420151"/>
              <a:ext cx="207940" cy="57912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endParaRPr lang="en-US" sz="1400">
                <a:solidFill>
                  <a:srgbClr val="FFFFFF"/>
                </a:solidFill>
                <a:latin typeface="Arial" panose="020B0604020202020204"/>
              </a:endParaRPr>
            </a:p>
          </p:txBody>
        </p:sp>
        <p:sp>
          <p:nvSpPr>
            <p:cNvPr id="36" name="Rectangle 35">
              <a:extLst>
                <a:ext uri="{FF2B5EF4-FFF2-40B4-BE49-F238E27FC236}">
                  <a16:creationId xmlns:a16="http://schemas.microsoft.com/office/drawing/2014/main" id="{A66FA55C-44F2-2B28-A125-B5E675F3FDBC}"/>
                </a:ext>
              </a:extLst>
            </p:cNvPr>
            <p:cNvSpPr/>
            <p:nvPr/>
          </p:nvSpPr>
          <p:spPr>
            <a:xfrm rot="5400000">
              <a:off x="8883661" y="-1424119"/>
              <a:ext cx="215875" cy="5791202"/>
            </a:xfrm>
            <a:prstGeom prst="rect">
              <a:avLst/>
            </a:prstGeom>
            <a:solidFill>
              <a:srgbClr val="FAB73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endParaRPr lang="en-US" sz="1400" dirty="0">
                <a:solidFill>
                  <a:srgbClr val="FFFFFF"/>
                </a:solidFill>
                <a:latin typeface="Arial" panose="020B0604020202020204"/>
              </a:endParaRPr>
            </a:p>
          </p:txBody>
        </p:sp>
      </p:grpSp>
      <p:sp>
        <p:nvSpPr>
          <p:cNvPr id="84997" name="Title 1">
            <a:extLst>
              <a:ext uri="{FF2B5EF4-FFF2-40B4-BE49-F238E27FC236}">
                <a16:creationId xmlns:a16="http://schemas.microsoft.com/office/drawing/2014/main" id="{520A595E-C394-34B8-E124-102EF7823C48}"/>
              </a:ext>
            </a:extLst>
          </p:cNvPr>
          <p:cNvSpPr txBox="1">
            <a:spLocks noChangeArrowheads="1"/>
          </p:cNvSpPr>
          <p:nvPr/>
        </p:nvSpPr>
        <p:spPr bwMode="auto">
          <a:xfrm>
            <a:off x="695325" y="534988"/>
            <a:ext cx="10982325" cy="665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110000"/>
              </a:lnSpc>
              <a:spcBef>
                <a:spcPts val="900"/>
              </a:spcBef>
              <a:buFont typeface="Arial" panose="020B0604020202020204" pitchFamily="34" charset="0"/>
              <a:buChar char="•"/>
              <a:defRPr sz="2800">
                <a:solidFill>
                  <a:schemeClr val="tx2"/>
                </a:solidFill>
                <a:latin typeface="Times New Roman" panose="02020603050405020304" pitchFamily="18" charset="0"/>
                <a:ea typeface="思源黑体" panose="020B0500000000000000" pitchFamily="34" charset="-122"/>
              </a:defRPr>
            </a:lvl1pPr>
            <a:lvl2pPr marL="742950" indent="-285750">
              <a:lnSpc>
                <a:spcPct val="110000"/>
              </a:lnSpc>
              <a:spcBef>
                <a:spcPts val="900"/>
              </a:spcBef>
              <a:buFont typeface="Arial" panose="020B0604020202020204" pitchFamily="34" charset="0"/>
              <a:buChar char="−"/>
              <a:defRPr sz="2400">
                <a:solidFill>
                  <a:schemeClr val="tx2"/>
                </a:solidFill>
                <a:latin typeface="Times New Roman" panose="02020603050405020304" pitchFamily="18" charset="0"/>
                <a:ea typeface="思源黑体" panose="020B0500000000000000" pitchFamily="34" charset="-122"/>
              </a:defRPr>
            </a:lvl2pPr>
            <a:lvl3pPr marL="1143000" indent="-228600">
              <a:lnSpc>
                <a:spcPct val="110000"/>
              </a:lnSpc>
              <a:spcBef>
                <a:spcPts val="900"/>
              </a:spcBef>
              <a:buFont typeface="Arial" panose="020B0604020202020204" pitchFamily="34" charset="0"/>
              <a:buChar char="•"/>
              <a:defRPr sz="2000">
                <a:solidFill>
                  <a:schemeClr val="tx2"/>
                </a:solidFill>
                <a:latin typeface="Times New Roman" panose="02020603050405020304" pitchFamily="18" charset="0"/>
                <a:ea typeface="思源黑体" panose="020B0500000000000000" pitchFamily="34" charset="-122"/>
              </a:defRPr>
            </a:lvl3pPr>
            <a:lvl4pPr marL="1600200" indent="-228600">
              <a:lnSpc>
                <a:spcPct val="110000"/>
              </a:lnSpc>
              <a:spcBef>
                <a:spcPts val="900"/>
              </a:spcBef>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4pPr>
            <a:lvl5pPr marL="2057400" indent="-228600">
              <a:lnSpc>
                <a:spcPct val="110000"/>
              </a:lnSpc>
              <a:spcBef>
                <a:spcPts val="900"/>
              </a:spcBef>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5pPr>
            <a:lvl6pPr marL="2514600" indent="-228600" eaLnBrk="0" fontAlgn="base" hangingPunct="0">
              <a:lnSpc>
                <a:spcPct val="110000"/>
              </a:lnSpc>
              <a:spcBef>
                <a:spcPts val="900"/>
              </a:spcBef>
              <a:spcAft>
                <a:spcPct val="0"/>
              </a:spcAft>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6pPr>
            <a:lvl7pPr marL="2971800" indent="-228600" eaLnBrk="0" fontAlgn="base" hangingPunct="0">
              <a:lnSpc>
                <a:spcPct val="110000"/>
              </a:lnSpc>
              <a:spcBef>
                <a:spcPts val="900"/>
              </a:spcBef>
              <a:spcAft>
                <a:spcPct val="0"/>
              </a:spcAft>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7pPr>
            <a:lvl8pPr marL="3429000" indent="-228600" eaLnBrk="0" fontAlgn="base" hangingPunct="0">
              <a:lnSpc>
                <a:spcPct val="110000"/>
              </a:lnSpc>
              <a:spcBef>
                <a:spcPts val="900"/>
              </a:spcBef>
              <a:spcAft>
                <a:spcPct val="0"/>
              </a:spcAft>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8pPr>
            <a:lvl9pPr marL="3886200" indent="-228600" eaLnBrk="0" fontAlgn="base" hangingPunct="0">
              <a:lnSpc>
                <a:spcPct val="110000"/>
              </a:lnSpc>
              <a:spcBef>
                <a:spcPts val="900"/>
              </a:spcBef>
              <a:spcAft>
                <a:spcPct val="0"/>
              </a:spcAft>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9pPr>
          </a:lstStyle>
          <a:p>
            <a:pPr defTabSz="914400" eaLnBrk="1" hangingPunct="1">
              <a:spcBef>
                <a:spcPct val="0"/>
              </a:spcBef>
              <a:buFontTx/>
              <a:buNone/>
            </a:pPr>
            <a:r>
              <a:rPr lang="zh-CN" altLang="en-US" sz="3200" b="1" dirty="0">
                <a:solidFill>
                  <a:srgbClr val="FFFFFF"/>
                </a:solidFill>
                <a:latin typeface="思源黑体" panose="020B0500000000000000" pitchFamily="34" charset="-122"/>
              </a:rPr>
              <a:t>电子期刊导航</a:t>
            </a:r>
            <a:endParaRPr lang="zh-CN" altLang="en-US" sz="3200" dirty="0">
              <a:solidFill>
                <a:srgbClr val="FFFFFF"/>
              </a:solidFill>
              <a:latin typeface="思源黑体" panose="020B0500000000000000" pitchFamily="34" charset="-122"/>
            </a:endParaRPr>
          </a:p>
        </p:txBody>
      </p:sp>
      <p:sp>
        <p:nvSpPr>
          <p:cNvPr id="84998" name="Content Placeholder 2">
            <a:extLst>
              <a:ext uri="{FF2B5EF4-FFF2-40B4-BE49-F238E27FC236}">
                <a16:creationId xmlns:a16="http://schemas.microsoft.com/office/drawing/2014/main" id="{5FA08118-6C2E-2D90-5B13-72C6C29434E7}"/>
              </a:ext>
            </a:extLst>
          </p:cNvPr>
          <p:cNvSpPr txBox="1">
            <a:spLocks noChangeArrowheads="1"/>
          </p:cNvSpPr>
          <p:nvPr/>
        </p:nvSpPr>
        <p:spPr bwMode="auto">
          <a:xfrm>
            <a:off x="1601788" y="5256213"/>
            <a:ext cx="106584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110000"/>
              </a:lnSpc>
              <a:spcBef>
                <a:spcPts val="900"/>
              </a:spcBef>
              <a:buFont typeface="Arial" panose="020B0604020202020204" pitchFamily="34" charset="0"/>
              <a:buChar char="•"/>
              <a:defRPr sz="2800">
                <a:solidFill>
                  <a:schemeClr val="tx2"/>
                </a:solidFill>
                <a:latin typeface="Times New Roman" panose="02020603050405020304" pitchFamily="18" charset="0"/>
                <a:ea typeface="思源黑体" panose="020B0500000000000000" pitchFamily="34" charset="-122"/>
              </a:defRPr>
            </a:lvl1pPr>
            <a:lvl2pPr marL="685800" indent="-228600">
              <a:lnSpc>
                <a:spcPct val="110000"/>
              </a:lnSpc>
              <a:spcBef>
                <a:spcPts val="900"/>
              </a:spcBef>
              <a:buFont typeface="Arial" panose="020B0604020202020204" pitchFamily="34" charset="0"/>
              <a:buChar char="−"/>
              <a:defRPr sz="2400">
                <a:solidFill>
                  <a:schemeClr val="tx2"/>
                </a:solidFill>
                <a:latin typeface="Times New Roman" panose="02020603050405020304" pitchFamily="18" charset="0"/>
                <a:ea typeface="思源黑体" panose="020B0500000000000000" pitchFamily="34" charset="-122"/>
              </a:defRPr>
            </a:lvl2pPr>
            <a:lvl3pPr marL="1143000" indent="-228600">
              <a:lnSpc>
                <a:spcPct val="110000"/>
              </a:lnSpc>
              <a:spcBef>
                <a:spcPts val="900"/>
              </a:spcBef>
              <a:buFont typeface="Arial" panose="020B0604020202020204" pitchFamily="34" charset="0"/>
              <a:buChar char="•"/>
              <a:defRPr sz="2000">
                <a:solidFill>
                  <a:schemeClr val="tx2"/>
                </a:solidFill>
                <a:latin typeface="Times New Roman" panose="02020603050405020304" pitchFamily="18" charset="0"/>
                <a:ea typeface="思源黑体" panose="020B0500000000000000" pitchFamily="34" charset="-122"/>
              </a:defRPr>
            </a:lvl3pPr>
            <a:lvl4pPr marL="1600200" indent="-228600">
              <a:lnSpc>
                <a:spcPct val="110000"/>
              </a:lnSpc>
              <a:spcBef>
                <a:spcPts val="900"/>
              </a:spcBef>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4pPr>
            <a:lvl5pPr marL="2057400" indent="-228600">
              <a:lnSpc>
                <a:spcPct val="110000"/>
              </a:lnSpc>
              <a:spcBef>
                <a:spcPts val="900"/>
              </a:spcBef>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5pPr>
            <a:lvl6pPr marL="2514600" indent="-228600" eaLnBrk="0" fontAlgn="base" hangingPunct="0">
              <a:lnSpc>
                <a:spcPct val="110000"/>
              </a:lnSpc>
              <a:spcBef>
                <a:spcPts val="900"/>
              </a:spcBef>
              <a:spcAft>
                <a:spcPct val="0"/>
              </a:spcAft>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6pPr>
            <a:lvl7pPr marL="2971800" indent="-228600" eaLnBrk="0" fontAlgn="base" hangingPunct="0">
              <a:lnSpc>
                <a:spcPct val="110000"/>
              </a:lnSpc>
              <a:spcBef>
                <a:spcPts val="900"/>
              </a:spcBef>
              <a:spcAft>
                <a:spcPct val="0"/>
              </a:spcAft>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7pPr>
            <a:lvl8pPr marL="3429000" indent="-228600" eaLnBrk="0" fontAlgn="base" hangingPunct="0">
              <a:lnSpc>
                <a:spcPct val="110000"/>
              </a:lnSpc>
              <a:spcBef>
                <a:spcPts val="900"/>
              </a:spcBef>
              <a:spcAft>
                <a:spcPct val="0"/>
              </a:spcAft>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8pPr>
            <a:lvl9pPr marL="3886200" indent="-228600" eaLnBrk="0" fontAlgn="base" hangingPunct="0">
              <a:lnSpc>
                <a:spcPct val="110000"/>
              </a:lnSpc>
              <a:spcBef>
                <a:spcPts val="900"/>
              </a:spcBef>
              <a:spcAft>
                <a:spcPct val="0"/>
              </a:spcAft>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9pPr>
          </a:lstStyle>
          <a:p>
            <a:pPr defTabSz="914400" eaLnBrk="1" hangingPunct="1">
              <a:lnSpc>
                <a:spcPct val="114000"/>
              </a:lnSpc>
              <a:buFont typeface="Arial" panose="020B0604020202020204" pitchFamily="34" charset="0"/>
              <a:buNone/>
            </a:pPr>
            <a:endParaRPr lang="zh-CN" altLang="en-US" sz="2400" b="1">
              <a:solidFill>
                <a:srgbClr val="454545"/>
              </a:solidFill>
            </a:endParaRPr>
          </a:p>
        </p:txBody>
      </p:sp>
      <p:sp>
        <p:nvSpPr>
          <p:cNvPr id="6" name="Rectangle 8">
            <a:extLst>
              <a:ext uri="{FF2B5EF4-FFF2-40B4-BE49-F238E27FC236}">
                <a16:creationId xmlns:a16="http://schemas.microsoft.com/office/drawing/2014/main" id="{4B824AEC-C9BF-8E6E-A153-8DD19201212E}"/>
              </a:ext>
            </a:extLst>
          </p:cNvPr>
          <p:cNvSpPr/>
          <p:nvPr/>
        </p:nvSpPr>
        <p:spPr>
          <a:xfrm>
            <a:off x="2457979" y="3886211"/>
            <a:ext cx="866597" cy="316825"/>
          </a:xfrm>
          <a:prstGeom prst="rect">
            <a:avLst/>
          </a:prstGeom>
          <a:no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400">
              <a:solidFill>
                <a:srgbClr val="FFFFFF"/>
              </a:solidFill>
            </a:endParaRPr>
          </a:p>
        </p:txBody>
      </p:sp>
    </p:spTree>
    <p:extLst>
      <p:ext uri="{BB962C8B-B14F-4D97-AF65-F5344CB8AC3E}">
        <p14:creationId xmlns:p14="http://schemas.microsoft.com/office/powerpoint/2010/main" val="3170117640"/>
      </p:ext>
    </p:extLst>
  </p:cSld>
  <p:clrMapOvr>
    <a:masterClrMapping/>
  </p:clrMapOvr>
  <p:transition spd="med">
    <p:fade/>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1D934E37-1F7A-F6C0-2FFB-6FA5E02D14B7}"/>
              </a:ext>
            </a:extLst>
          </p:cNvPr>
          <p:cNvPicPr>
            <a:picLocks noChangeAspect="1"/>
          </p:cNvPicPr>
          <p:nvPr/>
        </p:nvPicPr>
        <p:blipFill>
          <a:blip r:embed="rId3"/>
          <a:stretch>
            <a:fillRect/>
          </a:stretch>
        </p:blipFill>
        <p:spPr>
          <a:xfrm>
            <a:off x="2457979" y="1966824"/>
            <a:ext cx="6495986" cy="4155598"/>
          </a:xfrm>
          <a:prstGeom prst="rect">
            <a:avLst/>
          </a:prstGeom>
        </p:spPr>
      </p:pic>
      <p:pic>
        <p:nvPicPr>
          <p:cNvPr id="84994" name="Picture 2">
            <a:extLst>
              <a:ext uri="{FF2B5EF4-FFF2-40B4-BE49-F238E27FC236}">
                <a16:creationId xmlns:a16="http://schemas.microsoft.com/office/drawing/2014/main" id="{D58D839B-ABAE-500D-B450-A031E0126C7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3366" r="3366"/>
          <a:stretch>
            <a:fillRect/>
          </a:stretch>
        </p:blipFill>
        <p:spPr bwMode="auto">
          <a:xfrm>
            <a:off x="1406105" y="1371599"/>
            <a:ext cx="8704052" cy="5426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5" name="Title 1">
            <a:extLst>
              <a:ext uri="{FF2B5EF4-FFF2-40B4-BE49-F238E27FC236}">
                <a16:creationId xmlns:a16="http://schemas.microsoft.com/office/drawing/2014/main" id="{7B95BB8B-6944-CD34-F434-A35F465DAEEB}"/>
              </a:ext>
            </a:extLst>
          </p:cNvPr>
          <p:cNvSpPr>
            <a:spLocks noGrp="1" noChangeArrowheads="1"/>
          </p:cNvSpPr>
          <p:nvPr>
            <p:ph type="title"/>
          </p:nvPr>
        </p:nvSpPr>
        <p:spPr/>
        <p:txBody>
          <a:bodyPr/>
          <a:lstStyle/>
          <a:p>
            <a:pPr eaLnBrk="1" hangingPunct="1"/>
            <a:endParaRPr lang="en-US" altLang="en-US"/>
          </a:p>
        </p:txBody>
      </p:sp>
      <p:grpSp>
        <p:nvGrpSpPr>
          <p:cNvPr id="84996" name="Group 32">
            <a:extLst>
              <a:ext uri="{FF2B5EF4-FFF2-40B4-BE49-F238E27FC236}">
                <a16:creationId xmlns:a16="http://schemas.microsoft.com/office/drawing/2014/main" id="{5AF6A588-7D00-B8BA-BF6B-B71578215303}"/>
              </a:ext>
            </a:extLst>
          </p:cNvPr>
          <p:cNvGrpSpPr>
            <a:grpSpLocks/>
          </p:cNvGrpSpPr>
          <p:nvPr/>
        </p:nvGrpSpPr>
        <p:grpSpPr bwMode="auto">
          <a:xfrm>
            <a:off x="304800" y="304800"/>
            <a:ext cx="11582400" cy="1274764"/>
            <a:chOff x="304800" y="304799"/>
            <a:chExt cx="11582400" cy="1274620"/>
          </a:xfrm>
        </p:grpSpPr>
        <p:sp>
          <p:nvSpPr>
            <p:cNvPr id="34" name="Rectangle 33">
              <a:extLst>
                <a:ext uri="{FF2B5EF4-FFF2-40B4-BE49-F238E27FC236}">
                  <a16:creationId xmlns:a16="http://schemas.microsoft.com/office/drawing/2014/main" id="{4EC94B2D-1CDD-08C9-87DC-BFE457349657}"/>
                </a:ext>
              </a:extLst>
            </p:cNvPr>
            <p:cNvSpPr/>
            <p:nvPr/>
          </p:nvSpPr>
          <p:spPr>
            <a:xfrm>
              <a:off x="304800" y="304799"/>
              <a:ext cx="11582400" cy="119207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400">
                <a:solidFill>
                  <a:srgbClr val="FFFFFF"/>
                </a:solidFill>
              </a:endParaRPr>
            </a:p>
          </p:txBody>
        </p:sp>
        <p:sp>
          <p:nvSpPr>
            <p:cNvPr id="35" name="Rectangle 34">
              <a:extLst>
                <a:ext uri="{FF2B5EF4-FFF2-40B4-BE49-F238E27FC236}">
                  <a16:creationId xmlns:a16="http://schemas.microsoft.com/office/drawing/2014/main" id="{4A85DAB0-7921-5777-88E4-3C8F6DCFEC70}"/>
                </a:ext>
              </a:extLst>
            </p:cNvPr>
            <p:cNvSpPr/>
            <p:nvPr/>
          </p:nvSpPr>
          <p:spPr>
            <a:xfrm rot="5400000">
              <a:off x="3096430" y="-1420151"/>
              <a:ext cx="207940" cy="57912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endParaRPr lang="en-US" sz="1400">
                <a:solidFill>
                  <a:srgbClr val="FFFFFF"/>
                </a:solidFill>
                <a:latin typeface="Arial" panose="020B0604020202020204"/>
              </a:endParaRPr>
            </a:p>
          </p:txBody>
        </p:sp>
        <p:sp>
          <p:nvSpPr>
            <p:cNvPr id="36" name="Rectangle 35">
              <a:extLst>
                <a:ext uri="{FF2B5EF4-FFF2-40B4-BE49-F238E27FC236}">
                  <a16:creationId xmlns:a16="http://schemas.microsoft.com/office/drawing/2014/main" id="{A66FA55C-44F2-2B28-A125-B5E675F3FDBC}"/>
                </a:ext>
              </a:extLst>
            </p:cNvPr>
            <p:cNvSpPr/>
            <p:nvPr/>
          </p:nvSpPr>
          <p:spPr>
            <a:xfrm rot="5400000">
              <a:off x="8883661" y="-1424119"/>
              <a:ext cx="215875" cy="5791202"/>
            </a:xfrm>
            <a:prstGeom prst="rect">
              <a:avLst/>
            </a:prstGeom>
            <a:solidFill>
              <a:srgbClr val="FAB73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endParaRPr lang="en-US" sz="1400" dirty="0">
                <a:solidFill>
                  <a:srgbClr val="FFFFFF"/>
                </a:solidFill>
                <a:latin typeface="Arial" panose="020B0604020202020204"/>
              </a:endParaRPr>
            </a:p>
          </p:txBody>
        </p:sp>
      </p:grpSp>
      <p:sp>
        <p:nvSpPr>
          <p:cNvPr id="84997" name="Title 1">
            <a:extLst>
              <a:ext uri="{FF2B5EF4-FFF2-40B4-BE49-F238E27FC236}">
                <a16:creationId xmlns:a16="http://schemas.microsoft.com/office/drawing/2014/main" id="{520A595E-C394-34B8-E124-102EF7823C48}"/>
              </a:ext>
            </a:extLst>
          </p:cNvPr>
          <p:cNvSpPr txBox="1">
            <a:spLocks noChangeArrowheads="1"/>
          </p:cNvSpPr>
          <p:nvPr/>
        </p:nvSpPr>
        <p:spPr bwMode="auto">
          <a:xfrm>
            <a:off x="695325" y="534988"/>
            <a:ext cx="10982325" cy="665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110000"/>
              </a:lnSpc>
              <a:spcBef>
                <a:spcPts val="900"/>
              </a:spcBef>
              <a:buFont typeface="Arial" panose="020B0604020202020204" pitchFamily="34" charset="0"/>
              <a:buChar char="•"/>
              <a:defRPr sz="2800">
                <a:solidFill>
                  <a:schemeClr val="tx2"/>
                </a:solidFill>
                <a:latin typeface="Times New Roman" panose="02020603050405020304" pitchFamily="18" charset="0"/>
                <a:ea typeface="思源黑体" panose="020B0500000000000000" pitchFamily="34" charset="-122"/>
              </a:defRPr>
            </a:lvl1pPr>
            <a:lvl2pPr marL="742950" indent="-285750">
              <a:lnSpc>
                <a:spcPct val="110000"/>
              </a:lnSpc>
              <a:spcBef>
                <a:spcPts val="900"/>
              </a:spcBef>
              <a:buFont typeface="Arial" panose="020B0604020202020204" pitchFamily="34" charset="0"/>
              <a:buChar char="−"/>
              <a:defRPr sz="2400">
                <a:solidFill>
                  <a:schemeClr val="tx2"/>
                </a:solidFill>
                <a:latin typeface="Times New Roman" panose="02020603050405020304" pitchFamily="18" charset="0"/>
                <a:ea typeface="思源黑体" panose="020B0500000000000000" pitchFamily="34" charset="-122"/>
              </a:defRPr>
            </a:lvl2pPr>
            <a:lvl3pPr marL="1143000" indent="-228600">
              <a:lnSpc>
                <a:spcPct val="110000"/>
              </a:lnSpc>
              <a:spcBef>
                <a:spcPts val="900"/>
              </a:spcBef>
              <a:buFont typeface="Arial" panose="020B0604020202020204" pitchFamily="34" charset="0"/>
              <a:buChar char="•"/>
              <a:defRPr sz="2000">
                <a:solidFill>
                  <a:schemeClr val="tx2"/>
                </a:solidFill>
                <a:latin typeface="Times New Roman" panose="02020603050405020304" pitchFamily="18" charset="0"/>
                <a:ea typeface="思源黑体" panose="020B0500000000000000" pitchFamily="34" charset="-122"/>
              </a:defRPr>
            </a:lvl3pPr>
            <a:lvl4pPr marL="1600200" indent="-228600">
              <a:lnSpc>
                <a:spcPct val="110000"/>
              </a:lnSpc>
              <a:spcBef>
                <a:spcPts val="900"/>
              </a:spcBef>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4pPr>
            <a:lvl5pPr marL="2057400" indent="-228600">
              <a:lnSpc>
                <a:spcPct val="110000"/>
              </a:lnSpc>
              <a:spcBef>
                <a:spcPts val="900"/>
              </a:spcBef>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5pPr>
            <a:lvl6pPr marL="2514600" indent="-228600" eaLnBrk="0" fontAlgn="base" hangingPunct="0">
              <a:lnSpc>
                <a:spcPct val="110000"/>
              </a:lnSpc>
              <a:spcBef>
                <a:spcPts val="900"/>
              </a:spcBef>
              <a:spcAft>
                <a:spcPct val="0"/>
              </a:spcAft>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6pPr>
            <a:lvl7pPr marL="2971800" indent="-228600" eaLnBrk="0" fontAlgn="base" hangingPunct="0">
              <a:lnSpc>
                <a:spcPct val="110000"/>
              </a:lnSpc>
              <a:spcBef>
                <a:spcPts val="900"/>
              </a:spcBef>
              <a:spcAft>
                <a:spcPct val="0"/>
              </a:spcAft>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7pPr>
            <a:lvl8pPr marL="3429000" indent="-228600" eaLnBrk="0" fontAlgn="base" hangingPunct="0">
              <a:lnSpc>
                <a:spcPct val="110000"/>
              </a:lnSpc>
              <a:spcBef>
                <a:spcPts val="900"/>
              </a:spcBef>
              <a:spcAft>
                <a:spcPct val="0"/>
              </a:spcAft>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8pPr>
            <a:lvl9pPr marL="3886200" indent="-228600" eaLnBrk="0" fontAlgn="base" hangingPunct="0">
              <a:lnSpc>
                <a:spcPct val="110000"/>
              </a:lnSpc>
              <a:spcBef>
                <a:spcPts val="900"/>
              </a:spcBef>
              <a:spcAft>
                <a:spcPct val="0"/>
              </a:spcAft>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9pPr>
          </a:lstStyle>
          <a:p>
            <a:pPr defTabSz="914400" eaLnBrk="1" hangingPunct="1">
              <a:spcBef>
                <a:spcPct val="0"/>
              </a:spcBef>
              <a:buFontTx/>
              <a:buNone/>
            </a:pPr>
            <a:r>
              <a:rPr lang="zh-CN" altLang="en-US" sz="3200" b="1" dirty="0">
                <a:solidFill>
                  <a:srgbClr val="FFFFFF"/>
                </a:solidFill>
                <a:latin typeface="思源黑体" panose="020B0500000000000000" pitchFamily="34" charset="-122"/>
              </a:rPr>
              <a:t>电子期刊导航</a:t>
            </a:r>
            <a:endParaRPr lang="zh-CN" altLang="en-US" sz="3200" dirty="0">
              <a:solidFill>
                <a:srgbClr val="FFFFFF"/>
              </a:solidFill>
              <a:latin typeface="思源黑体" panose="020B0500000000000000" pitchFamily="34" charset="-122"/>
            </a:endParaRPr>
          </a:p>
        </p:txBody>
      </p:sp>
      <p:sp>
        <p:nvSpPr>
          <p:cNvPr id="84998" name="Content Placeholder 2">
            <a:extLst>
              <a:ext uri="{FF2B5EF4-FFF2-40B4-BE49-F238E27FC236}">
                <a16:creationId xmlns:a16="http://schemas.microsoft.com/office/drawing/2014/main" id="{5FA08118-6C2E-2D90-5B13-72C6C29434E7}"/>
              </a:ext>
            </a:extLst>
          </p:cNvPr>
          <p:cNvSpPr txBox="1">
            <a:spLocks noChangeArrowheads="1"/>
          </p:cNvSpPr>
          <p:nvPr/>
        </p:nvSpPr>
        <p:spPr bwMode="auto">
          <a:xfrm>
            <a:off x="1601788" y="5256213"/>
            <a:ext cx="106584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110000"/>
              </a:lnSpc>
              <a:spcBef>
                <a:spcPts val="900"/>
              </a:spcBef>
              <a:buFont typeface="Arial" panose="020B0604020202020204" pitchFamily="34" charset="0"/>
              <a:buChar char="•"/>
              <a:defRPr sz="2800">
                <a:solidFill>
                  <a:schemeClr val="tx2"/>
                </a:solidFill>
                <a:latin typeface="Times New Roman" panose="02020603050405020304" pitchFamily="18" charset="0"/>
                <a:ea typeface="思源黑体" panose="020B0500000000000000" pitchFamily="34" charset="-122"/>
              </a:defRPr>
            </a:lvl1pPr>
            <a:lvl2pPr marL="685800" indent="-228600">
              <a:lnSpc>
                <a:spcPct val="110000"/>
              </a:lnSpc>
              <a:spcBef>
                <a:spcPts val="900"/>
              </a:spcBef>
              <a:buFont typeface="Arial" panose="020B0604020202020204" pitchFamily="34" charset="0"/>
              <a:buChar char="−"/>
              <a:defRPr sz="2400">
                <a:solidFill>
                  <a:schemeClr val="tx2"/>
                </a:solidFill>
                <a:latin typeface="Times New Roman" panose="02020603050405020304" pitchFamily="18" charset="0"/>
                <a:ea typeface="思源黑体" panose="020B0500000000000000" pitchFamily="34" charset="-122"/>
              </a:defRPr>
            </a:lvl2pPr>
            <a:lvl3pPr marL="1143000" indent="-228600">
              <a:lnSpc>
                <a:spcPct val="110000"/>
              </a:lnSpc>
              <a:spcBef>
                <a:spcPts val="900"/>
              </a:spcBef>
              <a:buFont typeface="Arial" panose="020B0604020202020204" pitchFamily="34" charset="0"/>
              <a:buChar char="•"/>
              <a:defRPr sz="2000">
                <a:solidFill>
                  <a:schemeClr val="tx2"/>
                </a:solidFill>
                <a:latin typeface="Times New Roman" panose="02020603050405020304" pitchFamily="18" charset="0"/>
                <a:ea typeface="思源黑体" panose="020B0500000000000000" pitchFamily="34" charset="-122"/>
              </a:defRPr>
            </a:lvl3pPr>
            <a:lvl4pPr marL="1600200" indent="-228600">
              <a:lnSpc>
                <a:spcPct val="110000"/>
              </a:lnSpc>
              <a:spcBef>
                <a:spcPts val="900"/>
              </a:spcBef>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4pPr>
            <a:lvl5pPr marL="2057400" indent="-228600">
              <a:lnSpc>
                <a:spcPct val="110000"/>
              </a:lnSpc>
              <a:spcBef>
                <a:spcPts val="900"/>
              </a:spcBef>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5pPr>
            <a:lvl6pPr marL="2514600" indent="-228600" eaLnBrk="0" fontAlgn="base" hangingPunct="0">
              <a:lnSpc>
                <a:spcPct val="110000"/>
              </a:lnSpc>
              <a:spcBef>
                <a:spcPts val="900"/>
              </a:spcBef>
              <a:spcAft>
                <a:spcPct val="0"/>
              </a:spcAft>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6pPr>
            <a:lvl7pPr marL="2971800" indent="-228600" eaLnBrk="0" fontAlgn="base" hangingPunct="0">
              <a:lnSpc>
                <a:spcPct val="110000"/>
              </a:lnSpc>
              <a:spcBef>
                <a:spcPts val="900"/>
              </a:spcBef>
              <a:spcAft>
                <a:spcPct val="0"/>
              </a:spcAft>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7pPr>
            <a:lvl8pPr marL="3429000" indent="-228600" eaLnBrk="0" fontAlgn="base" hangingPunct="0">
              <a:lnSpc>
                <a:spcPct val="110000"/>
              </a:lnSpc>
              <a:spcBef>
                <a:spcPts val="900"/>
              </a:spcBef>
              <a:spcAft>
                <a:spcPct val="0"/>
              </a:spcAft>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8pPr>
            <a:lvl9pPr marL="3886200" indent="-228600" eaLnBrk="0" fontAlgn="base" hangingPunct="0">
              <a:lnSpc>
                <a:spcPct val="110000"/>
              </a:lnSpc>
              <a:spcBef>
                <a:spcPts val="900"/>
              </a:spcBef>
              <a:spcAft>
                <a:spcPct val="0"/>
              </a:spcAft>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9pPr>
          </a:lstStyle>
          <a:p>
            <a:pPr defTabSz="914400" eaLnBrk="1" hangingPunct="1">
              <a:lnSpc>
                <a:spcPct val="114000"/>
              </a:lnSpc>
              <a:buFont typeface="Arial" panose="020B0604020202020204" pitchFamily="34" charset="0"/>
              <a:buNone/>
            </a:pPr>
            <a:endParaRPr lang="zh-CN" altLang="en-US" sz="2400" b="1">
              <a:solidFill>
                <a:srgbClr val="454545"/>
              </a:solidFill>
            </a:endParaRPr>
          </a:p>
        </p:txBody>
      </p:sp>
      <p:sp>
        <p:nvSpPr>
          <p:cNvPr id="6" name="Rectangle 8">
            <a:extLst>
              <a:ext uri="{FF2B5EF4-FFF2-40B4-BE49-F238E27FC236}">
                <a16:creationId xmlns:a16="http://schemas.microsoft.com/office/drawing/2014/main" id="{4B824AEC-C9BF-8E6E-A153-8DD19201212E}"/>
              </a:ext>
            </a:extLst>
          </p:cNvPr>
          <p:cNvSpPr/>
          <p:nvPr/>
        </p:nvSpPr>
        <p:spPr>
          <a:xfrm>
            <a:off x="2526990" y="2547956"/>
            <a:ext cx="866597" cy="316825"/>
          </a:xfrm>
          <a:prstGeom prst="rect">
            <a:avLst/>
          </a:prstGeom>
          <a:no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400">
              <a:solidFill>
                <a:srgbClr val="FFFFFF"/>
              </a:solidFill>
            </a:endParaRPr>
          </a:p>
        </p:txBody>
      </p:sp>
      <p:sp>
        <p:nvSpPr>
          <p:cNvPr id="5" name="Speech Bubble: Rectangle 16">
            <a:extLst>
              <a:ext uri="{FF2B5EF4-FFF2-40B4-BE49-F238E27FC236}">
                <a16:creationId xmlns:a16="http://schemas.microsoft.com/office/drawing/2014/main" id="{B59BAD3C-242A-414D-90EA-DF791136D272}"/>
              </a:ext>
            </a:extLst>
          </p:cNvPr>
          <p:cNvSpPr>
            <a:spLocks noChangeArrowheads="1"/>
          </p:cNvSpPr>
          <p:nvPr/>
        </p:nvSpPr>
        <p:spPr bwMode="auto">
          <a:xfrm>
            <a:off x="5467410" y="2420653"/>
            <a:ext cx="2010889" cy="637307"/>
          </a:xfrm>
          <a:prstGeom prst="wedgeRectCallout">
            <a:avLst>
              <a:gd name="adj1" fmla="val -70400"/>
              <a:gd name="adj2" fmla="val -99689"/>
            </a:avLst>
          </a:prstGeom>
          <a:solidFill>
            <a:srgbClr val="F78B1E"/>
          </a:solidFill>
          <a:ln w="9525" algn="ctr">
            <a:noFill/>
            <a:round/>
            <a:headEnd/>
            <a:tailEnd/>
          </a:ln>
          <a:effectLst/>
          <a:scene3d>
            <a:camera prst="orthographicFront">
              <a:rot lat="0" lon="0" rev="0"/>
            </a:camera>
            <a:lightRig rig="contrasting" dir="t">
              <a:rot lat="0" lon="0" rev="7800000"/>
            </a:lightRig>
          </a:scene3d>
          <a:sp3d>
            <a:bevelT w="139700" h="139700"/>
          </a:sp3d>
        </p:spPr>
        <p:txBody>
          <a:bodyPr/>
          <a:lstStyle>
            <a:defPPr>
              <a:defRPr lang="en-US"/>
            </a:defPPr>
            <a:lvl1pPr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1pPr>
            <a:lvl2pPr marL="4572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2pPr>
            <a:lvl3pPr marL="9144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3pPr>
            <a:lvl4pPr marL="13716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4pPr>
            <a:lvl5pPr marL="18288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9pPr>
          </a:lstStyle>
          <a:p>
            <a:pPr defTabSz="914400" eaLnBrk="1" fontAlgn="auto" hangingPunct="1">
              <a:spcBef>
                <a:spcPts val="0"/>
              </a:spcBef>
              <a:spcAft>
                <a:spcPts val="0"/>
              </a:spcAft>
              <a:defRPr/>
            </a:pPr>
            <a:r>
              <a:rPr lang="zh-CN" altLang="en-US" sz="2000" b="1" kern="0" baseline="-25000" dirty="0">
                <a:solidFill>
                  <a:prstClr val="white"/>
                </a:solidFill>
                <a:latin typeface="等线" panose="02010600030101010101" pitchFamily="2" charset="-122"/>
                <a:ea typeface="等线" panose="02010600030101010101" pitchFamily="2" charset="-122"/>
              </a:rPr>
              <a:t>可检索目前学校购买资源中的所有可用出版物</a:t>
            </a:r>
          </a:p>
        </p:txBody>
      </p:sp>
      <p:sp>
        <p:nvSpPr>
          <p:cNvPr id="8" name="Rectangle 8">
            <a:extLst>
              <a:ext uri="{FF2B5EF4-FFF2-40B4-BE49-F238E27FC236}">
                <a16:creationId xmlns:a16="http://schemas.microsoft.com/office/drawing/2014/main" id="{0DECFF82-02F1-EA50-605C-8F5D73C8DDBE}"/>
              </a:ext>
            </a:extLst>
          </p:cNvPr>
          <p:cNvSpPr/>
          <p:nvPr/>
        </p:nvSpPr>
        <p:spPr>
          <a:xfrm>
            <a:off x="2998200" y="4126578"/>
            <a:ext cx="1026650" cy="316825"/>
          </a:xfrm>
          <a:prstGeom prst="rect">
            <a:avLst/>
          </a:prstGeom>
          <a:no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400">
              <a:solidFill>
                <a:srgbClr val="FFFFFF"/>
              </a:solidFill>
            </a:endParaRPr>
          </a:p>
        </p:txBody>
      </p:sp>
    </p:spTree>
    <p:extLst>
      <p:ext uri="{BB962C8B-B14F-4D97-AF65-F5344CB8AC3E}">
        <p14:creationId xmlns:p14="http://schemas.microsoft.com/office/powerpoint/2010/main" val="4005675791"/>
      </p:ext>
    </p:extLst>
  </p:cSld>
  <p:clrMapOvr>
    <a:masterClrMapping/>
  </p:clrMapOvr>
  <p:transition spd="med">
    <p:fade/>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E585652E-BE90-48A9-255C-587998902D2C}"/>
              </a:ext>
            </a:extLst>
          </p:cNvPr>
          <p:cNvPicPr>
            <a:picLocks noChangeAspect="1"/>
          </p:cNvPicPr>
          <p:nvPr/>
        </p:nvPicPr>
        <p:blipFill>
          <a:blip r:embed="rId3"/>
          <a:stretch>
            <a:fillRect/>
          </a:stretch>
        </p:blipFill>
        <p:spPr>
          <a:xfrm>
            <a:off x="2389889" y="1915303"/>
            <a:ext cx="6733685" cy="4062802"/>
          </a:xfrm>
          <a:prstGeom prst="rect">
            <a:avLst/>
          </a:prstGeom>
        </p:spPr>
      </p:pic>
      <p:pic>
        <p:nvPicPr>
          <p:cNvPr id="84994" name="Picture 2">
            <a:extLst>
              <a:ext uri="{FF2B5EF4-FFF2-40B4-BE49-F238E27FC236}">
                <a16:creationId xmlns:a16="http://schemas.microsoft.com/office/drawing/2014/main" id="{D58D839B-ABAE-500D-B450-A031E0126C7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3366" r="3366"/>
          <a:stretch>
            <a:fillRect/>
          </a:stretch>
        </p:blipFill>
        <p:spPr bwMode="auto">
          <a:xfrm>
            <a:off x="1406105" y="1371599"/>
            <a:ext cx="8704052" cy="5426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5" name="Title 1">
            <a:extLst>
              <a:ext uri="{FF2B5EF4-FFF2-40B4-BE49-F238E27FC236}">
                <a16:creationId xmlns:a16="http://schemas.microsoft.com/office/drawing/2014/main" id="{7B95BB8B-6944-CD34-F434-A35F465DAEEB}"/>
              </a:ext>
            </a:extLst>
          </p:cNvPr>
          <p:cNvSpPr>
            <a:spLocks noGrp="1" noChangeArrowheads="1"/>
          </p:cNvSpPr>
          <p:nvPr>
            <p:ph type="title"/>
          </p:nvPr>
        </p:nvSpPr>
        <p:spPr/>
        <p:txBody>
          <a:bodyPr/>
          <a:lstStyle/>
          <a:p>
            <a:pPr eaLnBrk="1" hangingPunct="1"/>
            <a:endParaRPr lang="en-US" altLang="en-US"/>
          </a:p>
        </p:txBody>
      </p:sp>
      <p:grpSp>
        <p:nvGrpSpPr>
          <p:cNvPr id="84996" name="Group 32">
            <a:extLst>
              <a:ext uri="{FF2B5EF4-FFF2-40B4-BE49-F238E27FC236}">
                <a16:creationId xmlns:a16="http://schemas.microsoft.com/office/drawing/2014/main" id="{5AF6A588-7D00-B8BA-BF6B-B71578215303}"/>
              </a:ext>
            </a:extLst>
          </p:cNvPr>
          <p:cNvGrpSpPr>
            <a:grpSpLocks/>
          </p:cNvGrpSpPr>
          <p:nvPr/>
        </p:nvGrpSpPr>
        <p:grpSpPr bwMode="auto">
          <a:xfrm>
            <a:off x="304800" y="304800"/>
            <a:ext cx="11582400" cy="1274764"/>
            <a:chOff x="304800" y="304799"/>
            <a:chExt cx="11582400" cy="1274620"/>
          </a:xfrm>
        </p:grpSpPr>
        <p:sp>
          <p:nvSpPr>
            <p:cNvPr id="34" name="Rectangle 33">
              <a:extLst>
                <a:ext uri="{FF2B5EF4-FFF2-40B4-BE49-F238E27FC236}">
                  <a16:creationId xmlns:a16="http://schemas.microsoft.com/office/drawing/2014/main" id="{4EC94B2D-1CDD-08C9-87DC-BFE457349657}"/>
                </a:ext>
              </a:extLst>
            </p:cNvPr>
            <p:cNvSpPr/>
            <p:nvPr/>
          </p:nvSpPr>
          <p:spPr>
            <a:xfrm>
              <a:off x="304800" y="304799"/>
              <a:ext cx="11582400" cy="119207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400">
                <a:solidFill>
                  <a:srgbClr val="FFFFFF"/>
                </a:solidFill>
              </a:endParaRPr>
            </a:p>
          </p:txBody>
        </p:sp>
        <p:sp>
          <p:nvSpPr>
            <p:cNvPr id="35" name="Rectangle 34">
              <a:extLst>
                <a:ext uri="{FF2B5EF4-FFF2-40B4-BE49-F238E27FC236}">
                  <a16:creationId xmlns:a16="http://schemas.microsoft.com/office/drawing/2014/main" id="{4A85DAB0-7921-5777-88E4-3C8F6DCFEC70}"/>
                </a:ext>
              </a:extLst>
            </p:cNvPr>
            <p:cNvSpPr/>
            <p:nvPr/>
          </p:nvSpPr>
          <p:spPr>
            <a:xfrm rot="5400000">
              <a:off x="3096430" y="-1420151"/>
              <a:ext cx="207940" cy="57912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endParaRPr lang="en-US" sz="1400">
                <a:solidFill>
                  <a:srgbClr val="FFFFFF"/>
                </a:solidFill>
                <a:latin typeface="Arial" panose="020B0604020202020204"/>
              </a:endParaRPr>
            </a:p>
          </p:txBody>
        </p:sp>
        <p:sp>
          <p:nvSpPr>
            <p:cNvPr id="36" name="Rectangle 35">
              <a:extLst>
                <a:ext uri="{FF2B5EF4-FFF2-40B4-BE49-F238E27FC236}">
                  <a16:creationId xmlns:a16="http://schemas.microsoft.com/office/drawing/2014/main" id="{A66FA55C-44F2-2B28-A125-B5E675F3FDBC}"/>
                </a:ext>
              </a:extLst>
            </p:cNvPr>
            <p:cNvSpPr/>
            <p:nvPr/>
          </p:nvSpPr>
          <p:spPr>
            <a:xfrm rot="5400000">
              <a:off x="8883661" y="-1424119"/>
              <a:ext cx="215875" cy="5791202"/>
            </a:xfrm>
            <a:prstGeom prst="rect">
              <a:avLst/>
            </a:prstGeom>
            <a:solidFill>
              <a:srgbClr val="FAB73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endParaRPr lang="en-US" sz="1400" dirty="0">
                <a:solidFill>
                  <a:srgbClr val="FFFFFF"/>
                </a:solidFill>
                <a:latin typeface="Arial" panose="020B0604020202020204"/>
              </a:endParaRPr>
            </a:p>
          </p:txBody>
        </p:sp>
      </p:grpSp>
      <p:sp>
        <p:nvSpPr>
          <p:cNvPr id="84997" name="Title 1">
            <a:extLst>
              <a:ext uri="{FF2B5EF4-FFF2-40B4-BE49-F238E27FC236}">
                <a16:creationId xmlns:a16="http://schemas.microsoft.com/office/drawing/2014/main" id="{520A595E-C394-34B8-E124-102EF7823C48}"/>
              </a:ext>
            </a:extLst>
          </p:cNvPr>
          <p:cNvSpPr txBox="1">
            <a:spLocks noChangeArrowheads="1"/>
          </p:cNvSpPr>
          <p:nvPr/>
        </p:nvSpPr>
        <p:spPr bwMode="auto">
          <a:xfrm>
            <a:off x="695325" y="534988"/>
            <a:ext cx="10982325" cy="665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110000"/>
              </a:lnSpc>
              <a:spcBef>
                <a:spcPts val="900"/>
              </a:spcBef>
              <a:buFont typeface="Arial" panose="020B0604020202020204" pitchFamily="34" charset="0"/>
              <a:buChar char="•"/>
              <a:defRPr sz="2800">
                <a:solidFill>
                  <a:schemeClr val="tx2"/>
                </a:solidFill>
                <a:latin typeface="Times New Roman" panose="02020603050405020304" pitchFamily="18" charset="0"/>
                <a:ea typeface="思源黑体" panose="020B0500000000000000" pitchFamily="34" charset="-122"/>
              </a:defRPr>
            </a:lvl1pPr>
            <a:lvl2pPr marL="742950" indent="-285750">
              <a:lnSpc>
                <a:spcPct val="110000"/>
              </a:lnSpc>
              <a:spcBef>
                <a:spcPts val="900"/>
              </a:spcBef>
              <a:buFont typeface="Arial" panose="020B0604020202020204" pitchFamily="34" charset="0"/>
              <a:buChar char="−"/>
              <a:defRPr sz="2400">
                <a:solidFill>
                  <a:schemeClr val="tx2"/>
                </a:solidFill>
                <a:latin typeface="Times New Roman" panose="02020603050405020304" pitchFamily="18" charset="0"/>
                <a:ea typeface="思源黑体" panose="020B0500000000000000" pitchFamily="34" charset="-122"/>
              </a:defRPr>
            </a:lvl2pPr>
            <a:lvl3pPr marL="1143000" indent="-228600">
              <a:lnSpc>
                <a:spcPct val="110000"/>
              </a:lnSpc>
              <a:spcBef>
                <a:spcPts val="900"/>
              </a:spcBef>
              <a:buFont typeface="Arial" panose="020B0604020202020204" pitchFamily="34" charset="0"/>
              <a:buChar char="•"/>
              <a:defRPr sz="2000">
                <a:solidFill>
                  <a:schemeClr val="tx2"/>
                </a:solidFill>
                <a:latin typeface="Times New Roman" panose="02020603050405020304" pitchFamily="18" charset="0"/>
                <a:ea typeface="思源黑体" panose="020B0500000000000000" pitchFamily="34" charset="-122"/>
              </a:defRPr>
            </a:lvl3pPr>
            <a:lvl4pPr marL="1600200" indent="-228600">
              <a:lnSpc>
                <a:spcPct val="110000"/>
              </a:lnSpc>
              <a:spcBef>
                <a:spcPts val="900"/>
              </a:spcBef>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4pPr>
            <a:lvl5pPr marL="2057400" indent="-228600">
              <a:lnSpc>
                <a:spcPct val="110000"/>
              </a:lnSpc>
              <a:spcBef>
                <a:spcPts val="900"/>
              </a:spcBef>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5pPr>
            <a:lvl6pPr marL="2514600" indent="-228600" eaLnBrk="0" fontAlgn="base" hangingPunct="0">
              <a:lnSpc>
                <a:spcPct val="110000"/>
              </a:lnSpc>
              <a:spcBef>
                <a:spcPts val="900"/>
              </a:spcBef>
              <a:spcAft>
                <a:spcPct val="0"/>
              </a:spcAft>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6pPr>
            <a:lvl7pPr marL="2971800" indent="-228600" eaLnBrk="0" fontAlgn="base" hangingPunct="0">
              <a:lnSpc>
                <a:spcPct val="110000"/>
              </a:lnSpc>
              <a:spcBef>
                <a:spcPts val="900"/>
              </a:spcBef>
              <a:spcAft>
                <a:spcPct val="0"/>
              </a:spcAft>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7pPr>
            <a:lvl8pPr marL="3429000" indent="-228600" eaLnBrk="0" fontAlgn="base" hangingPunct="0">
              <a:lnSpc>
                <a:spcPct val="110000"/>
              </a:lnSpc>
              <a:spcBef>
                <a:spcPts val="900"/>
              </a:spcBef>
              <a:spcAft>
                <a:spcPct val="0"/>
              </a:spcAft>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8pPr>
            <a:lvl9pPr marL="3886200" indent="-228600" eaLnBrk="0" fontAlgn="base" hangingPunct="0">
              <a:lnSpc>
                <a:spcPct val="110000"/>
              </a:lnSpc>
              <a:spcBef>
                <a:spcPts val="900"/>
              </a:spcBef>
              <a:spcAft>
                <a:spcPct val="0"/>
              </a:spcAft>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9pPr>
          </a:lstStyle>
          <a:p>
            <a:pPr defTabSz="914400" eaLnBrk="1" hangingPunct="1">
              <a:spcBef>
                <a:spcPct val="0"/>
              </a:spcBef>
              <a:buFontTx/>
              <a:buNone/>
            </a:pPr>
            <a:r>
              <a:rPr lang="zh-CN" altLang="en-US" sz="3200" b="1" dirty="0">
                <a:solidFill>
                  <a:srgbClr val="FFFFFF"/>
                </a:solidFill>
                <a:latin typeface="思源黑体" panose="020B0500000000000000" pitchFamily="34" charset="-122"/>
              </a:rPr>
              <a:t>按主题浏览</a:t>
            </a:r>
            <a:endParaRPr lang="zh-CN" altLang="en-US" sz="3200" dirty="0">
              <a:solidFill>
                <a:srgbClr val="FFFFFF"/>
              </a:solidFill>
              <a:latin typeface="思源黑体" panose="020B0500000000000000" pitchFamily="34" charset="-122"/>
            </a:endParaRPr>
          </a:p>
        </p:txBody>
      </p:sp>
      <p:sp>
        <p:nvSpPr>
          <p:cNvPr id="84998" name="Content Placeholder 2">
            <a:extLst>
              <a:ext uri="{FF2B5EF4-FFF2-40B4-BE49-F238E27FC236}">
                <a16:creationId xmlns:a16="http://schemas.microsoft.com/office/drawing/2014/main" id="{5FA08118-6C2E-2D90-5B13-72C6C29434E7}"/>
              </a:ext>
            </a:extLst>
          </p:cNvPr>
          <p:cNvSpPr txBox="1">
            <a:spLocks noChangeArrowheads="1"/>
          </p:cNvSpPr>
          <p:nvPr/>
        </p:nvSpPr>
        <p:spPr bwMode="auto">
          <a:xfrm>
            <a:off x="1601788" y="5256213"/>
            <a:ext cx="106584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110000"/>
              </a:lnSpc>
              <a:spcBef>
                <a:spcPts val="900"/>
              </a:spcBef>
              <a:buFont typeface="Arial" panose="020B0604020202020204" pitchFamily="34" charset="0"/>
              <a:buChar char="•"/>
              <a:defRPr sz="2800">
                <a:solidFill>
                  <a:schemeClr val="tx2"/>
                </a:solidFill>
                <a:latin typeface="Times New Roman" panose="02020603050405020304" pitchFamily="18" charset="0"/>
                <a:ea typeface="思源黑体" panose="020B0500000000000000" pitchFamily="34" charset="-122"/>
              </a:defRPr>
            </a:lvl1pPr>
            <a:lvl2pPr marL="685800" indent="-228600">
              <a:lnSpc>
                <a:spcPct val="110000"/>
              </a:lnSpc>
              <a:spcBef>
                <a:spcPts val="900"/>
              </a:spcBef>
              <a:buFont typeface="Arial" panose="020B0604020202020204" pitchFamily="34" charset="0"/>
              <a:buChar char="−"/>
              <a:defRPr sz="2400">
                <a:solidFill>
                  <a:schemeClr val="tx2"/>
                </a:solidFill>
                <a:latin typeface="Times New Roman" panose="02020603050405020304" pitchFamily="18" charset="0"/>
                <a:ea typeface="思源黑体" panose="020B0500000000000000" pitchFamily="34" charset="-122"/>
              </a:defRPr>
            </a:lvl2pPr>
            <a:lvl3pPr marL="1143000" indent="-228600">
              <a:lnSpc>
                <a:spcPct val="110000"/>
              </a:lnSpc>
              <a:spcBef>
                <a:spcPts val="900"/>
              </a:spcBef>
              <a:buFont typeface="Arial" panose="020B0604020202020204" pitchFamily="34" charset="0"/>
              <a:buChar char="•"/>
              <a:defRPr sz="2000">
                <a:solidFill>
                  <a:schemeClr val="tx2"/>
                </a:solidFill>
                <a:latin typeface="Times New Roman" panose="02020603050405020304" pitchFamily="18" charset="0"/>
                <a:ea typeface="思源黑体" panose="020B0500000000000000" pitchFamily="34" charset="-122"/>
              </a:defRPr>
            </a:lvl3pPr>
            <a:lvl4pPr marL="1600200" indent="-228600">
              <a:lnSpc>
                <a:spcPct val="110000"/>
              </a:lnSpc>
              <a:spcBef>
                <a:spcPts val="900"/>
              </a:spcBef>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4pPr>
            <a:lvl5pPr marL="2057400" indent="-228600">
              <a:lnSpc>
                <a:spcPct val="110000"/>
              </a:lnSpc>
              <a:spcBef>
                <a:spcPts val="900"/>
              </a:spcBef>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5pPr>
            <a:lvl6pPr marL="2514600" indent="-228600" eaLnBrk="0" fontAlgn="base" hangingPunct="0">
              <a:lnSpc>
                <a:spcPct val="110000"/>
              </a:lnSpc>
              <a:spcBef>
                <a:spcPts val="900"/>
              </a:spcBef>
              <a:spcAft>
                <a:spcPct val="0"/>
              </a:spcAft>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6pPr>
            <a:lvl7pPr marL="2971800" indent="-228600" eaLnBrk="0" fontAlgn="base" hangingPunct="0">
              <a:lnSpc>
                <a:spcPct val="110000"/>
              </a:lnSpc>
              <a:spcBef>
                <a:spcPts val="900"/>
              </a:spcBef>
              <a:spcAft>
                <a:spcPct val="0"/>
              </a:spcAft>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7pPr>
            <a:lvl8pPr marL="3429000" indent="-228600" eaLnBrk="0" fontAlgn="base" hangingPunct="0">
              <a:lnSpc>
                <a:spcPct val="110000"/>
              </a:lnSpc>
              <a:spcBef>
                <a:spcPts val="900"/>
              </a:spcBef>
              <a:spcAft>
                <a:spcPct val="0"/>
              </a:spcAft>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8pPr>
            <a:lvl9pPr marL="3886200" indent="-228600" eaLnBrk="0" fontAlgn="base" hangingPunct="0">
              <a:lnSpc>
                <a:spcPct val="110000"/>
              </a:lnSpc>
              <a:spcBef>
                <a:spcPts val="900"/>
              </a:spcBef>
              <a:spcAft>
                <a:spcPct val="0"/>
              </a:spcAft>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9pPr>
          </a:lstStyle>
          <a:p>
            <a:pPr defTabSz="914400" eaLnBrk="1" hangingPunct="1">
              <a:lnSpc>
                <a:spcPct val="114000"/>
              </a:lnSpc>
              <a:buFont typeface="Arial" panose="020B0604020202020204" pitchFamily="34" charset="0"/>
              <a:buNone/>
            </a:pPr>
            <a:endParaRPr lang="zh-CN" altLang="en-US" sz="2400" b="1">
              <a:solidFill>
                <a:srgbClr val="454545"/>
              </a:solidFill>
            </a:endParaRPr>
          </a:p>
        </p:txBody>
      </p:sp>
      <p:sp>
        <p:nvSpPr>
          <p:cNvPr id="6" name="Rectangle 8">
            <a:extLst>
              <a:ext uri="{FF2B5EF4-FFF2-40B4-BE49-F238E27FC236}">
                <a16:creationId xmlns:a16="http://schemas.microsoft.com/office/drawing/2014/main" id="{4B824AEC-C9BF-8E6E-A153-8DD19201212E}"/>
              </a:ext>
            </a:extLst>
          </p:cNvPr>
          <p:cNvSpPr/>
          <p:nvPr/>
        </p:nvSpPr>
        <p:spPr>
          <a:xfrm>
            <a:off x="4069410" y="2580894"/>
            <a:ext cx="866597" cy="257198"/>
          </a:xfrm>
          <a:prstGeom prst="rect">
            <a:avLst/>
          </a:prstGeom>
          <a:no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400">
              <a:solidFill>
                <a:srgbClr val="FFFFFF"/>
              </a:solidFill>
            </a:endParaRPr>
          </a:p>
        </p:txBody>
      </p:sp>
      <p:pic>
        <p:nvPicPr>
          <p:cNvPr id="9" name="图片 8">
            <a:extLst>
              <a:ext uri="{FF2B5EF4-FFF2-40B4-BE49-F238E27FC236}">
                <a16:creationId xmlns:a16="http://schemas.microsoft.com/office/drawing/2014/main" id="{57CDF75E-43E9-E8B8-70AD-358E1E9CDA71}"/>
              </a:ext>
            </a:extLst>
          </p:cNvPr>
          <p:cNvPicPr>
            <a:picLocks noChangeAspect="1"/>
          </p:cNvPicPr>
          <p:nvPr/>
        </p:nvPicPr>
        <p:blipFill>
          <a:blip r:embed="rId5"/>
          <a:stretch>
            <a:fillRect/>
          </a:stretch>
        </p:blipFill>
        <p:spPr>
          <a:xfrm>
            <a:off x="2389889" y="2359973"/>
            <a:ext cx="6733685" cy="3492129"/>
          </a:xfrm>
          <a:prstGeom prst="rect">
            <a:avLst/>
          </a:prstGeom>
        </p:spPr>
      </p:pic>
      <p:sp>
        <p:nvSpPr>
          <p:cNvPr id="5" name="Speech Bubble: Rectangle 16">
            <a:extLst>
              <a:ext uri="{FF2B5EF4-FFF2-40B4-BE49-F238E27FC236}">
                <a16:creationId xmlns:a16="http://schemas.microsoft.com/office/drawing/2014/main" id="{B59BAD3C-242A-414D-90EA-DF791136D272}"/>
              </a:ext>
            </a:extLst>
          </p:cNvPr>
          <p:cNvSpPr>
            <a:spLocks noChangeArrowheads="1"/>
          </p:cNvSpPr>
          <p:nvPr/>
        </p:nvSpPr>
        <p:spPr bwMode="auto">
          <a:xfrm>
            <a:off x="4553027" y="2929193"/>
            <a:ext cx="1794297" cy="637307"/>
          </a:xfrm>
          <a:prstGeom prst="wedgeRectCallout">
            <a:avLst>
              <a:gd name="adj1" fmla="val -70400"/>
              <a:gd name="adj2" fmla="val -99689"/>
            </a:avLst>
          </a:prstGeom>
          <a:solidFill>
            <a:srgbClr val="F78B1E"/>
          </a:solidFill>
          <a:ln w="9525" algn="ctr">
            <a:noFill/>
            <a:round/>
            <a:headEnd/>
            <a:tailEnd/>
          </a:ln>
          <a:effectLst/>
          <a:scene3d>
            <a:camera prst="orthographicFront">
              <a:rot lat="0" lon="0" rev="0"/>
            </a:camera>
            <a:lightRig rig="contrasting" dir="t">
              <a:rot lat="0" lon="0" rev="7800000"/>
            </a:lightRig>
          </a:scene3d>
          <a:sp3d>
            <a:bevelT w="139700" h="139700"/>
          </a:sp3d>
        </p:spPr>
        <p:txBody>
          <a:bodyPr/>
          <a:lstStyle>
            <a:defPPr>
              <a:defRPr lang="en-US"/>
            </a:defPPr>
            <a:lvl1pPr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1pPr>
            <a:lvl2pPr marL="4572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2pPr>
            <a:lvl3pPr marL="9144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3pPr>
            <a:lvl4pPr marL="13716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4pPr>
            <a:lvl5pPr marL="18288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9pPr>
          </a:lstStyle>
          <a:p>
            <a:pPr defTabSz="914400" eaLnBrk="1" fontAlgn="auto" hangingPunct="1">
              <a:spcBef>
                <a:spcPts val="0"/>
              </a:spcBef>
              <a:spcAft>
                <a:spcPts val="0"/>
              </a:spcAft>
              <a:defRPr/>
            </a:pPr>
            <a:r>
              <a:rPr lang="zh-CN" altLang="en-US" sz="2000" b="1" kern="0" baseline="-25000" dirty="0">
                <a:solidFill>
                  <a:prstClr val="white"/>
                </a:solidFill>
                <a:latin typeface="等线" panose="02010600030101010101" pitchFamily="2" charset="-122"/>
                <a:ea typeface="等线" panose="02010600030101010101" pitchFamily="2" charset="-122"/>
              </a:rPr>
              <a:t>查看“语言与文学”主题下的可用刊物</a:t>
            </a:r>
          </a:p>
        </p:txBody>
      </p:sp>
    </p:spTree>
    <p:extLst>
      <p:ext uri="{BB962C8B-B14F-4D97-AF65-F5344CB8AC3E}">
        <p14:creationId xmlns:p14="http://schemas.microsoft.com/office/powerpoint/2010/main" val="292958442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61AAA59B-A13A-03DB-C8BB-A27EE059CED7}"/>
              </a:ext>
            </a:extLst>
          </p:cNvPr>
          <p:cNvPicPr>
            <a:picLocks noChangeAspect="1"/>
          </p:cNvPicPr>
          <p:nvPr/>
        </p:nvPicPr>
        <p:blipFill>
          <a:blip r:embed="rId3"/>
          <a:stretch>
            <a:fillRect/>
          </a:stretch>
        </p:blipFill>
        <p:spPr>
          <a:xfrm>
            <a:off x="2452156" y="1943758"/>
            <a:ext cx="6698213" cy="4316626"/>
          </a:xfrm>
          <a:prstGeom prst="rect">
            <a:avLst/>
          </a:prstGeom>
        </p:spPr>
      </p:pic>
      <p:pic>
        <p:nvPicPr>
          <p:cNvPr id="84994" name="Picture 2">
            <a:extLst>
              <a:ext uri="{FF2B5EF4-FFF2-40B4-BE49-F238E27FC236}">
                <a16:creationId xmlns:a16="http://schemas.microsoft.com/office/drawing/2014/main" id="{D58D839B-ABAE-500D-B450-A031E0126C7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3366" r="3366"/>
          <a:stretch>
            <a:fillRect/>
          </a:stretch>
        </p:blipFill>
        <p:spPr bwMode="auto">
          <a:xfrm>
            <a:off x="1449237" y="1363665"/>
            <a:ext cx="8704052" cy="5426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5" name="Title 1">
            <a:extLst>
              <a:ext uri="{FF2B5EF4-FFF2-40B4-BE49-F238E27FC236}">
                <a16:creationId xmlns:a16="http://schemas.microsoft.com/office/drawing/2014/main" id="{7B95BB8B-6944-CD34-F434-A35F465DAEEB}"/>
              </a:ext>
            </a:extLst>
          </p:cNvPr>
          <p:cNvSpPr>
            <a:spLocks noGrp="1" noChangeArrowheads="1"/>
          </p:cNvSpPr>
          <p:nvPr>
            <p:ph type="title"/>
          </p:nvPr>
        </p:nvSpPr>
        <p:spPr/>
        <p:txBody>
          <a:bodyPr/>
          <a:lstStyle/>
          <a:p>
            <a:pPr eaLnBrk="1" hangingPunct="1"/>
            <a:endParaRPr lang="en-US" altLang="en-US"/>
          </a:p>
        </p:txBody>
      </p:sp>
      <p:grpSp>
        <p:nvGrpSpPr>
          <p:cNvPr id="84996" name="Group 32">
            <a:extLst>
              <a:ext uri="{FF2B5EF4-FFF2-40B4-BE49-F238E27FC236}">
                <a16:creationId xmlns:a16="http://schemas.microsoft.com/office/drawing/2014/main" id="{5AF6A588-7D00-B8BA-BF6B-B71578215303}"/>
              </a:ext>
            </a:extLst>
          </p:cNvPr>
          <p:cNvGrpSpPr>
            <a:grpSpLocks/>
          </p:cNvGrpSpPr>
          <p:nvPr/>
        </p:nvGrpSpPr>
        <p:grpSpPr bwMode="auto">
          <a:xfrm>
            <a:off x="304800" y="304800"/>
            <a:ext cx="11582400" cy="1274764"/>
            <a:chOff x="304800" y="304799"/>
            <a:chExt cx="11582400" cy="1274620"/>
          </a:xfrm>
        </p:grpSpPr>
        <p:sp>
          <p:nvSpPr>
            <p:cNvPr id="34" name="Rectangle 33">
              <a:extLst>
                <a:ext uri="{FF2B5EF4-FFF2-40B4-BE49-F238E27FC236}">
                  <a16:creationId xmlns:a16="http://schemas.microsoft.com/office/drawing/2014/main" id="{4EC94B2D-1CDD-08C9-87DC-BFE457349657}"/>
                </a:ext>
              </a:extLst>
            </p:cNvPr>
            <p:cNvSpPr/>
            <p:nvPr/>
          </p:nvSpPr>
          <p:spPr>
            <a:xfrm>
              <a:off x="304800" y="304799"/>
              <a:ext cx="11582400" cy="119207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400">
                <a:solidFill>
                  <a:srgbClr val="FFFFFF"/>
                </a:solidFill>
              </a:endParaRPr>
            </a:p>
          </p:txBody>
        </p:sp>
        <p:sp>
          <p:nvSpPr>
            <p:cNvPr id="35" name="Rectangle 34">
              <a:extLst>
                <a:ext uri="{FF2B5EF4-FFF2-40B4-BE49-F238E27FC236}">
                  <a16:creationId xmlns:a16="http://schemas.microsoft.com/office/drawing/2014/main" id="{4A85DAB0-7921-5777-88E4-3C8F6DCFEC70}"/>
                </a:ext>
              </a:extLst>
            </p:cNvPr>
            <p:cNvSpPr/>
            <p:nvPr/>
          </p:nvSpPr>
          <p:spPr>
            <a:xfrm rot="5400000">
              <a:off x="3096430" y="-1420151"/>
              <a:ext cx="207940" cy="57912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endParaRPr lang="en-US" sz="1400">
                <a:solidFill>
                  <a:srgbClr val="FFFFFF"/>
                </a:solidFill>
                <a:latin typeface="Arial" panose="020B0604020202020204"/>
              </a:endParaRPr>
            </a:p>
          </p:txBody>
        </p:sp>
        <p:sp>
          <p:nvSpPr>
            <p:cNvPr id="36" name="Rectangle 35">
              <a:extLst>
                <a:ext uri="{FF2B5EF4-FFF2-40B4-BE49-F238E27FC236}">
                  <a16:creationId xmlns:a16="http://schemas.microsoft.com/office/drawing/2014/main" id="{A66FA55C-44F2-2B28-A125-B5E675F3FDBC}"/>
                </a:ext>
              </a:extLst>
            </p:cNvPr>
            <p:cNvSpPr/>
            <p:nvPr/>
          </p:nvSpPr>
          <p:spPr>
            <a:xfrm rot="5400000">
              <a:off x="8883661" y="-1424119"/>
              <a:ext cx="215875" cy="5791202"/>
            </a:xfrm>
            <a:prstGeom prst="rect">
              <a:avLst/>
            </a:prstGeom>
            <a:solidFill>
              <a:srgbClr val="FAB73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endParaRPr lang="en-US" sz="1400" dirty="0">
                <a:solidFill>
                  <a:srgbClr val="FFFFFF"/>
                </a:solidFill>
                <a:latin typeface="Arial" panose="020B0604020202020204"/>
              </a:endParaRPr>
            </a:p>
          </p:txBody>
        </p:sp>
      </p:grpSp>
      <p:sp>
        <p:nvSpPr>
          <p:cNvPr id="84997" name="Title 1">
            <a:extLst>
              <a:ext uri="{FF2B5EF4-FFF2-40B4-BE49-F238E27FC236}">
                <a16:creationId xmlns:a16="http://schemas.microsoft.com/office/drawing/2014/main" id="{520A595E-C394-34B8-E124-102EF7823C48}"/>
              </a:ext>
            </a:extLst>
          </p:cNvPr>
          <p:cNvSpPr txBox="1">
            <a:spLocks noChangeArrowheads="1"/>
          </p:cNvSpPr>
          <p:nvPr/>
        </p:nvSpPr>
        <p:spPr bwMode="auto">
          <a:xfrm>
            <a:off x="695325" y="534988"/>
            <a:ext cx="10982325" cy="665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110000"/>
              </a:lnSpc>
              <a:spcBef>
                <a:spcPts val="900"/>
              </a:spcBef>
              <a:buFont typeface="Arial" panose="020B0604020202020204" pitchFamily="34" charset="0"/>
              <a:buChar char="•"/>
              <a:defRPr sz="2800">
                <a:solidFill>
                  <a:schemeClr val="tx2"/>
                </a:solidFill>
                <a:latin typeface="Times New Roman" panose="02020603050405020304" pitchFamily="18" charset="0"/>
                <a:ea typeface="思源黑体" panose="020B0500000000000000" pitchFamily="34" charset="-122"/>
              </a:defRPr>
            </a:lvl1pPr>
            <a:lvl2pPr marL="742950" indent="-285750">
              <a:lnSpc>
                <a:spcPct val="110000"/>
              </a:lnSpc>
              <a:spcBef>
                <a:spcPts val="900"/>
              </a:spcBef>
              <a:buFont typeface="Arial" panose="020B0604020202020204" pitchFamily="34" charset="0"/>
              <a:buChar char="−"/>
              <a:defRPr sz="2400">
                <a:solidFill>
                  <a:schemeClr val="tx2"/>
                </a:solidFill>
                <a:latin typeface="Times New Roman" panose="02020603050405020304" pitchFamily="18" charset="0"/>
                <a:ea typeface="思源黑体" panose="020B0500000000000000" pitchFamily="34" charset="-122"/>
              </a:defRPr>
            </a:lvl2pPr>
            <a:lvl3pPr marL="1143000" indent="-228600">
              <a:lnSpc>
                <a:spcPct val="110000"/>
              </a:lnSpc>
              <a:spcBef>
                <a:spcPts val="900"/>
              </a:spcBef>
              <a:buFont typeface="Arial" panose="020B0604020202020204" pitchFamily="34" charset="0"/>
              <a:buChar char="•"/>
              <a:defRPr sz="2000">
                <a:solidFill>
                  <a:schemeClr val="tx2"/>
                </a:solidFill>
                <a:latin typeface="Times New Roman" panose="02020603050405020304" pitchFamily="18" charset="0"/>
                <a:ea typeface="思源黑体" panose="020B0500000000000000" pitchFamily="34" charset="-122"/>
              </a:defRPr>
            </a:lvl3pPr>
            <a:lvl4pPr marL="1600200" indent="-228600">
              <a:lnSpc>
                <a:spcPct val="110000"/>
              </a:lnSpc>
              <a:spcBef>
                <a:spcPts val="900"/>
              </a:spcBef>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4pPr>
            <a:lvl5pPr marL="2057400" indent="-228600">
              <a:lnSpc>
                <a:spcPct val="110000"/>
              </a:lnSpc>
              <a:spcBef>
                <a:spcPts val="900"/>
              </a:spcBef>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5pPr>
            <a:lvl6pPr marL="2514600" indent="-228600" eaLnBrk="0" fontAlgn="base" hangingPunct="0">
              <a:lnSpc>
                <a:spcPct val="110000"/>
              </a:lnSpc>
              <a:spcBef>
                <a:spcPts val="900"/>
              </a:spcBef>
              <a:spcAft>
                <a:spcPct val="0"/>
              </a:spcAft>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6pPr>
            <a:lvl7pPr marL="2971800" indent="-228600" eaLnBrk="0" fontAlgn="base" hangingPunct="0">
              <a:lnSpc>
                <a:spcPct val="110000"/>
              </a:lnSpc>
              <a:spcBef>
                <a:spcPts val="900"/>
              </a:spcBef>
              <a:spcAft>
                <a:spcPct val="0"/>
              </a:spcAft>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7pPr>
            <a:lvl8pPr marL="3429000" indent="-228600" eaLnBrk="0" fontAlgn="base" hangingPunct="0">
              <a:lnSpc>
                <a:spcPct val="110000"/>
              </a:lnSpc>
              <a:spcBef>
                <a:spcPts val="900"/>
              </a:spcBef>
              <a:spcAft>
                <a:spcPct val="0"/>
              </a:spcAft>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8pPr>
            <a:lvl9pPr marL="3886200" indent="-228600" eaLnBrk="0" fontAlgn="base" hangingPunct="0">
              <a:lnSpc>
                <a:spcPct val="110000"/>
              </a:lnSpc>
              <a:spcBef>
                <a:spcPts val="900"/>
              </a:spcBef>
              <a:spcAft>
                <a:spcPct val="0"/>
              </a:spcAft>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9pPr>
          </a:lstStyle>
          <a:p>
            <a:pPr defTabSz="914400" eaLnBrk="1" hangingPunct="1">
              <a:spcBef>
                <a:spcPct val="0"/>
              </a:spcBef>
              <a:buFontTx/>
              <a:buNone/>
            </a:pPr>
            <a:r>
              <a:rPr lang="zh-CN" altLang="en-US" sz="3200" b="1" dirty="0">
                <a:solidFill>
                  <a:srgbClr val="FFFFFF"/>
                </a:solidFill>
                <a:latin typeface="思源黑体" panose="020B0500000000000000" pitchFamily="34" charset="-122"/>
              </a:rPr>
              <a:t>查看出版物检索结果</a:t>
            </a:r>
            <a:endParaRPr lang="zh-CN" altLang="en-US" sz="3200" dirty="0">
              <a:solidFill>
                <a:srgbClr val="FFFFFF"/>
              </a:solidFill>
              <a:latin typeface="思源黑体" panose="020B0500000000000000" pitchFamily="34" charset="-122"/>
            </a:endParaRPr>
          </a:p>
        </p:txBody>
      </p:sp>
      <p:sp>
        <p:nvSpPr>
          <p:cNvPr id="84998" name="Content Placeholder 2">
            <a:extLst>
              <a:ext uri="{FF2B5EF4-FFF2-40B4-BE49-F238E27FC236}">
                <a16:creationId xmlns:a16="http://schemas.microsoft.com/office/drawing/2014/main" id="{5FA08118-6C2E-2D90-5B13-72C6C29434E7}"/>
              </a:ext>
            </a:extLst>
          </p:cNvPr>
          <p:cNvSpPr txBox="1">
            <a:spLocks noChangeArrowheads="1"/>
          </p:cNvSpPr>
          <p:nvPr/>
        </p:nvSpPr>
        <p:spPr bwMode="auto">
          <a:xfrm>
            <a:off x="1601788" y="5256213"/>
            <a:ext cx="106584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110000"/>
              </a:lnSpc>
              <a:spcBef>
                <a:spcPts val="900"/>
              </a:spcBef>
              <a:buFont typeface="Arial" panose="020B0604020202020204" pitchFamily="34" charset="0"/>
              <a:buChar char="•"/>
              <a:defRPr sz="2800">
                <a:solidFill>
                  <a:schemeClr val="tx2"/>
                </a:solidFill>
                <a:latin typeface="Times New Roman" panose="02020603050405020304" pitchFamily="18" charset="0"/>
                <a:ea typeface="思源黑体" panose="020B0500000000000000" pitchFamily="34" charset="-122"/>
              </a:defRPr>
            </a:lvl1pPr>
            <a:lvl2pPr marL="685800" indent="-228600">
              <a:lnSpc>
                <a:spcPct val="110000"/>
              </a:lnSpc>
              <a:spcBef>
                <a:spcPts val="900"/>
              </a:spcBef>
              <a:buFont typeface="Arial" panose="020B0604020202020204" pitchFamily="34" charset="0"/>
              <a:buChar char="−"/>
              <a:defRPr sz="2400">
                <a:solidFill>
                  <a:schemeClr val="tx2"/>
                </a:solidFill>
                <a:latin typeface="Times New Roman" panose="02020603050405020304" pitchFamily="18" charset="0"/>
                <a:ea typeface="思源黑体" panose="020B0500000000000000" pitchFamily="34" charset="-122"/>
              </a:defRPr>
            </a:lvl2pPr>
            <a:lvl3pPr marL="1143000" indent="-228600">
              <a:lnSpc>
                <a:spcPct val="110000"/>
              </a:lnSpc>
              <a:spcBef>
                <a:spcPts val="900"/>
              </a:spcBef>
              <a:buFont typeface="Arial" panose="020B0604020202020204" pitchFamily="34" charset="0"/>
              <a:buChar char="•"/>
              <a:defRPr sz="2000">
                <a:solidFill>
                  <a:schemeClr val="tx2"/>
                </a:solidFill>
                <a:latin typeface="Times New Roman" panose="02020603050405020304" pitchFamily="18" charset="0"/>
                <a:ea typeface="思源黑体" panose="020B0500000000000000" pitchFamily="34" charset="-122"/>
              </a:defRPr>
            </a:lvl3pPr>
            <a:lvl4pPr marL="1600200" indent="-228600">
              <a:lnSpc>
                <a:spcPct val="110000"/>
              </a:lnSpc>
              <a:spcBef>
                <a:spcPts val="900"/>
              </a:spcBef>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4pPr>
            <a:lvl5pPr marL="2057400" indent="-228600">
              <a:lnSpc>
                <a:spcPct val="110000"/>
              </a:lnSpc>
              <a:spcBef>
                <a:spcPts val="900"/>
              </a:spcBef>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5pPr>
            <a:lvl6pPr marL="2514600" indent="-228600" eaLnBrk="0" fontAlgn="base" hangingPunct="0">
              <a:lnSpc>
                <a:spcPct val="110000"/>
              </a:lnSpc>
              <a:spcBef>
                <a:spcPts val="900"/>
              </a:spcBef>
              <a:spcAft>
                <a:spcPct val="0"/>
              </a:spcAft>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6pPr>
            <a:lvl7pPr marL="2971800" indent="-228600" eaLnBrk="0" fontAlgn="base" hangingPunct="0">
              <a:lnSpc>
                <a:spcPct val="110000"/>
              </a:lnSpc>
              <a:spcBef>
                <a:spcPts val="900"/>
              </a:spcBef>
              <a:spcAft>
                <a:spcPct val="0"/>
              </a:spcAft>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7pPr>
            <a:lvl8pPr marL="3429000" indent="-228600" eaLnBrk="0" fontAlgn="base" hangingPunct="0">
              <a:lnSpc>
                <a:spcPct val="110000"/>
              </a:lnSpc>
              <a:spcBef>
                <a:spcPts val="900"/>
              </a:spcBef>
              <a:spcAft>
                <a:spcPct val="0"/>
              </a:spcAft>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8pPr>
            <a:lvl9pPr marL="3886200" indent="-228600" eaLnBrk="0" fontAlgn="base" hangingPunct="0">
              <a:lnSpc>
                <a:spcPct val="110000"/>
              </a:lnSpc>
              <a:spcBef>
                <a:spcPts val="900"/>
              </a:spcBef>
              <a:spcAft>
                <a:spcPct val="0"/>
              </a:spcAft>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9pPr>
          </a:lstStyle>
          <a:p>
            <a:pPr defTabSz="914400" eaLnBrk="1" hangingPunct="1">
              <a:lnSpc>
                <a:spcPct val="114000"/>
              </a:lnSpc>
              <a:buFont typeface="Arial" panose="020B0604020202020204" pitchFamily="34" charset="0"/>
              <a:buNone/>
            </a:pPr>
            <a:endParaRPr lang="zh-CN" altLang="en-US" sz="2400" b="1">
              <a:solidFill>
                <a:srgbClr val="454545"/>
              </a:solidFill>
            </a:endParaRPr>
          </a:p>
        </p:txBody>
      </p:sp>
      <p:sp>
        <p:nvSpPr>
          <p:cNvPr id="6" name="Rectangle 8">
            <a:extLst>
              <a:ext uri="{FF2B5EF4-FFF2-40B4-BE49-F238E27FC236}">
                <a16:creationId xmlns:a16="http://schemas.microsoft.com/office/drawing/2014/main" id="{4B824AEC-C9BF-8E6E-A153-8DD19201212E}"/>
              </a:ext>
            </a:extLst>
          </p:cNvPr>
          <p:cNvSpPr/>
          <p:nvPr/>
        </p:nvSpPr>
        <p:spPr>
          <a:xfrm>
            <a:off x="4666891" y="4882551"/>
            <a:ext cx="2246417" cy="1069896"/>
          </a:xfrm>
          <a:prstGeom prst="rect">
            <a:avLst/>
          </a:prstGeom>
          <a:no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400">
              <a:solidFill>
                <a:srgbClr val="FFFFFF"/>
              </a:solidFill>
            </a:endParaRPr>
          </a:p>
        </p:txBody>
      </p:sp>
      <p:sp>
        <p:nvSpPr>
          <p:cNvPr id="5" name="Speech Bubble: Rectangle 16">
            <a:extLst>
              <a:ext uri="{FF2B5EF4-FFF2-40B4-BE49-F238E27FC236}">
                <a16:creationId xmlns:a16="http://schemas.microsoft.com/office/drawing/2014/main" id="{B59BAD3C-242A-414D-90EA-DF791136D272}"/>
              </a:ext>
            </a:extLst>
          </p:cNvPr>
          <p:cNvSpPr>
            <a:spLocks noChangeArrowheads="1"/>
          </p:cNvSpPr>
          <p:nvPr/>
        </p:nvSpPr>
        <p:spPr bwMode="auto">
          <a:xfrm>
            <a:off x="7086716" y="4113422"/>
            <a:ext cx="2246417" cy="637307"/>
          </a:xfrm>
          <a:prstGeom prst="wedgeRectCallout">
            <a:avLst>
              <a:gd name="adj1" fmla="val -65792"/>
              <a:gd name="adj2" fmla="val 108761"/>
            </a:avLst>
          </a:prstGeom>
          <a:solidFill>
            <a:srgbClr val="F78B1E"/>
          </a:solidFill>
          <a:ln w="9525" algn="ctr">
            <a:noFill/>
            <a:round/>
            <a:headEnd/>
            <a:tailEnd/>
          </a:ln>
          <a:effectLst/>
          <a:scene3d>
            <a:camera prst="orthographicFront">
              <a:rot lat="0" lon="0" rev="0"/>
            </a:camera>
            <a:lightRig rig="contrasting" dir="t">
              <a:rot lat="0" lon="0" rev="7800000"/>
            </a:lightRig>
          </a:scene3d>
          <a:sp3d>
            <a:bevelT w="139700" h="139700"/>
          </a:sp3d>
        </p:spPr>
        <p:txBody>
          <a:bodyPr/>
          <a:lstStyle>
            <a:defPPr>
              <a:defRPr lang="en-US"/>
            </a:defPPr>
            <a:lvl1pPr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1pPr>
            <a:lvl2pPr marL="4572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2pPr>
            <a:lvl3pPr marL="9144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3pPr>
            <a:lvl4pPr marL="13716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4pPr>
            <a:lvl5pPr marL="18288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9pPr>
          </a:lstStyle>
          <a:p>
            <a:pPr defTabSz="914400" eaLnBrk="1" fontAlgn="auto" hangingPunct="1">
              <a:spcBef>
                <a:spcPts val="0"/>
              </a:spcBef>
              <a:spcAft>
                <a:spcPts val="0"/>
              </a:spcAft>
              <a:defRPr/>
            </a:pPr>
            <a:r>
              <a:rPr lang="zh-CN" altLang="en-US" sz="2000" b="1" kern="0" baseline="-25000" dirty="0">
                <a:solidFill>
                  <a:prstClr val="white"/>
                </a:solidFill>
                <a:latin typeface="等线" panose="02010600030101010101" pitchFamily="2" charset="-122"/>
                <a:ea typeface="等线" panose="02010600030101010101" pitchFamily="2" charset="-122"/>
              </a:rPr>
              <a:t>按时间需求选择对于数据库获取期刊</a:t>
            </a:r>
            <a:r>
              <a:rPr lang="en-US" altLang="zh-CN" sz="2000" b="1" kern="0" baseline="-25000" dirty="0">
                <a:solidFill>
                  <a:prstClr val="white"/>
                </a:solidFill>
                <a:latin typeface="等线" panose="02010600030101010101" pitchFamily="2" charset="-122"/>
                <a:ea typeface="等线" panose="02010600030101010101" pitchFamily="2" charset="-122"/>
              </a:rPr>
              <a:t>/</a:t>
            </a:r>
            <a:r>
              <a:rPr lang="zh-CN" altLang="en-US" sz="2000" b="1" kern="0" baseline="-25000" dirty="0">
                <a:solidFill>
                  <a:prstClr val="white"/>
                </a:solidFill>
                <a:latin typeface="等线" panose="02010600030101010101" pitchFamily="2" charset="-122"/>
                <a:ea typeface="等线" panose="02010600030101010101" pitchFamily="2" charset="-122"/>
              </a:rPr>
              <a:t>出版物全文</a:t>
            </a:r>
          </a:p>
        </p:txBody>
      </p:sp>
    </p:spTree>
    <p:extLst>
      <p:ext uri="{BB962C8B-B14F-4D97-AF65-F5344CB8AC3E}">
        <p14:creationId xmlns:p14="http://schemas.microsoft.com/office/powerpoint/2010/main" val="389964088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8" descr="A drawing of a light bulb with yellow crumpled paper as its light">
            <a:extLst>
              <a:ext uri="{FF2B5EF4-FFF2-40B4-BE49-F238E27FC236}">
                <a16:creationId xmlns:a16="http://schemas.microsoft.com/office/drawing/2014/main" id="{C577A3C6-63C3-51B7-7E11-29F1A3AF060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7330" b="11156"/>
          <a:stretch>
            <a:fillRect/>
          </a:stretch>
        </p:blipFill>
        <p:spPr bwMode="auto">
          <a:xfrm>
            <a:off x="7772400" y="4170363"/>
            <a:ext cx="4419600" cy="2401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71" name="Picture 7" descr="A drawing of a light bulb with yellow crumpled paper as its light">
            <a:extLst>
              <a:ext uri="{FF2B5EF4-FFF2-40B4-BE49-F238E27FC236}">
                <a16:creationId xmlns:a16="http://schemas.microsoft.com/office/drawing/2014/main" id="{F3EF5193-2C9A-CA4A-DDD3-A6F81D2B15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1156" b="7330"/>
          <a:stretch>
            <a:fillRect/>
          </a:stretch>
        </p:blipFill>
        <p:spPr bwMode="auto">
          <a:xfrm>
            <a:off x="0" y="19050"/>
            <a:ext cx="5138738" cy="279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72" name="Title 1">
            <a:extLst>
              <a:ext uri="{FF2B5EF4-FFF2-40B4-BE49-F238E27FC236}">
                <a16:creationId xmlns:a16="http://schemas.microsoft.com/office/drawing/2014/main" id="{905624DC-9318-1F4B-E948-4ED4CDA58420}"/>
              </a:ext>
            </a:extLst>
          </p:cNvPr>
          <p:cNvSpPr>
            <a:spLocks noGrp="1" noChangeArrowheads="1"/>
          </p:cNvSpPr>
          <p:nvPr>
            <p:ph type="ctrTitle"/>
          </p:nvPr>
        </p:nvSpPr>
        <p:spPr>
          <a:xfrm>
            <a:off x="914400" y="1905000"/>
            <a:ext cx="10363200" cy="1812925"/>
          </a:xfrm>
        </p:spPr>
        <p:txBody>
          <a:bodyPr/>
          <a:lstStyle/>
          <a:p>
            <a:pPr eaLnBrk="1" hangingPunct="1"/>
            <a:r>
              <a:rPr lang="en-US" altLang="zh-CN" sz="4400" b="1" dirty="0" err="1">
                <a:solidFill>
                  <a:schemeClr val="tx2"/>
                </a:solidFill>
                <a:latin typeface="Open Sans" panose="020B0606030504020204" pitchFamily="34" charset="0"/>
                <a:cs typeface="Open Sans" panose="020B0606030504020204" pitchFamily="34" charset="0"/>
              </a:rPr>
              <a:t>MyEBSCO</a:t>
            </a:r>
            <a:r>
              <a:rPr lang="zh-CN" altLang="en-US" sz="4400" b="1" dirty="0">
                <a:solidFill>
                  <a:schemeClr val="tx2"/>
                </a:solidFill>
                <a:latin typeface="Open Sans" panose="020B0606030504020204" pitchFamily="34" charset="0"/>
                <a:cs typeface="Open Sans" panose="020B0606030504020204" pitchFamily="34" charset="0"/>
              </a:rPr>
              <a:t>个人文件夹</a:t>
            </a:r>
            <a:endParaRPr lang="en-AU" altLang="en-US" sz="4400" b="1" dirty="0">
              <a:solidFill>
                <a:schemeClr val="tx2"/>
              </a:solidFill>
              <a:latin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842520003"/>
      </p:ext>
    </p:extLst>
  </p:cSld>
  <p:clrMapOvr>
    <a:masterClrMapping/>
  </p:clrMapOvr>
  <p:transition spd="med">
    <p:fade/>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2047329D-77E9-F73F-C509-B28A656C39DF}"/>
              </a:ext>
            </a:extLst>
          </p:cNvPr>
          <p:cNvPicPr>
            <a:picLocks noChangeAspect="1"/>
          </p:cNvPicPr>
          <p:nvPr/>
        </p:nvPicPr>
        <p:blipFill>
          <a:blip r:embed="rId3"/>
          <a:stretch>
            <a:fillRect/>
          </a:stretch>
        </p:blipFill>
        <p:spPr>
          <a:xfrm>
            <a:off x="2402021" y="1912848"/>
            <a:ext cx="6784363" cy="4039599"/>
          </a:xfrm>
          <a:prstGeom prst="rect">
            <a:avLst/>
          </a:prstGeom>
        </p:spPr>
      </p:pic>
      <p:pic>
        <p:nvPicPr>
          <p:cNvPr id="84994" name="Picture 2">
            <a:extLst>
              <a:ext uri="{FF2B5EF4-FFF2-40B4-BE49-F238E27FC236}">
                <a16:creationId xmlns:a16="http://schemas.microsoft.com/office/drawing/2014/main" id="{D58D839B-ABAE-500D-B450-A031E0126C7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3366" r="3366"/>
          <a:stretch>
            <a:fillRect/>
          </a:stretch>
        </p:blipFill>
        <p:spPr bwMode="auto">
          <a:xfrm>
            <a:off x="1449237" y="1363665"/>
            <a:ext cx="8704052" cy="5426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5" name="Title 1">
            <a:extLst>
              <a:ext uri="{FF2B5EF4-FFF2-40B4-BE49-F238E27FC236}">
                <a16:creationId xmlns:a16="http://schemas.microsoft.com/office/drawing/2014/main" id="{7B95BB8B-6944-CD34-F434-A35F465DAEEB}"/>
              </a:ext>
            </a:extLst>
          </p:cNvPr>
          <p:cNvSpPr>
            <a:spLocks noGrp="1" noChangeArrowheads="1"/>
          </p:cNvSpPr>
          <p:nvPr>
            <p:ph type="title"/>
          </p:nvPr>
        </p:nvSpPr>
        <p:spPr/>
        <p:txBody>
          <a:bodyPr/>
          <a:lstStyle/>
          <a:p>
            <a:pPr eaLnBrk="1" hangingPunct="1"/>
            <a:endParaRPr lang="en-US" altLang="en-US"/>
          </a:p>
        </p:txBody>
      </p:sp>
      <p:grpSp>
        <p:nvGrpSpPr>
          <p:cNvPr id="84996" name="Group 32">
            <a:extLst>
              <a:ext uri="{FF2B5EF4-FFF2-40B4-BE49-F238E27FC236}">
                <a16:creationId xmlns:a16="http://schemas.microsoft.com/office/drawing/2014/main" id="{5AF6A588-7D00-B8BA-BF6B-B71578215303}"/>
              </a:ext>
            </a:extLst>
          </p:cNvPr>
          <p:cNvGrpSpPr>
            <a:grpSpLocks/>
          </p:cNvGrpSpPr>
          <p:nvPr/>
        </p:nvGrpSpPr>
        <p:grpSpPr bwMode="auto">
          <a:xfrm>
            <a:off x="304800" y="304800"/>
            <a:ext cx="11582400" cy="1274764"/>
            <a:chOff x="304800" y="304799"/>
            <a:chExt cx="11582400" cy="1274620"/>
          </a:xfrm>
        </p:grpSpPr>
        <p:sp>
          <p:nvSpPr>
            <p:cNvPr id="34" name="Rectangle 33">
              <a:extLst>
                <a:ext uri="{FF2B5EF4-FFF2-40B4-BE49-F238E27FC236}">
                  <a16:creationId xmlns:a16="http://schemas.microsoft.com/office/drawing/2014/main" id="{4EC94B2D-1CDD-08C9-87DC-BFE457349657}"/>
                </a:ext>
              </a:extLst>
            </p:cNvPr>
            <p:cNvSpPr/>
            <p:nvPr/>
          </p:nvSpPr>
          <p:spPr>
            <a:xfrm>
              <a:off x="304800" y="304799"/>
              <a:ext cx="11582400" cy="119207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400">
                <a:solidFill>
                  <a:srgbClr val="FFFFFF"/>
                </a:solidFill>
              </a:endParaRPr>
            </a:p>
          </p:txBody>
        </p:sp>
        <p:sp>
          <p:nvSpPr>
            <p:cNvPr id="35" name="Rectangle 34">
              <a:extLst>
                <a:ext uri="{FF2B5EF4-FFF2-40B4-BE49-F238E27FC236}">
                  <a16:creationId xmlns:a16="http://schemas.microsoft.com/office/drawing/2014/main" id="{4A85DAB0-7921-5777-88E4-3C8F6DCFEC70}"/>
                </a:ext>
              </a:extLst>
            </p:cNvPr>
            <p:cNvSpPr/>
            <p:nvPr/>
          </p:nvSpPr>
          <p:spPr>
            <a:xfrm rot="5400000">
              <a:off x="3096430" y="-1420151"/>
              <a:ext cx="207940" cy="57912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endParaRPr lang="en-US" sz="1400">
                <a:solidFill>
                  <a:srgbClr val="FFFFFF"/>
                </a:solidFill>
                <a:latin typeface="Arial" panose="020B0604020202020204"/>
              </a:endParaRPr>
            </a:p>
          </p:txBody>
        </p:sp>
        <p:sp>
          <p:nvSpPr>
            <p:cNvPr id="36" name="Rectangle 35">
              <a:extLst>
                <a:ext uri="{FF2B5EF4-FFF2-40B4-BE49-F238E27FC236}">
                  <a16:creationId xmlns:a16="http://schemas.microsoft.com/office/drawing/2014/main" id="{A66FA55C-44F2-2B28-A125-B5E675F3FDBC}"/>
                </a:ext>
              </a:extLst>
            </p:cNvPr>
            <p:cNvSpPr/>
            <p:nvPr/>
          </p:nvSpPr>
          <p:spPr>
            <a:xfrm rot="5400000">
              <a:off x="8883661" y="-1424119"/>
              <a:ext cx="215875" cy="5791202"/>
            </a:xfrm>
            <a:prstGeom prst="rect">
              <a:avLst/>
            </a:prstGeom>
            <a:solidFill>
              <a:srgbClr val="FAB73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endParaRPr lang="en-US" sz="1400" dirty="0">
                <a:solidFill>
                  <a:srgbClr val="FFFFFF"/>
                </a:solidFill>
                <a:latin typeface="Arial" panose="020B0604020202020204"/>
              </a:endParaRPr>
            </a:p>
          </p:txBody>
        </p:sp>
      </p:grpSp>
      <p:sp>
        <p:nvSpPr>
          <p:cNvPr id="84997" name="Title 1">
            <a:extLst>
              <a:ext uri="{FF2B5EF4-FFF2-40B4-BE49-F238E27FC236}">
                <a16:creationId xmlns:a16="http://schemas.microsoft.com/office/drawing/2014/main" id="{520A595E-C394-34B8-E124-102EF7823C48}"/>
              </a:ext>
            </a:extLst>
          </p:cNvPr>
          <p:cNvSpPr txBox="1">
            <a:spLocks noChangeArrowheads="1"/>
          </p:cNvSpPr>
          <p:nvPr/>
        </p:nvSpPr>
        <p:spPr bwMode="auto">
          <a:xfrm>
            <a:off x="695325" y="534988"/>
            <a:ext cx="10982325" cy="665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110000"/>
              </a:lnSpc>
              <a:spcBef>
                <a:spcPts val="900"/>
              </a:spcBef>
              <a:buFont typeface="Arial" panose="020B0604020202020204" pitchFamily="34" charset="0"/>
              <a:buChar char="•"/>
              <a:defRPr sz="2800">
                <a:solidFill>
                  <a:schemeClr val="tx2"/>
                </a:solidFill>
                <a:latin typeface="Times New Roman" panose="02020603050405020304" pitchFamily="18" charset="0"/>
                <a:ea typeface="思源黑体" panose="020B0500000000000000" pitchFamily="34" charset="-122"/>
              </a:defRPr>
            </a:lvl1pPr>
            <a:lvl2pPr marL="742950" indent="-285750">
              <a:lnSpc>
                <a:spcPct val="110000"/>
              </a:lnSpc>
              <a:spcBef>
                <a:spcPts val="900"/>
              </a:spcBef>
              <a:buFont typeface="Arial" panose="020B0604020202020204" pitchFamily="34" charset="0"/>
              <a:buChar char="−"/>
              <a:defRPr sz="2400">
                <a:solidFill>
                  <a:schemeClr val="tx2"/>
                </a:solidFill>
                <a:latin typeface="Times New Roman" panose="02020603050405020304" pitchFamily="18" charset="0"/>
                <a:ea typeface="思源黑体" panose="020B0500000000000000" pitchFamily="34" charset="-122"/>
              </a:defRPr>
            </a:lvl2pPr>
            <a:lvl3pPr marL="1143000" indent="-228600">
              <a:lnSpc>
                <a:spcPct val="110000"/>
              </a:lnSpc>
              <a:spcBef>
                <a:spcPts val="900"/>
              </a:spcBef>
              <a:buFont typeface="Arial" panose="020B0604020202020204" pitchFamily="34" charset="0"/>
              <a:buChar char="•"/>
              <a:defRPr sz="2000">
                <a:solidFill>
                  <a:schemeClr val="tx2"/>
                </a:solidFill>
                <a:latin typeface="Times New Roman" panose="02020603050405020304" pitchFamily="18" charset="0"/>
                <a:ea typeface="思源黑体" panose="020B0500000000000000" pitchFamily="34" charset="-122"/>
              </a:defRPr>
            </a:lvl3pPr>
            <a:lvl4pPr marL="1600200" indent="-228600">
              <a:lnSpc>
                <a:spcPct val="110000"/>
              </a:lnSpc>
              <a:spcBef>
                <a:spcPts val="900"/>
              </a:spcBef>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4pPr>
            <a:lvl5pPr marL="2057400" indent="-228600">
              <a:lnSpc>
                <a:spcPct val="110000"/>
              </a:lnSpc>
              <a:spcBef>
                <a:spcPts val="900"/>
              </a:spcBef>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5pPr>
            <a:lvl6pPr marL="2514600" indent="-228600" eaLnBrk="0" fontAlgn="base" hangingPunct="0">
              <a:lnSpc>
                <a:spcPct val="110000"/>
              </a:lnSpc>
              <a:spcBef>
                <a:spcPts val="900"/>
              </a:spcBef>
              <a:spcAft>
                <a:spcPct val="0"/>
              </a:spcAft>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6pPr>
            <a:lvl7pPr marL="2971800" indent="-228600" eaLnBrk="0" fontAlgn="base" hangingPunct="0">
              <a:lnSpc>
                <a:spcPct val="110000"/>
              </a:lnSpc>
              <a:spcBef>
                <a:spcPts val="900"/>
              </a:spcBef>
              <a:spcAft>
                <a:spcPct val="0"/>
              </a:spcAft>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7pPr>
            <a:lvl8pPr marL="3429000" indent="-228600" eaLnBrk="0" fontAlgn="base" hangingPunct="0">
              <a:lnSpc>
                <a:spcPct val="110000"/>
              </a:lnSpc>
              <a:spcBef>
                <a:spcPts val="900"/>
              </a:spcBef>
              <a:spcAft>
                <a:spcPct val="0"/>
              </a:spcAft>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8pPr>
            <a:lvl9pPr marL="3886200" indent="-228600" eaLnBrk="0" fontAlgn="base" hangingPunct="0">
              <a:lnSpc>
                <a:spcPct val="110000"/>
              </a:lnSpc>
              <a:spcBef>
                <a:spcPts val="900"/>
              </a:spcBef>
              <a:spcAft>
                <a:spcPct val="0"/>
              </a:spcAft>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9pPr>
          </a:lstStyle>
          <a:p>
            <a:pPr defTabSz="914400" eaLnBrk="1" hangingPunct="1">
              <a:spcBef>
                <a:spcPct val="0"/>
              </a:spcBef>
              <a:buFontTx/>
              <a:buNone/>
            </a:pPr>
            <a:r>
              <a:rPr lang="zh-CN" altLang="en-US" sz="3200" dirty="0">
                <a:solidFill>
                  <a:srgbClr val="FFFFFF"/>
                </a:solidFill>
                <a:latin typeface="思源黑体" panose="020B0500000000000000" pitchFamily="34" charset="-122"/>
              </a:rPr>
              <a:t>账号创建于登录</a:t>
            </a:r>
          </a:p>
        </p:txBody>
      </p:sp>
      <p:sp>
        <p:nvSpPr>
          <p:cNvPr id="84998" name="Content Placeholder 2">
            <a:extLst>
              <a:ext uri="{FF2B5EF4-FFF2-40B4-BE49-F238E27FC236}">
                <a16:creationId xmlns:a16="http://schemas.microsoft.com/office/drawing/2014/main" id="{5FA08118-6C2E-2D90-5B13-72C6C29434E7}"/>
              </a:ext>
            </a:extLst>
          </p:cNvPr>
          <p:cNvSpPr txBox="1">
            <a:spLocks noChangeArrowheads="1"/>
          </p:cNvSpPr>
          <p:nvPr/>
        </p:nvSpPr>
        <p:spPr bwMode="auto">
          <a:xfrm>
            <a:off x="1601788" y="5256213"/>
            <a:ext cx="106584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110000"/>
              </a:lnSpc>
              <a:spcBef>
                <a:spcPts val="900"/>
              </a:spcBef>
              <a:buFont typeface="Arial" panose="020B0604020202020204" pitchFamily="34" charset="0"/>
              <a:buChar char="•"/>
              <a:defRPr sz="2800">
                <a:solidFill>
                  <a:schemeClr val="tx2"/>
                </a:solidFill>
                <a:latin typeface="Times New Roman" panose="02020603050405020304" pitchFamily="18" charset="0"/>
                <a:ea typeface="思源黑体" panose="020B0500000000000000" pitchFamily="34" charset="-122"/>
              </a:defRPr>
            </a:lvl1pPr>
            <a:lvl2pPr marL="685800" indent="-228600">
              <a:lnSpc>
                <a:spcPct val="110000"/>
              </a:lnSpc>
              <a:spcBef>
                <a:spcPts val="900"/>
              </a:spcBef>
              <a:buFont typeface="Arial" panose="020B0604020202020204" pitchFamily="34" charset="0"/>
              <a:buChar char="−"/>
              <a:defRPr sz="2400">
                <a:solidFill>
                  <a:schemeClr val="tx2"/>
                </a:solidFill>
                <a:latin typeface="Times New Roman" panose="02020603050405020304" pitchFamily="18" charset="0"/>
                <a:ea typeface="思源黑体" panose="020B0500000000000000" pitchFamily="34" charset="-122"/>
              </a:defRPr>
            </a:lvl2pPr>
            <a:lvl3pPr marL="1143000" indent="-228600">
              <a:lnSpc>
                <a:spcPct val="110000"/>
              </a:lnSpc>
              <a:spcBef>
                <a:spcPts val="900"/>
              </a:spcBef>
              <a:buFont typeface="Arial" panose="020B0604020202020204" pitchFamily="34" charset="0"/>
              <a:buChar char="•"/>
              <a:defRPr sz="2000">
                <a:solidFill>
                  <a:schemeClr val="tx2"/>
                </a:solidFill>
                <a:latin typeface="Times New Roman" panose="02020603050405020304" pitchFamily="18" charset="0"/>
                <a:ea typeface="思源黑体" panose="020B0500000000000000" pitchFamily="34" charset="-122"/>
              </a:defRPr>
            </a:lvl3pPr>
            <a:lvl4pPr marL="1600200" indent="-228600">
              <a:lnSpc>
                <a:spcPct val="110000"/>
              </a:lnSpc>
              <a:spcBef>
                <a:spcPts val="900"/>
              </a:spcBef>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4pPr>
            <a:lvl5pPr marL="2057400" indent="-228600">
              <a:lnSpc>
                <a:spcPct val="110000"/>
              </a:lnSpc>
              <a:spcBef>
                <a:spcPts val="900"/>
              </a:spcBef>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5pPr>
            <a:lvl6pPr marL="2514600" indent="-228600" eaLnBrk="0" fontAlgn="base" hangingPunct="0">
              <a:lnSpc>
                <a:spcPct val="110000"/>
              </a:lnSpc>
              <a:spcBef>
                <a:spcPts val="900"/>
              </a:spcBef>
              <a:spcAft>
                <a:spcPct val="0"/>
              </a:spcAft>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6pPr>
            <a:lvl7pPr marL="2971800" indent="-228600" eaLnBrk="0" fontAlgn="base" hangingPunct="0">
              <a:lnSpc>
                <a:spcPct val="110000"/>
              </a:lnSpc>
              <a:spcBef>
                <a:spcPts val="900"/>
              </a:spcBef>
              <a:spcAft>
                <a:spcPct val="0"/>
              </a:spcAft>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7pPr>
            <a:lvl8pPr marL="3429000" indent="-228600" eaLnBrk="0" fontAlgn="base" hangingPunct="0">
              <a:lnSpc>
                <a:spcPct val="110000"/>
              </a:lnSpc>
              <a:spcBef>
                <a:spcPts val="900"/>
              </a:spcBef>
              <a:spcAft>
                <a:spcPct val="0"/>
              </a:spcAft>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8pPr>
            <a:lvl9pPr marL="3886200" indent="-228600" eaLnBrk="0" fontAlgn="base" hangingPunct="0">
              <a:lnSpc>
                <a:spcPct val="110000"/>
              </a:lnSpc>
              <a:spcBef>
                <a:spcPts val="900"/>
              </a:spcBef>
              <a:spcAft>
                <a:spcPct val="0"/>
              </a:spcAft>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9pPr>
          </a:lstStyle>
          <a:p>
            <a:pPr defTabSz="914400" eaLnBrk="1" hangingPunct="1">
              <a:lnSpc>
                <a:spcPct val="114000"/>
              </a:lnSpc>
              <a:buFont typeface="Arial" panose="020B0604020202020204" pitchFamily="34" charset="0"/>
              <a:buNone/>
            </a:pPr>
            <a:endParaRPr lang="zh-CN" altLang="en-US" sz="2400" b="1">
              <a:solidFill>
                <a:srgbClr val="454545"/>
              </a:solidFill>
            </a:endParaRPr>
          </a:p>
        </p:txBody>
      </p:sp>
      <p:sp>
        <p:nvSpPr>
          <p:cNvPr id="6" name="Rectangle 8">
            <a:extLst>
              <a:ext uri="{FF2B5EF4-FFF2-40B4-BE49-F238E27FC236}">
                <a16:creationId xmlns:a16="http://schemas.microsoft.com/office/drawing/2014/main" id="{4B824AEC-C9BF-8E6E-A153-8DD19201212E}"/>
              </a:ext>
            </a:extLst>
          </p:cNvPr>
          <p:cNvSpPr/>
          <p:nvPr/>
        </p:nvSpPr>
        <p:spPr>
          <a:xfrm>
            <a:off x="7340789" y="2103481"/>
            <a:ext cx="1802465" cy="2932747"/>
          </a:xfrm>
          <a:prstGeom prst="rect">
            <a:avLst/>
          </a:prstGeom>
          <a:no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400">
              <a:solidFill>
                <a:srgbClr val="FFFFFF"/>
              </a:solidFill>
            </a:endParaRPr>
          </a:p>
        </p:txBody>
      </p:sp>
      <p:sp>
        <p:nvSpPr>
          <p:cNvPr id="5" name="Speech Bubble: Rectangle 16">
            <a:extLst>
              <a:ext uri="{FF2B5EF4-FFF2-40B4-BE49-F238E27FC236}">
                <a16:creationId xmlns:a16="http://schemas.microsoft.com/office/drawing/2014/main" id="{B59BAD3C-242A-414D-90EA-DF791136D272}"/>
              </a:ext>
            </a:extLst>
          </p:cNvPr>
          <p:cNvSpPr>
            <a:spLocks noChangeArrowheads="1"/>
          </p:cNvSpPr>
          <p:nvPr/>
        </p:nvSpPr>
        <p:spPr bwMode="auto">
          <a:xfrm>
            <a:off x="9238913" y="3510950"/>
            <a:ext cx="2579275" cy="688045"/>
          </a:xfrm>
          <a:prstGeom prst="wedgeRectCallout">
            <a:avLst>
              <a:gd name="adj1" fmla="val -65792"/>
              <a:gd name="adj2" fmla="val 108761"/>
            </a:avLst>
          </a:prstGeom>
          <a:solidFill>
            <a:srgbClr val="F78B1E"/>
          </a:solidFill>
          <a:ln w="9525" algn="ctr">
            <a:noFill/>
            <a:round/>
            <a:headEnd/>
            <a:tailEnd/>
          </a:ln>
          <a:effectLst/>
          <a:scene3d>
            <a:camera prst="orthographicFront">
              <a:rot lat="0" lon="0" rev="0"/>
            </a:camera>
            <a:lightRig rig="contrasting" dir="t">
              <a:rot lat="0" lon="0" rev="7800000"/>
            </a:lightRig>
          </a:scene3d>
          <a:sp3d>
            <a:bevelT w="139700" h="139700"/>
          </a:sp3d>
        </p:spPr>
        <p:txBody>
          <a:bodyPr/>
          <a:lstStyle>
            <a:defPPr>
              <a:defRPr lang="en-US"/>
            </a:defPPr>
            <a:lvl1pPr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1pPr>
            <a:lvl2pPr marL="4572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2pPr>
            <a:lvl3pPr marL="9144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3pPr>
            <a:lvl4pPr marL="13716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4pPr>
            <a:lvl5pPr marL="18288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9pPr>
          </a:lstStyle>
          <a:p>
            <a:pPr defTabSz="914400" eaLnBrk="1" fontAlgn="auto" hangingPunct="1">
              <a:spcBef>
                <a:spcPts val="0"/>
              </a:spcBef>
              <a:spcAft>
                <a:spcPts val="0"/>
              </a:spcAft>
              <a:defRPr/>
            </a:pPr>
            <a:r>
              <a:rPr lang="zh-CN" altLang="en-US" sz="2000" b="1" kern="0" baseline="-25000" dirty="0">
                <a:solidFill>
                  <a:prstClr val="white"/>
                </a:solidFill>
                <a:latin typeface="等线" panose="02010600030101010101" pitchFamily="2" charset="-122"/>
                <a:ea typeface="等线" panose="02010600030101010101" pitchFamily="2" charset="-122"/>
              </a:rPr>
              <a:t>点击“登录”或免费创建新的</a:t>
            </a:r>
            <a:r>
              <a:rPr lang="en-US" altLang="zh-CN" sz="2000" b="1" kern="0" baseline="-25000" dirty="0" err="1">
                <a:solidFill>
                  <a:prstClr val="white"/>
                </a:solidFill>
                <a:latin typeface="等线" panose="02010600030101010101" pitchFamily="2" charset="-122"/>
                <a:ea typeface="等线" panose="02010600030101010101" pitchFamily="2" charset="-122"/>
              </a:rPr>
              <a:t>MyEBSCO</a:t>
            </a:r>
            <a:r>
              <a:rPr lang="zh-CN" altLang="en-US" sz="2000" b="1" kern="0" baseline="-25000" dirty="0">
                <a:solidFill>
                  <a:prstClr val="white"/>
                </a:solidFill>
                <a:latin typeface="等线" panose="02010600030101010101" pitchFamily="2" charset="-122"/>
                <a:ea typeface="等线" panose="02010600030101010101" pitchFamily="2" charset="-122"/>
              </a:rPr>
              <a:t>账号，体验更多功能</a:t>
            </a:r>
          </a:p>
        </p:txBody>
      </p:sp>
    </p:spTree>
    <p:extLst>
      <p:ext uri="{BB962C8B-B14F-4D97-AF65-F5344CB8AC3E}">
        <p14:creationId xmlns:p14="http://schemas.microsoft.com/office/powerpoint/2010/main" val="315133087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2">
            <a:extLst>
              <a:ext uri="{FF2B5EF4-FFF2-40B4-BE49-F238E27FC236}">
                <a16:creationId xmlns:a16="http://schemas.microsoft.com/office/drawing/2014/main" id="{D58D839B-ABAE-500D-B450-A031E0126C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366" r="3366"/>
          <a:stretch>
            <a:fillRect/>
          </a:stretch>
        </p:blipFill>
        <p:spPr bwMode="auto">
          <a:xfrm>
            <a:off x="1449236" y="1743080"/>
            <a:ext cx="8816197" cy="44938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5" name="Title 1">
            <a:extLst>
              <a:ext uri="{FF2B5EF4-FFF2-40B4-BE49-F238E27FC236}">
                <a16:creationId xmlns:a16="http://schemas.microsoft.com/office/drawing/2014/main" id="{7B95BB8B-6944-CD34-F434-A35F465DAEEB}"/>
              </a:ext>
            </a:extLst>
          </p:cNvPr>
          <p:cNvSpPr>
            <a:spLocks noGrp="1" noChangeArrowheads="1"/>
          </p:cNvSpPr>
          <p:nvPr>
            <p:ph type="title"/>
          </p:nvPr>
        </p:nvSpPr>
        <p:spPr/>
        <p:txBody>
          <a:bodyPr/>
          <a:lstStyle/>
          <a:p>
            <a:pPr eaLnBrk="1" hangingPunct="1"/>
            <a:endParaRPr lang="en-US" altLang="en-US"/>
          </a:p>
        </p:txBody>
      </p:sp>
      <p:grpSp>
        <p:nvGrpSpPr>
          <p:cNvPr id="84996" name="Group 32">
            <a:extLst>
              <a:ext uri="{FF2B5EF4-FFF2-40B4-BE49-F238E27FC236}">
                <a16:creationId xmlns:a16="http://schemas.microsoft.com/office/drawing/2014/main" id="{5AF6A588-7D00-B8BA-BF6B-B71578215303}"/>
              </a:ext>
            </a:extLst>
          </p:cNvPr>
          <p:cNvGrpSpPr>
            <a:grpSpLocks/>
          </p:cNvGrpSpPr>
          <p:nvPr/>
        </p:nvGrpSpPr>
        <p:grpSpPr bwMode="auto">
          <a:xfrm>
            <a:off x="304800" y="304800"/>
            <a:ext cx="11582400" cy="1274764"/>
            <a:chOff x="304800" y="304799"/>
            <a:chExt cx="11582400" cy="1274620"/>
          </a:xfrm>
        </p:grpSpPr>
        <p:sp>
          <p:nvSpPr>
            <p:cNvPr id="34" name="Rectangle 33">
              <a:extLst>
                <a:ext uri="{FF2B5EF4-FFF2-40B4-BE49-F238E27FC236}">
                  <a16:creationId xmlns:a16="http://schemas.microsoft.com/office/drawing/2014/main" id="{4EC94B2D-1CDD-08C9-87DC-BFE457349657}"/>
                </a:ext>
              </a:extLst>
            </p:cNvPr>
            <p:cNvSpPr/>
            <p:nvPr/>
          </p:nvSpPr>
          <p:spPr>
            <a:xfrm>
              <a:off x="304800" y="304799"/>
              <a:ext cx="11582400" cy="119207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400">
                <a:solidFill>
                  <a:srgbClr val="FFFFFF"/>
                </a:solidFill>
              </a:endParaRPr>
            </a:p>
          </p:txBody>
        </p:sp>
        <p:sp>
          <p:nvSpPr>
            <p:cNvPr id="35" name="Rectangle 34">
              <a:extLst>
                <a:ext uri="{FF2B5EF4-FFF2-40B4-BE49-F238E27FC236}">
                  <a16:creationId xmlns:a16="http://schemas.microsoft.com/office/drawing/2014/main" id="{4A85DAB0-7921-5777-88E4-3C8F6DCFEC70}"/>
                </a:ext>
              </a:extLst>
            </p:cNvPr>
            <p:cNvSpPr/>
            <p:nvPr/>
          </p:nvSpPr>
          <p:spPr>
            <a:xfrm rot="5400000">
              <a:off x="3096430" y="-1420151"/>
              <a:ext cx="207940" cy="57912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endParaRPr lang="en-US" sz="1400">
                <a:solidFill>
                  <a:srgbClr val="FFFFFF"/>
                </a:solidFill>
                <a:latin typeface="Arial" panose="020B0604020202020204"/>
              </a:endParaRPr>
            </a:p>
          </p:txBody>
        </p:sp>
        <p:sp>
          <p:nvSpPr>
            <p:cNvPr id="36" name="Rectangle 35">
              <a:extLst>
                <a:ext uri="{FF2B5EF4-FFF2-40B4-BE49-F238E27FC236}">
                  <a16:creationId xmlns:a16="http://schemas.microsoft.com/office/drawing/2014/main" id="{A66FA55C-44F2-2B28-A125-B5E675F3FDBC}"/>
                </a:ext>
              </a:extLst>
            </p:cNvPr>
            <p:cNvSpPr/>
            <p:nvPr/>
          </p:nvSpPr>
          <p:spPr>
            <a:xfrm rot="5400000">
              <a:off x="8883661" y="-1424119"/>
              <a:ext cx="215875" cy="5791202"/>
            </a:xfrm>
            <a:prstGeom prst="rect">
              <a:avLst/>
            </a:prstGeom>
            <a:solidFill>
              <a:srgbClr val="FAB73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endParaRPr lang="en-US" sz="1400" dirty="0">
                <a:solidFill>
                  <a:srgbClr val="FFFFFF"/>
                </a:solidFill>
                <a:latin typeface="Arial" panose="020B0604020202020204"/>
              </a:endParaRPr>
            </a:p>
          </p:txBody>
        </p:sp>
      </p:grpSp>
      <p:sp>
        <p:nvSpPr>
          <p:cNvPr id="84997" name="Title 1">
            <a:extLst>
              <a:ext uri="{FF2B5EF4-FFF2-40B4-BE49-F238E27FC236}">
                <a16:creationId xmlns:a16="http://schemas.microsoft.com/office/drawing/2014/main" id="{520A595E-C394-34B8-E124-102EF7823C48}"/>
              </a:ext>
            </a:extLst>
          </p:cNvPr>
          <p:cNvSpPr txBox="1">
            <a:spLocks noChangeArrowheads="1"/>
          </p:cNvSpPr>
          <p:nvPr/>
        </p:nvSpPr>
        <p:spPr bwMode="auto">
          <a:xfrm>
            <a:off x="695325" y="534988"/>
            <a:ext cx="10982325" cy="665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110000"/>
              </a:lnSpc>
              <a:spcBef>
                <a:spcPts val="900"/>
              </a:spcBef>
              <a:buFont typeface="Arial" panose="020B0604020202020204" pitchFamily="34" charset="0"/>
              <a:buChar char="•"/>
              <a:defRPr sz="2800">
                <a:solidFill>
                  <a:schemeClr val="tx2"/>
                </a:solidFill>
                <a:latin typeface="Times New Roman" panose="02020603050405020304" pitchFamily="18" charset="0"/>
                <a:ea typeface="思源黑体" panose="020B0500000000000000" pitchFamily="34" charset="-122"/>
              </a:defRPr>
            </a:lvl1pPr>
            <a:lvl2pPr marL="742950" indent="-285750">
              <a:lnSpc>
                <a:spcPct val="110000"/>
              </a:lnSpc>
              <a:spcBef>
                <a:spcPts val="900"/>
              </a:spcBef>
              <a:buFont typeface="Arial" panose="020B0604020202020204" pitchFamily="34" charset="0"/>
              <a:buChar char="−"/>
              <a:defRPr sz="2400">
                <a:solidFill>
                  <a:schemeClr val="tx2"/>
                </a:solidFill>
                <a:latin typeface="Times New Roman" panose="02020603050405020304" pitchFamily="18" charset="0"/>
                <a:ea typeface="思源黑体" panose="020B0500000000000000" pitchFamily="34" charset="-122"/>
              </a:defRPr>
            </a:lvl2pPr>
            <a:lvl3pPr marL="1143000" indent="-228600">
              <a:lnSpc>
                <a:spcPct val="110000"/>
              </a:lnSpc>
              <a:spcBef>
                <a:spcPts val="900"/>
              </a:spcBef>
              <a:buFont typeface="Arial" panose="020B0604020202020204" pitchFamily="34" charset="0"/>
              <a:buChar char="•"/>
              <a:defRPr sz="2000">
                <a:solidFill>
                  <a:schemeClr val="tx2"/>
                </a:solidFill>
                <a:latin typeface="Times New Roman" panose="02020603050405020304" pitchFamily="18" charset="0"/>
                <a:ea typeface="思源黑体" panose="020B0500000000000000" pitchFamily="34" charset="-122"/>
              </a:defRPr>
            </a:lvl3pPr>
            <a:lvl4pPr marL="1600200" indent="-228600">
              <a:lnSpc>
                <a:spcPct val="110000"/>
              </a:lnSpc>
              <a:spcBef>
                <a:spcPts val="900"/>
              </a:spcBef>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4pPr>
            <a:lvl5pPr marL="2057400" indent="-228600">
              <a:lnSpc>
                <a:spcPct val="110000"/>
              </a:lnSpc>
              <a:spcBef>
                <a:spcPts val="900"/>
              </a:spcBef>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5pPr>
            <a:lvl6pPr marL="2514600" indent="-228600" eaLnBrk="0" fontAlgn="base" hangingPunct="0">
              <a:lnSpc>
                <a:spcPct val="110000"/>
              </a:lnSpc>
              <a:spcBef>
                <a:spcPts val="900"/>
              </a:spcBef>
              <a:spcAft>
                <a:spcPct val="0"/>
              </a:spcAft>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6pPr>
            <a:lvl7pPr marL="2971800" indent="-228600" eaLnBrk="0" fontAlgn="base" hangingPunct="0">
              <a:lnSpc>
                <a:spcPct val="110000"/>
              </a:lnSpc>
              <a:spcBef>
                <a:spcPts val="900"/>
              </a:spcBef>
              <a:spcAft>
                <a:spcPct val="0"/>
              </a:spcAft>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7pPr>
            <a:lvl8pPr marL="3429000" indent="-228600" eaLnBrk="0" fontAlgn="base" hangingPunct="0">
              <a:lnSpc>
                <a:spcPct val="110000"/>
              </a:lnSpc>
              <a:spcBef>
                <a:spcPts val="900"/>
              </a:spcBef>
              <a:spcAft>
                <a:spcPct val="0"/>
              </a:spcAft>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8pPr>
            <a:lvl9pPr marL="3886200" indent="-228600" eaLnBrk="0" fontAlgn="base" hangingPunct="0">
              <a:lnSpc>
                <a:spcPct val="110000"/>
              </a:lnSpc>
              <a:spcBef>
                <a:spcPts val="900"/>
              </a:spcBef>
              <a:spcAft>
                <a:spcPct val="0"/>
              </a:spcAft>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9pPr>
          </a:lstStyle>
          <a:p>
            <a:pPr defTabSz="914400" eaLnBrk="1" hangingPunct="1">
              <a:spcBef>
                <a:spcPct val="0"/>
              </a:spcBef>
              <a:buFontTx/>
              <a:buNone/>
            </a:pPr>
            <a:r>
              <a:rPr lang="zh-CN" altLang="en-US" sz="3200" dirty="0">
                <a:solidFill>
                  <a:srgbClr val="FFFFFF"/>
                </a:solidFill>
                <a:latin typeface="思源黑体" panose="020B0500000000000000" pitchFamily="34" charset="-122"/>
              </a:rPr>
              <a:t>我的控制面板</a:t>
            </a:r>
          </a:p>
        </p:txBody>
      </p:sp>
      <p:sp>
        <p:nvSpPr>
          <p:cNvPr id="84998" name="Content Placeholder 2">
            <a:extLst>
              <a:ext uri="{FF2B5EF4-FFF2-40B4-BE49-F238E27FC236}">
                <a16:creationId xmlns:a16="http://schemas.microsoft.com/office/drawing/2014/main" id="{5FA08118-6C2E-2D90-5B13-72C6C29434E7}"/>
              </a:ext>
            </a:extLst>
          </p:cNvPr>
          <p:cNvSpPr txBox="1">
            <a:spLocks noChangeArrowheads="1"/>
          </p:cNvSpPr>
          <p:nvPr/>
        </p:nvSpPr>
        <p:spPr bwMode="auto">
          <a:xfrm>
            <a:off x="1601788" y="5256213"/>
            <a:ext cx="106584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110000"/>
              </a:lnSpc>
              <a:spcBef>
                <a:spcPts val="900"/>
              </a:spcBef>
              <a:buFont typeface="Arial" panose="020B0604020202020204" pitchFamily="34" charset="0"/>
              <a:buChar char="•"/>
              <a:defRPr sz="2800">
                <a:solidFill>
                  <a:schemeClr val="tx2"/>
                </a:solidFill>
                <a:latin typeface="Times New Roman" panose="02020603050405020304" pitchFamily="18" charset="0"/>
                <a:ea typeface="思源黑体" panose="020B0500000000000000" pitchFamily="34" charset="-122"/>
              </a:defRPr>
            </a:lvl1pPr>
            <a:lvl2pPr marL="685800" indent="-228600">
              <a:lnSpc>
                <a:spcPct val="110000"/>
              </a:lnSpc>
              <a:spcBef>
                <a:spcPts val="900"/>
              </a:spcBef>
              <a:buFont typeface="Arial" panose="020B0604020202020204" pitchFamily="34" charset="0"/>
              <a:buChar char="−"/>
              <a:defRPr sz="2400">
                <a:solidFill>
                  <a:schemeClr val="tx2"/>
                </a:solidFill>
                <a:latin typeface="Times New Roman" panose="02020603050405020304" pitchFamily="18" charset="0"/>
                <a:ea typeface="思源黑体" panose="020B0500000000000000" pitchFamily="34" charset="-122"/>
              </a:defRPr>
            </a:lvl2pPr>
            <a:lvl3pPr marL="1143000" indent="-228600">
              <a:lnSpc>
                <a:spcPct val="110000"/>
              </a:lnSpc>
              <a:spcBef>
                <a:spcPts val="900"/>
              </a:spcBef>
              <a:buFont typeface="Arial" panose="020B0604020202020204" pitchFamily="34" charset="0"/>
              <a:buChar char="•"/>
              <a:defRPr sz="2000">
                <a:solidFill>
                  <a:schemeClr val="tx2"/>
                </a:solidFill>
                <a:latin typeface="Times New Roman" panose="02020603050405020304" pitchFamily="18" charset="0"/>
                <a:ea typeface="思源黑体" panose="020B0500000000000000" pitchFamily="34" charset="-122"/>
              </a:defRPr>
            </a:lvl3pPr>
            <a:lvl4pPr marL="1600200" indent="-228600">
              <a:lnSpc>
                <a:spcPct val="110000"/>
              </a:lnSpc>
              <a:spcBef>
                <a:spcPts val="900"/>
              </a:spcBef>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4pPr>
            <a:lvl5pPr marL="2057400" indent="-228600">
              <a:lnSpc>
                <a:spcPct val="110000"/>
              </a:lnSpc>
              <a:spcBef>
                <a:spcPts val="900"/>
              </a:spcBef>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5pPr>
            <a:lvl6pPr marL="2514600" indent="-228600" eaLnBrk="0" fontAlgn="base" hangingPunct="0">
              <a:lnSpc>
                <a:spcPct val="110000"/>
              </a:lnSpc>
              <a:spcBef>
                <a:spcPts val="900"/>
              </a:spcBef>
              <a:spcAft>
                <a:spcPct val="0"/>
              </a:spcAft>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6pPr>
            <a:lvl7pPr marL="2971800" indent="-228600" eaLnBrk="0" fontAlgn="base" hangingPunct="0">
              <a:lnSpc>
                <a:spcPct val="110000"/>
              </a:lnSpc>
              <a:spcBef>
                <a:spcPts val="900"/>
              </a:spcBef>
              <a:spcAft>
                <a:spcPct val="0"/>
              </a:spcAft>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7pPr>
            <a:lvl8pPr marL="3429000" indent="-228600" eaLnBrk="0" fontAlgn="base" hangingPunct="0">
              <a:lnSpc>
                <a:spcPct val="110000"/>
              </a:lnSpc>
              <a:spcBef>
                <a:spcPts val="900"/>
              </a:spcBef>
              <a:spcAft>
                <a:spcPct val="0"/>
              </a:spcAft>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8pPr>
            <a:lvl9pPr marL="3886200" indent="-228600" eaLnBrk="0" fontAlgn="base" hangingPunct="0">
              <a:lnSpc>
                <a:spcPct val="110000"/>
              </a:lnSpc>
              <a:spcBef>
                <a:spcPts val="900"/>
              </a:spcBef>
              <a:spcAft>
                <a:spcPct val="0"/>
              </a:spcAft>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9pPr>
          </a:lstStyle>
          <a:p>
            <a:pPr defTabSz="914400" eaLnBrk="1" hangingPunct="1">
              <a:lnSpc>
                <a:spcPct val="114000"/>
              </a:lnSpc>
              <a:buFont typeface="Arial" panose="020B0604020202020204" pitchFamily="34" charset="0"/>
              <a:buNone/>
            </a:pPr>
            <a:endParaRPr lang="zh-CN" altLang="en-US" sz="2400" b="1">
              <a:solidFill>
                <a:srgbClr val="454545"/>
              </a:solidFill>
            </a:endParaRPr>
          </a:p>
        </p:txBody>
      </p:sp>
      <p:grpSp>
        <p:nvGrpSpPr>
          <p:cNvPr id="4" name="组合 3">
            <a:extLst>
              <a:ext uri="{FF2B5EF4-FFF2-40B4-BE49-F238E27FC236}">
                <a16:creationId xmlns:a16="http://schemas.microsoft.com/office/drawing/2014/main" id="{B5F64102-C2FE-694C-E70C-198CE932F1C5}"/>
              </a:ext>
            </a:extLst>
          </p:cNvPr>
          <p:cNvGrpSpPr/>
          <p:nvPr/>
        </p:nvGrpSpPr>
        <p:grpSpPr>
          <a:xfrm>
            <a:off x="2461910" y="2266950"/>
            <a:ext cx="6788145" cy="3324979"/>
            <a:chOff x="2427091" y="1937010"/>
            <a:chExt cx="6788145" cy="3324979"/>
          </a:xfrm>
        </p:grpSpPr>
        <p:pic>
          <p:nvPicPr>
            <p:cNvPr id="2" name="图片 1">
              <a:extLst>
                <a:ext uri="{FF2B5EF4-FFF2-40B4-BE49-F238E27FC236}">
                  <a16:creationId xmlns:a16="http://schemas.microsoft.com/office/drawing/2014/main" id="{3C6AEA09-B56A-E9A6-95FC-C80475B4297E}"/>
                </a:ext>
              </a:extLst>
            </p:cNvPr>
            <p:cNvPicPr>
              <a:picLocks noChangeAspect="1"/>
            </p:cNvPicPr>
            <p:nvPr/>
          </p:nvPicPr>
          <p:blipFill>
            <a:blip r:embed="rId4"/>
            <a:srcRect b="18159"/>
            <a:stretch/>
          </p:blipFill>
          <p:spPr>
            <a:xfrm>
              <a:off x="2427091" y="1937010"/>
              <a:ext cx="6788145" cy="3236652"/>
            </a:xfrm>
            <a:prstGeom prst="rect">
              <a:avLst/>
            </a:prstGeom>
          </p:spPr>
        </p:pic>
        <p:pic>
          <p:nvPicPr>
            <p:cNvPr id="17410" name="Picture 2">
              <a:extLst>
                <a:ext uri="{FF2B5EF4-FFF2-40B4-BE49-F238E27FC236}">
                  <a16:creationId xmlns:a16="http://schemas.microsoft.com/office/drawing/2014/main" id="{401DD2E3-AF97-5F62-559D-14DED45B7B5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1821" t="25215"/>
            <a:stretch/>
          </p:blipFill>
          <p:spPr bwMode="auto">
            <a:xfrm>
              <a:off x="4146589" y="2889850"/>
              <a:ext cx="4907174" cy="2372139"/>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Rectangle 8">
            <a:extLst>
              <a:ext uri="{FF2B5EF4-FFF2-40B4-BE49-F238E27FC236}">
                <a16:creationId xmlns:a16="http://schemas.microsoft.com/office/drawing/2014/main" id="{4B824AEC-C9BF-8E6E-A153-8DD19201212E}"/>
              </a:ext>
            </a:extLst>
          </p:cNvPr>
          <p:cNvSpPr/>
          <p:nvPr/>
        </p:nvSpPr>
        <p:spPr>
          <a:xfrm>
            <a:off x="2553130" y="3620453"/>
            <a:ext cx="1242494" cy="1338897"/>
          </a:xfrm>
          <a:prstGeom prst="rect">
            <a:avLst/>
          </a:prstGeom>
          <a:no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400">
              <a:solidFill>
                <a:srgbClr val="FFFFFF"/>
              </a:solidFill>
            </a:endParaRPr>
          </a:p>
        </p:txBody>
      </p:sp>
      <p:sp>
        <p:nvSpPr>
          <p:cNvPr id="5" name="Speech Bubble: Rectangle 16">
            <a:extLst>
              <a:ext uri="{FF2B5EF4-FFF2-40B4-BE49-F238E27FC236}">
                <a16:creationId xmlns:a16="http://schemas.microsoft.com/office/drawing/2014/main" id="{B59BAD3C-242A-414D-90EA-DF791136D272}"/>
              </a:ext>
            </a:extLst>
          </p:cNvPr>
          <p:cNvSpPr>
            <a:spLocks noChangeArrowheads="1"/>
          </p:cNvSpPr>
          <p:nvPr/>
        </p:nvSpPr>
        <p:spPr bwMode="auto">
          <a:xfrm>
            <a:off x="8235316" y="5029021"/>
            <a:ext cx="2801046" cy="834694"/>
          </a:xfrm>
          <a:prstGeom prst="wedgeRectCallout">
            <a:avLst>
              <a:gd name="adj1" fmla="val -63328"/>
              <a:gd name="adj2" fmla="val -19391"/>
            </a:avLst>
          </a:prstGeom>
          <a:solidFill>
            <a:srgbClr val="F78B1E"/>
          </a:solidFill>
          <a:ln w="9525" algn="ctr">
            <a:noFill/>
            <a:round/>
            <a:headEnd/>
            <a:tailEnd/>
          </a:ln>
          <a:effectLst/>
          <a:scene3d>
            <a:camera prst="orthographicFront">
              <a:rot lat="0" lon="0" rev="0"/>
            </a:camera>
            <a:lightRig rig="contrasting" dir="t">
              <a:rot lat="0" lon="0" rev="7800000"/>
            </a:lightRig>
          </a:scene3d>
          <a:sp3d>
            <a:bevelT w="139700" h="139700"/>
          </a:sp3d>
        </p:spPr>
        <p:txBody>
          <a:bodyPr/>
          <a:lstStyle>
            <a:defPPr>
              <a:defRPr lang="en-US"/>
            </a:defPPr>
            <a:lvl1pPr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1pPr>
            <a:lvl2pPr marL="4572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2pPr>
            <a:lvl3pPr marL="9144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3pPr>
            <a:lvl4pPr marL="13716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4pPr>
            <a:lvl5pPr marL="18288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9pPr>
          </a:lstStyle>
          <a:p>
            <a:pPr defTabSz="914400" eaLnBrk="1" fontAlgn="auto" hangingPunct="1">
              <a:spcBef>
                <a:spcPts val="0"/>
              </a:spcBef>
              <a:spcAft>
                <a:spcPts val="0"/>
              </a:spcAft>
              <a:defRPr/>
            </a:pPr>
            <a:r>
              <a:rPr lang="zh-CN" altLang="en-US" sz="2000" b="1" kern="0" baseline="-25000" dirty="0">
                <a:solidFill>
                  <a:prstClr val="white"/>
                </a:solidFill>
                <a:latin typeface="等线" panose="02010600030101010101" pitchFamily="2" charset="-122"/>
                <a:ea typeface="等线" panose="02010600030101010101" pitchFamily="2" charset="-122"/>
              </a:rPr>
              <a:t>逐一查看您已创建的项目、已保存的记录、最近历史记录、管理已创建的快讯提醒​</a:t>
            </a:r>
          </a:p>
        </p:txBody>
      </p:sp>
    </p:spTree>
    <p:extLst>
      <p:ext uri="{BB962C8B-B14F-4D97-AF65-F5344CB8AC3E}">
        <p14:creationId xmlns:p14="http://schemas.microsoft.com/office/powerpoint/2010/main" val="79237920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53B6C1E-4628-8D42-A2FF-6CE47ED72A2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53400" y="5242343"/>
            <a:ext cx="6476315" cy="1188499"/>
          </a:xfrm>
          <a:prstGeom prst="rect">
            <a:avLst/>
          </a:prstGeom>
        </p:spPr>
      </p:pic>
      <p:pic>
        <p:nvPicPr>
          <p:cNvPr id="7" name="Picture 6">
            <a:extLst>
              <a:ext uri="{FF2B5EF4-FFF2-40B4-BE49-F238E27FC236}">
                <a16:creationId xmlns:a16="http://schemas.microsoft.com/office/drawing/2014/main" id="{CA66F40E-4570-254B-BF92-AB2BCF0799C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59151" y="3048909"/>
            <a:ext cx="6476315" cy="1188499"/>
          </a:xfrm>
          <a:prstGeom prst="rect">
            <a:avLst/>
          </a:prstGeom>
        </p:spPr>
      </p:pic>
      <p:pic>
        <p:nvPicPr>
          <p:cNvPr id="8" name="Picture 7">
            <a:extLst>
              <a:ext uri="{FF2B5EF4-FFF2-40B4-BE49-F238E27FC236}">
                <a16:creationId xmlns:a16="http://schemas.microsoft.com/office/drawing/2014/main" id="{40053D3E-7B24-E14B-89FB-517E4A2D0FC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04067" y="1943376"/>
            <a:ext cx="6476315" cy="1188499"/>
          </a:xfrm>
          <a:prstGeom prst="rect">
            <a:avLst/>
          </a:prstGeom>
        </p:spPr>
      </p:pic>
      <p:pic>
        <p:nvPicPr>
          <p:cNvPr id="9" name="Picture 8">
            <a:extLst>
              <a:ext uri="{FF2B5EF4-FFF2-40B4-BE49-F238E27FC236}">
                <a16:creationId xmlns:a16="http://schemas.microsoft.com/office/drawing/2014/main" id="{6E8D21AA-954F-9546-A15C-77CA298D500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87551" y="4136810"/>
            <a:ext cx="6476315" cy="1188499"/>
          </a:xfrm>
          <a:prstGeom prst="rect">
            <a:avLst/>
          </a:prstGeom>
        </p:spPr>
      </p:pic>
      <p:sp>
        <p:nvSpPr>
          <p:cNvPr id="2" name="Rectangle 1">
            <a:extLst>
              <a:ext uri="{FF2B5EF4-FFF2-40B4-BE49-F238E27FC236}">
                <a16:creationId xmlns:a16="http://schemas.microsoft.com/office/drawing/2014/main" id="{D0D5D637-8983-E145-AA76-96149580F398}"/>
              </a:ext>
            </a:extLst>
          </p:cNvPr>
          <p:cNvSpPr/>
          <p:nvPr/>
        </p:nvSpPr>
        <p:spPr>
          <a:xfrm>
            <a:off x="0" y="200326"/>
            <a:ext cx="8521147" cy="6457347"/>
          </a:xfrm>
          <a:custGeom>
            <a:avLst/>
            <a:gdLst>
              <a:gd name="connsiteX0" fmla="*/ 0 w 11049000"/>
              <a:gd name="connsiteY0" fmla="*/ 0 h 6430842"/>
              <a:gd name="connsiteX1" fmla="*/ 11049000 w 11049000"/>
              <a:gd name="connsiteY1" fmla="*/ 0 h 6430842"/>
              <a:gd name="connsiteX2" fmla="*/ 11049000 w 11049000"/>
              <a:gd name="connsiteY2" fmla="*/ 6430842 h 6430842"/>
              <a:gd name="connsiteX3" fmla="*/ 0 w 11049000"/>
              <a:gd name="connsiteY3" fmla="*/ 6430842 h 6430842"/>
              <a:gd name="connsiteX4" fmla="*/ 0 w 11049000"/>
              <a:gd name="connsiteY4" fmla="*/ 0 h 6430842"/>
              <a:gd name="connsiteX0" fmla="*/ 0 w 11049000"/>
              <a:gd name="connsiteY0" fmla="*/ 0 h 6444095"/>
              <a:gd name="connsiteX1" fmla="*/ 11049000 w 11049000"/>
              <a:gd name="connsiteY1" fmla="*/ 0 h 6444095"/>
              <a:gd name="connsiteX2" fmla="*/ 7444409 w 11049000"/>
              <a:gd name="connsiteY2" fmla="*/ 6444095 h 6444095"/>
              <a:gd name="connsiteX3" fmla="*/ 0 w 11049000"/>
              <a:gd name="connsiteY3" fmla="*/ 6430842 h 6444095"/>
              <a:gd name="connsiteX4" fmla="*/ 0 w 11049000"/>
              <a:gd name="connsiteY4" fmla="*/ 0 h 6444095"/>
              <a:gd name="connsiteX0" fmla="*/ 0 w 12870482"/>
              <a:gd name="connsiteY0" fmla="*/ 13252 h 6457347"/>
              <a:gd name="connsiteX1" fmla="*/ 12870482 w 12870482"/>
              <a:gd name="connsiteY1" fmla="*/ 0 h 6457347"/>
              <a:gd name="connsiteX2" fmla="*/ 7444409 w 12870482"/>
              <a:gd name="connsiteY2" fmla="*/ 6457347 h 6457347"/>
              <a:gd name="connsiteX3" fmla="*/ 0 w 12870482"/>
              <a:gd name="connsiteY3" fmla="*/ 6444094 h 6457347"/>
              <a:gd name="connsiteX4" fmla="*/ 0 w 12870482"/>
              <a:gd name="connsiteY4" fmla="*/ 13252 h 6457347"/>
              <a:gd name="connsiteX0" fmla="*/ 0 w 12870482"/>
              <a:gd name="connsiteY0" fmla="*/ 13252 h 6457347"/>
              <a:gd name="connsiteX1" fmla="*/ 12870482 w 12870482"/>
              <a:gd name="connsiteY1" fmla="*/ 0 h 6457347"/>
              <a:gd name="connsiteX2" fmla="*/ 8585339 w 12870482"/>
              <a:gd name="connsiteY2" fmla="*/ 6457347 h 6457347"/>
              <a:gd name="connsiteX3" fmla="*/ 0 w 12870482"/>
              <a:gd name="connsiteY3" fmla="*/ 6444094 h 6457347"/>
              <a:gd name="connsiteX4" fmla="*/ 0 w 12870482"/>
              <a:gd name="connsiteY4" fmla="*/ 13252 h 6457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70482" h="6457347">
                <a:moveTo>
                  <a:pt x="0" y="13252"/>
                </a:moveTo>
                <a:lnTo>
                  <a:pt x="12870482" y="0"/>
                </a:lnTo>
                <a:lnTo>
                  <a:pt x="8585339" y="6457347"/>
                </a:lnTo>
                <a:lnTo>
                  <a:pt x="0" y="6444094"/>
                </a:lnTo>
                <a:lnTo>
                  <a:pt x="0" y="1325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1" u="none" strike="noStrike" kern="1200" cap="none" spc="0" normalizeH="0" baseline="0" noProof="0" dirty="0">
              <a:ln>
                <a:noFill/>
              </a:ln>
              <a:solidFill>
                <a:prstClr val="white"/>
              </a:solidFill>
              <a:effectLst/>
              <a:uLnTx/>
              <a:uFillTx/>
              <a:latin typeface="思源黑体" panose="020B0500000000000000" pitchFamily="34" charset="-122"/>
              <a:ea typeface="+mn-ea"/>
              <a:cs typeface="+mn-cs"/>
            </a:endParaRPr>
          </a:p>
        </p:txBody>
      </p:sp>
      <p:sp>
        <p:nvSpPr>
          <p:cNvPr id="11" name="Text Placeholder 3">
            <a:extLst>
              <a:ext uri="{FF2B5EF4-FFF2-40B4-BE49-F238E27FC236}">
                <a16:creationId xmlns:a16="http://schemas.microsoft.com/office/drawing/2014/main" id="{47081077-4405-2D49-AA38-CF0FB81F2AB9}"/>
              </a:ext>
            </a:extLst>
          </p:cNvPr>
          <p:cNvSpPr txBox="1">
            <a:spLocks/>
          </p:cNvSpPr>
          <p:nvPr/>
        </p:nvSpPr>
        <p:spPr>
          <a:xfrm>
            <a:off x="652527" y="1754831"/>
            <a:ext cx="7806624" cy="1583222"/>
          </a:xfrm>
          <a:prstGeom prst="rect">
            <a:avLst/>
          </a:prstGeom>
        </p:spPr>
        <p:txBody>
          <a:bodyPr/>
          <a:lstStyle>
            <a:lvl1pPr marL="228600" indent="-228600" algn="l" defTabSz="914400" rtl="0" eaLnBrk="1" latinLnBrk="0" hangingPunct="1">
              <a:lnSpc>
                <a:spcPct val="110000"/>
              </a:lnSpc>
              <a:spcBef>
                <a:spcPts val="9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110000"/>
              </a:lnSpc>
              <a:spcBef>
                <a:spcPts val="9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110000"/>
              </a:lnSpc>
              <a:spcBef>
                <a:spcPts val="9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110000"/>
              </a:lnSpc>
              <a:spcBef>
                <a:spcPts val="9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110000"/>
              </a:lnSpc>
              <a:spcBef>
                <a:spcPts val="9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900"/>
              </a:spcBef>
              <a:spcAft>
                <a:spcPts val="0"/>
              </a:spcAft>
              <a:buClrTx/>
              <a:buSzTx/>
              <a:buFont typeface="Arial" panose="020B0604020202020204" pitchFamily="34" charset="0"/>
              <a:buNone/>
              <a:tabLst/>
              <a:defRPr/>
            </a:pPr>
            <a:r>
              <a:rPr kumimoji="0" lang="en-US" sz="4400" b="0" i="0" u="none" strike="noStrike" kern="1200" cap="none" spc="0" normalizeH="0" baseline="0" noProof="0" dirty="0">
                <a:ln>
                  <a:noFill/>
                </a:ln>
                <a:solidFill>
                  <a:prstClr val="white"/>
                </a:solidFill>
                <a:effectLst/>
                <a:uLnTx/>
                <a:uFillTx/>
                <a:latin typeface="思源黑体" panose="020B0500000000000000" pitchFamily="34" charset="-122"/>
                <a:ea typeface="+mn-ea"/>
                <a:cs typeface="+mn-cs"/>
              </a:rPr>
              <a:t>Literary Reference Center</a:t>
            </a:r>
          </a:p>
          <a:p>
            <a:pPr marL="0" marR="0" lvl="0" indent="0" algn="l" defTabSz="914400" rtl="0" eaLnBrk="1" fontAlgn="auto" latinLnBrk="0" hangingPunct="1">
              <a:lnSpc>
                <a:spcPct val="110000"/>
              </a:lnSpc>
              <a:spcBef>
                <a:spcPts val="900"/>
              </a:spcBef>
              <a:spcAft>
                <a:spcPts val="0"/>
              </a:spcAft>
              <a:buClrTx/>
              <a:buSzTx/>
              <a:buFont typeface="Arial" panose="020B0604020202020204" pitchFamily="34" charset="0"/>
              <a:buNone/>
              <a:tabLst/>
              <a:defRPr/>
            </a:pPr>
            <a:r>
              <a:rPr kumimoji="0" lang="zh-CN" altLang="en-US" sz="4400" b="0" i="0" u="none" strike="noStrike" kern="1200" cap="none" spc="0" normalizeH="0" baseline="0" noProof="0" dirty="0">
                <a:ln>
                  <a:noFill/>
                </a:ln>
                <a:solidFill>
                  <a:prstClr val="white"/>
                </a:solidFill>
                <a:effectLst/>
                <a:uLnTx/>
                <a:uFillTx/>
                <a:latin typeface="思源黑体" panose="020B0500000000000000" pitchFamily="34" charset="-122"/>
                <a:ea typeface="+mn-ea"/>
                <a:cs typeface="+mn-cs"/>
              </a:rPr>
              <a:t>英语文学资源中心</a:t>
            </a:r>
            <a:endParaRPr kumimoji="0" lang="en-US" sz="4400" b="0" i="0" u="none" strike="noStrike" kern="1200" cap="none" spc="0" normalizeH="0" baseline="0" noProof="0" dirty="0">
              <a:ln>
                <a:noFill/>
              </a:ln>
              <a:solidFill>
                <a:prstClr val="white"/>
              </a:solidFill>
              <a:effectLst/>
              <a:uLnTx/>
              <a:uFillTx/>
              <a:latin typeface="思源黑体" panose="020B0500000000000000" pitchFamily="34" charset="-122"/>
              <a:ea typeface="+mn-ea"/>
              <a:cs typeface="+mn-cs"/>
            </a:endParaRPr>
          </a:p>
        </p:txBody>
      </p:sp>
    </p:spTree>
    <p:extLst>
      <p:ext uri="{BB962C8B-B14F-4D97-AF65-F5344CB8AC3E}">
        <p14:creationId xmlns:p14="http://schemas.microsoft.com/office/powerpoint/2010/main" val="520877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8" descr="A drawing of a light bulb with yellow crumpled paper as its light">
            <a:extLst>
              <a:ext uri="{FF2B5EF4-FFF2-40B4-BE49-F238E27FC236}">
                <a16:creationId xmlns:a16="http://schemas.microsoft.com/office/drawing/2014/main" id="{C577A3C6-63C3-51B7-7E11-29F1A3AF060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7330" b="11156"/>
          <a:stretch>
            <a:fillRect/>
          </a:stretch>
        </p:blipFill>
        <p:spPr bwMode="auto">
          <a:xfrm>
            <a:off x="7772400" y="4170363"/>
            <a:ext cx="4419600" cy="2401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71" name="Picture 7" descr="A drawing of a light bulb with yellow crumpled paper as its light">
            <a:extLst>
              <a:ext uri="{FF2B5EF4-FFF2-40B4-BE49-F238E27FC236}">
                <a16:creationId xmlns:a16="http://schemas.microsoft.com/office/drawing/2014/main" id="{F3EF5193-2C9A-CA4A-DDD3-A6F81D2B15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1156" b="7330"/>
          <a:stretch>
            <a:fillRect/>
          </a:stretch>
        </p:blipFill>
        <p:spPr bwMode="auto">
          <a:xfrm>
            <a:off x="0" y="19050"/>
            <a:ext cx="5138738" cy="279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72" name="Title 1">
            <a:extLst>
              <a:ext uri="{FF2B5EF4-FFF2-40B4-BE49-F238E27FC236}">
                <a16:creationId xmlns:a16="http://schemas.microsoft.com/office/drawing/2014/main" id="{905624DC-9318-1F4B-E948-4ED4CDA58420}"/>
              </a:ext>
            </a:extLst>
          </p:cNvPr>
          <p:cNvSpPr>
            <a:spLocks noGrp="1" noChangeArrowheads="1"/>
          </p:cNvSpPr>
          <p:nvPr>
            <p:ph type="ctrTitle"/>
          </p:nvPr>
        </p:nvSpPr>
        <p:spPr>
          <a:xfrm>
            <a:off x="914400" y="1905000"/>
            <a:ext cx="10363200" cy="1812925"/>
          </a:xfrm>
        </p:spPr>
        <p:txBody>
          <a:bodyPr/>
          <a:lstStyle/>
          <a:p>
            <a:pPr eaLnBrk="1" hangingPunct="1"/>
            <a:r>
              <a:rPr lang="en-US" altLang="zh-CN" sz="4400" b="1" dirty="0">
                <a:solidFill>
                  <a:schemeClr val="tx2"/>
                </a:solidFill>
                <a:latin typeface="Open Sans" panose="020B0606030504020204" pitchFamily="34" charset="0"/>
                <a:cs typeface="Open Sans" panose="020B0606030504020204" pitchFamily="34" charset="0"/>
              </a:rPr>
              <a:t>EDS</a:t>
            </a:r>
            <a:r>
              <a:rPr lang="zh-CN" altLang="en-US" sz="4400" b="1" dirty="0">
                <a:solidFill>
                  <a:schemeClr val="tx2"/>
                </a:solidFill>
                <a:latin typeface="Open Sans" panose="020B0606030504020204" pitchFamily="34" charset="0"/>
                <a:cs typeface="Open Sans" panose="020B0606030504020204" pitchFamily="34" charset="0"/>
              </a:rPr>
              <a:t>检索操作概览</a:t>
            </a:r>
            <a:endParaRPr lang="en-AU" altLang="en-US" sz="4400" b="1" dirty="0">
              <a:solidFill>
                <a:schemeClr val="tx2"/>
              </a:solidFill>
              <a:latin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449343280"/>
      </p:ext>
    </p:extLst>
  </p:cSld>
  <p:clrMapOvr>
    <a:masterClrMapping/>
  </p:clrMapOvr>
  <p:transition spd="med">
    <p:fade/>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F3237D3A-3836-049A-5467-C653A351BB67}"/>
              </a:ext>
            </a:extLst>
          </p:cNvPr>
          <p:cNvPicPr>
            <a:picLocks noChangeAspect="1"/>
          </p:cNvPicPr>
          <p:nvPr/>
        </p:nvPicPr>
        <p:blipFill>
          <a:blip r:embed="rId3"/>
          <a:stretch>
            <a:fillRect/>
          </a:stretch>
        </p:blipFill>
        <p:spPr>
          <a:xfrm>
            <a:off x="2208648" y="1933752"/>
            <a:ext cx="7904355" cy="4676421"/>
          </a:xfrm>
          <a:prstGeom prst="rect">
            <a:avLst/>
          </a:prstGeom>
        </p:spPr>
      </p:pic>
      <p:pic>
        <p:nvPicPr>
          <p:cNvPr id="84994" name="Picture 2">
            <a:extLst>
              <a:ext uri="{FF2B5EF4-FFF2-40B4-BE49-F238E27FC236}">
                <a16:creationId xmlns:a16="http://schemas.microsoft.com/office/drawing/2014/main" id="{D58D839B-ABAE-500D-B450-A031E0126C7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3366" r="3366"/>
          <a:stretch>
            <a:fillRect/>
          </a:stretch>
        </p:blipFill>
        <p:spPr bwMode="auto">
          <a:xfrm>
            <a:off x="995363" y="1363663"/>
            <a:ext cx="10382250" cy="553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5" name="Title 1">
            <a:extLst>
              <a:ext uri="{FF2B5EF4-FFF2-40B4-BE49-F238E27FC236}">
                <a16:creationId xmlns:a16="http://schemas.microsoft.com/office/drawing/2014/main" id="{7B95BB8B-6944-CD34-F434-A35F465DAEEB}"/>
              </a:ext>
            </a:extLst>
          </p:cNvPr>
          <p:cNvSpPr>
            <a:spLocks noGrp="1" noChangeArrowheads="1"/>
          </p:cNvSpPr>
          <p:nvPr>
            <p:ph type="title"/>
          </p:nvPr>
        </p:nvSpPr>
        <p:spPr/>
        <p:txBody>
          <a:bodyPr/>
          <a:lstStyle/>
          <a:p>
            <a:pPr eaLnBrk="1" hangingPunct="1"/>
            <a:endParaRPr lang="en-US" altLang="en-US"/>
          </a:p>
        </p:txBody>
      </p:sp>
      <p:grpSp>
        <p:nvGrpSpPr>
          <p:cNvPr id="84996" name="Group 32">
            <a:extLst>
              <a:ext uri="{FF2B5EF4-FFF2-40B4-BE49-F238E27FC236}">
                <a16:creationId xmlns:a16="http://schemas.microsoft.com/office/drawing/2014/main" id="{5AF6A588-7D00-B8BA-BF6B-B71578215303}"/>
              </a:ext>
            </a:extLst>
          </p:cNvPr>
          <p:cNvGrpSpPr>
            <a:grpSpLocks/>
          </p:cNvGrpSpPr>
          <p:nvPr/>
        </p:nvGrpSpPr>
        <p:grpSpPr bwMode="auto">
          <a:xfrm>
            <a:off x="304800" y="304800"/>
            <a:ext cx="11582400" cy="1274763"/>
            <a:chOff x="304800" y="304799"/>
            <a:chExt cx="11582400" cy="1274619"/>
          </a:xfrm>
        </p:grpSpPr>
        <p:sp>
          <p:nvSpPr>
            <p:cNvPr id="34" name="Rectangle 33">
              <a:extLst>
                <a:ext uri="{FF2B5EF4-FFF2-40B4-BE49-F238E27FC236}">
                  <a16:creationId xmlns:a16="http://schemas.microsoft.com/office/drawing/2014/main" id="{4EC94B2D-1CDD-08C9-87DC-BFE457349657}"/>
                </a:ext>
              </a:extLst>
            </p:cNvPr>
            <p:cNvSpPr/>
            <p:nvPr/>
          </p:nvSpPr>
          <p:spPr>
            <a:xfrm>
              <a:off x="304800" y="304799"/>
              <a:ext cx="11582400" cy="119207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400">
                <a:solidFill>
                  <a:srgbClr val="FFFFFF"/>
                </a:solidFill>
              </a:endParaRPr>
            </a:p>
          </p:txBody>
        </p:sp>
        <p:sp>
          <p:nvSpPr>
            <p:cNvPr id="35" name="Rectangle 34">
              <a:extLst>
                <a:ext uri="{FF2B5EF4-FFF2-40B4-BE49-F238E27FC236}">
                  <a16:creationId xmlns:a16="http://schemas.microsoft.com/office/drawing/2014/main" id="{4A85DAB0-7921-5777-88E4-3C8F6DCFEC70}"/>
                </a:ext>
              </a:extLst>
            </p:cNvPr>
            <p:cNvSpPr/>
            <p:nvPr/>
          </p:nvSpPr>
          <p:spPr>
            <a:xfrm rot="5400000">
              <a:off x="3096430" y="-1420151"/>
              <a:ext cx="207940" cy="57912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endParaRPr lang="en-US" sz="1400">
                <a:solidFill>
                  <a:srgbClr val="FFFFFF"/>
                </a:solidFill>
                <a:latin typeface="Arial" panose="020B0604020202020204"/>
              </a:endParaRPr>
            </a:p>
          </p:txBody>
        </p:sp>
        <p:sp>
          <p:nvSpPr>
            <p:cNvPr id="36" name="Rectangle 35">
              <a:extLst>
                <a:ext uri="{FF2B5EF4-FFF2-40B4-BE49-F238E27FC236}">
                  <a16:creationId xmlns:a16="http://schemas.microsoft.com/office/drawing/2014/main" id="{A66FA55C-44F2-2B28-A125-B5E675F3FDBC}"/>
                </a:ext>
              </a:extLst>
            </p:cNvPr>
            <p:cNvSpPr/>
            <p:nvPr/>
          </p:nvSpPr>
          <p:spPr>
            <a:xfrm rot="5400000">
              <a:off x="8887630" y="-1420151"/>
              <a:ext cx="207940" cy="5791200"/>
            </a:xfrm>
            <a:prstGeom prst="rect">
              <a:avLst/>
            </a:prstGeom>
            <a:solidFill>
              <a:srgbClr val="FAB73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endParaRPr lang="en-US" sz="1400">
                <a:solidFill>
                  <a:srgbClr val="FFFFFF"/>
                </a:solidFill>
                <a:latin typeface="Arial" panose="020B0604020202020204"/>
              </a:endParaRPr>
            </a:p>
          </p:txBody>
        </p:sp>
      </p:grpSp>
      <p:sp>
        <p:nvSpPr>
          <p:cNvPr id="84997" name="Title 1">
            <a:extLst>
              <a:ext uri="{FF2B5EF4-FFF2-40B4-BE49-F238E27FC236}">
                <a16:creationId xmlns:a16="http://schemas.microsoft.com/office/drawing/2014/main" id="{520A595E-C394-34B8-E124-102EF7823C48}"/>
              </a:ext>
            </a:extLst>
          </p:cNvPr>
          <p:cNvSpPr txBox="1">
            <a:spLocks noChangeArrowheads="1"/>
          </p:cNvSpPr>
          <p:nvPr/>
        </p:nvSpPr>
        <p:spPr bwMode="auto">
          <a:xfrm>
            <a:off x="695325" y="534988"/>
            <a:ext cx="10982325" cy="665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110000"/>
              </a:lnSpc>
              <a:spcBef>
                <a:spcPts val="900"/>
              </a:spcBef>
              <a:buFont typeface="Arial" panose="020B0604020202020204" pitchFamily="34" charset="0"/>
              <a:buChar char="•"/>
              <a:defRPr sz="2800">
                <a:solidFill>
                  <a:schemeClr val="tx2"/>
                </a:solidFill>
                <a:latin typeface="Times New Roman" panose="02020603050405020304" pitchFamily="18" charset="0"/>
                <a:ea typeface="思源黑体" panose="020B0500000000000000" pitchFamily="34" charset="-122"/>
              </a:defRPr>
            </a:lvl1pPr>
            <a:lvl2pPr marL="742950" indent="-285750">
              <a:lnSpc>
                <a:spcPct val="110000"/>
              </a:lnSpc>
              <a:spcBef>
                <a:spcPts val="900"/>
              </a:spcBef>
              <a:buFont typeface="Arial" panose="020B0604020202020204" pitchFamily="34" charset="0"/>
              <a:buChar char="−"/>
              <a:defRPr sz="2400">
                <a:solidFill>
                  <a:schemeClr val="tx2"/>
                </a:solidFill>
                <a:latin typeface="Times New Roman" panose="02020603050405020304" pitchFamily="18" charset="0"/>
                <a:ea typeface="思源黑体" panose="020B0500000000000000" pitchFamily="34" charset="-122"/>
              </a:defRPr>
            </a:lvl2pPr>
            <a:lvl3pPr marL="1143000" indent="-228600">
              <a:lnSpc>
                <a:spcPct val="110000"/>
              </a:lnSpc>
              <a:spcBef>
                <a:spcPts val="900"/>
              </a:spcBef>
              <a:buFont typeface="Arial" panose="020B0604020202020204" pitchFamily="34" charset="0"/>
              <a:buChar char="•"/>
              <a:defRPr sz="2000">
                <a:solidFill>
                  <a:schemeClr val="tx2"/>
                </a:solidFill>
                <a:latin typeface="Times New Roman" panose="02020603050405020304" pitchFamily="18" charset="0"/>
                <a:ea typeface="思源黑体" panose="020B0500000000000000" pitchFamily="34" charset="-122"/>
              </a:defRPr>
            </a:lvl3pPr>
            <a:lvl4pPr marL="1600200" indent="-228600">
              <a:lnSpc>
                <a:spcPct val="110000"/>
              </a:lnSpc>
              <a:spcBef>
                <a:spcPts val="900"/>
              </a:spcBef>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4pPr>
            <a:lvl5pPr marL="2057400" indent="-228600">
              <a:lnSpc>
                <a:spcPct val="110000"/>
              </a:lnSpc>
              <a:spcBef>
                <a:spcPts val="900"/>
              </a:spcBef>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5pPr>
            <a:lvl6pPr marL="2514600" indent="-228600" eaLnBrk="0" fontAlgn="base" hangingPunct="0">
              <a:lnSpc>
                <a:spcPct val="110000"/>
              </a:lnSpc>
              <a:spcBef>
                <a:spcPts val="900"/>
              </a:spcBef>
              <a:spcAft>
                <a:spcPct val="0"/>
              </a:spcAft>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6pPr>
            <a:lvl7pPr marL="2971800" indent="-228600" eaLnBrk="0" fontAlgn="base" hangingPunct="0">
              <a:lnSpc>
                <a:spcPct val="110000"/>
              </a:lnSpc>
              <a:spcBef>
                <a:spcPts val="900"/>
              </a:spcBef>
              <a:spcAft>
                <a:spcPct val="0"/>
              </a:spcAft>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7pPr>
            <a:lvl8pPr marL="3429000" indent="-228600" eaLnBrk="0" fontAlgn="base" hangingPunct="0">
              <a:lnSpc>
                <a:spcPct val="110000"/>
              </a:lnSpc>
              <a:spcBef>
                <a:spcPts val="900"/>
              </a:spcBef>
              <a:spcAft>
                <a:spcPct val="0"/>
              </a:spcAft>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8pPr>
            <a:lvl9pPr marL="3886200" indent="-228600" eaLnBrk="0" fontAlgn="base" hangingPunct="0">
              <a:lnSpc>
                <a:spcPct val="110000"/>
              </a:lnSpc>
              <a:spcBef>
                <a:spcPts val="900"/>
              </a:spcBef>
              <a:spcAft>
                <a:spcPct val="0"/>
              </a:spcAft>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9pPr>
          </a:lstStyle>
          <a:p>
            <a:pPr defTabSz="914400" eaLnBrk="1" hangingPunct="1">
              <a:spcBef>
                <a:spcPct val="0"/>
              </a:spcBef>
              <a:buFontTx/>
              <a:buNone/>
            </a:pPr>
            <a:r>
              <a:rPr lang="zh-CN" altLang="en-US" sz="3200" b="1">
                <a:solidFill>
                  <a:srgbClr val="FFFFFF"/>
                </a:solidFill>
                <a:latin typeface="思源黑体" panose="020B0500000000000000" pitchFamily="34" charset="-122"/>
              </a:rPr>
              <a:t>基本检索</a:t>
            </a:r>
            <a:endParaRPr lang="zh-CN" altLang="en-US" sz="2400">
              <a:solidFill>
                <a:srgbClr val="FFFFFF"/>
              </a:solidFill>
              <a:latin typeface="思源黑体" panose="020B0500000000000000" pitchFamily="34" charset="-122"/>
            </a:endParaRPr>
          </a:p>
          <a:p>
            <a:pPr defTabSz="914400" eaLnBrk="1" hangingPunct="1">
              <a:spcBef>
                <a:spcPct val="0"/>
              </a:spcBef>
              <a:buFontTx/>
              <a:buNone/>
            </a:pPr>
            <a:endParaRPr lang="zh-CN" altLang="en-US" sz="3200">
              <a:solidFill>
                <a:srgbClr val="FFFFFF"/>
              </a:solidFill>
              <a:latin typeface="思源黑体" panose="020B0500000000000000" pitchFamily="34" charset="-122"/>
            </a:endParaRPr>
          </a:p>
        </p:txBody>
      </p:sp>
      <p:sp>
        <p:nvSpPr>
          <p:cNvPr id="84998" name="Content Placeholder 2">
            <a:extLst>
              <a:ext uri="{FF2B5EF4-FFF2-40B4-BE49-F238E27FC236}">
                <a16:creationId xmlns:a16="http://schemas.microsoft.com/office/drawing/2014/main" id="{5FA08118-6C2E-2D90-5B13-72C6C29434E7}"/>
              </a:ext>
            </a:extLst>
          </p:cNvPr>
          <p:cNvSpPr txBox="1">
            <a:spLocks noChangeArrowheads="1"/>
          </p:cNvSpPr>
          <p:nvPr/>
        </p:nvSpPr>
        <p:spPr bwMode="auto">
          <a:xfrm>
            <a:off x="1601788" y="5256213"/>
            <a:ext cx="106584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110000"/>
              </a:lnSpc>
              <a:spcBef>
                <a:spcPts val="900"/>
              </a:spcBef>
              <a:buFont typeface="Arial" panose="020B0604020202020204" pitchFamily="34" charset="0"/>
              <a:buChar char="•"/>
              <a:defRPr sz="2800">
                <a:solidFill>
                  <a:schemeClr val="tx2"/>
                </a:solidFill>
                <a:latin typeface="Times New Roman" panose="02020603050405020304" pitchFamily="18" charset="0"/>
                <a:ea typeface="思源黑体" panose="020B0500000000000000" pitchFamily="34" charset="-122"/>
              </a:defRPr>
            </a:lvl1pPr>
            <a:lvl2pPr marL="685800" indent="-228600">
              <a:lnSpc>
                <a:spcPct val="110000"/>
              </a:lnSpc>
              <a:spcBef>
                <a:spcPts val="900"/>
              </a:spcBef>
              <a:buFont typeface="Arial" panose="020B0604020202020204" pitchFamily="34" charset="0"/>
              <a:buChar char="−"/>
              <a:defRPr sz="2400">
                <a:solidFill>
                  <a:schemeClr val="tx2"/>
                </a:solidFill>
                <a:latin typeface="Times New Roman" panose="02020603050405020304" pitchFamily="18" charset="0"/>
                <a:ea typeface="思源黑体" panose="020B0500000000000000" pitchFamily="34" charset="-122"/>
              </a:defRPr>
            </a:lvl2pPr>
            <a:lvl3pPr marL="1143000" indent="-228600">
              <a:lnSpc>
                <a:spcPct val="110000"/>
              </a:lnSpc>
              <a:spcBef>
                <a:spcPts val="900"/>
              </a:spcBef>
              <a:buFont typeface="Arial" panose="020B0604020202020204" pitchFamily="34" charset="0"/>
              <a:buChar char="•"/>
              <a:defRPr sz="2000">
                <a:solidFill>
                  <a:schemeClr val="tx2"/>
                </a:solidFill>
                <a:latin typeface="Times New Roman" panose="02020603050405020304" pitchFamily="18" charset="0"/>
                <a:ea typeface="思源黑体" panose="020B0500000000000000" pitchFamily="34" charset="-122"/>
              </a:defRPr>
            </a:lvl3pPr>
            <a:lvl4pPr marL="1600200" indent="-228600">
              <a:lnSpc>
                <a:spcPct val="110000"/>
              </a:lnSpc>
              <a:spcBef>
                <a:spcPts val="900"/>
              </a:spcBef>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4pPr>
            <a:lvl5pPr marL="2057400" indent="-228600">
              <a:lnSpc>
                <a:spcPct val="110000"/>
              </a:lnSpc>
              <a:spcBef>
                <a:spcPts val="900"/>
              </a:spcBef>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5pPr>
            <a:lvl6pPr marL="2514600" indent="-228600" eaLnBrk="0" fontAlgn="base" hangingPunct="0">
              <a:lnSpc>
                <a:spcPct val="110000"/>
              </a:lnSpc>
              <a:spcBef>
                <a:spcPts val="900"/>
              </a:spcBef>
              <a:spcAft>
                <a:spcPct val="0"/>
              </a:spcAft>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6pPr>
            <a:lvl7pPr marL="2971800" indent="-228600" eaLnBrk="0" fontAlgn="base" hangingPunct="0">
              <a:lnSpc>
                <a:spcPct val="110000"/>
              </a:lnSpc>
              <a:spcBef>
                <a:spcPts val="900"/>
              </a:spcBef>
              <a:spcAft>
                <a:spcPct val="0"/>
              </a:spcAft>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7pPr>
            <a:lvl8pPr marL="3429000" indent="-228600" eaLnBrk="0" fontAlgn="base" hangingPunct="0">
              <a:lnSpc>
                <a:spcPct val="110000"/>
              </a:lnSpc>
              <a:spcBef>
                <a:spcPts val="900"/>
              </a:spcBef>
              <a:spcAft>
                <a:spcPct val="0"/>
              </a:spcAft>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8pPr>
            <a:lvl9pPr marL="3886200" indent="-228600" eaLnBrk="0" fontAlgn="base" hangingPunct="0">
              <a:lnSpc>
                <a:spcPct val="110000"/>
              </a:lnSpc>
              <a:spcBef>
                <a:spcPts val="900"/>
              </a:spcBef>
              <a:spcAft>
                <a:spcPct val="0"/>
              </a:spcAft>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9pPr>
          </a:lstStyle>
          <a:p>
            <a:pPr defTabSz="914400" eaLnBrk="1" hangingPunct="1">
              <a:lnSpc>
                <a:spcPct val="114000"/>
              </a:lnSpc>
              <a:buFont typeface="Arial" panose="020B0604020202020204" pitchFamily="34" charset="0"/>
              <a:buNone/>
            </a:pPr>
            <a:endParaRPr lang="zh-CN" altLang="en-US" sz="2400" b="1">
              <a:solidFill>
                <a:srgbClr val="454545"/>
              </a:solidFill>
            </a:endParaRPr>
          </a:p>
        </p:txBody>
      </p:sp>
      <p:sp>
        <p:nvSpPr>
          <p:cNvPr id="11" name="Rectangle 8">
            <a:extLst>
              <a:ext uri="{FF2B5EF4-FFF2-40B4-BE49-F238E27FC236}">
                <a16:creationId xmlns:a16="http://schemas.microsoft.com/office/drawing/2014/main" id="{8B84AB00-82F2-D8B9-33CF-5D48F3964BDF}"/>
              </a:ext>
            </a:extLst>
          </p:cNvPr>
          <p:cNvSpPr/>
          <p:nvPr/>
        </p:nvSpPr>
        <p:spPr>
          <a:xfrm>
            <a:off x="4540496" y="3914776"/>
            <a:ext cx="577850" cy="323850"/>
          </a:xfrm>
          <a:prstGeom prst="rect">
            <a:avLst/>
          </a:prstGeom>
          <a:no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400">
              <a:solidFill>
                <a:srgbClr val="FFFFFF"/>
              </a:solidFill>
            </a:endParaRPr>
          </a:p>
        </p:txBody>
      </p:sp>
      <p:sp>
        <p:nvSpPr>
          <p:cNvPr id="18" name="Speech Bubble: Rectangle 16">
            <a:extLst>
              <a:ext uri="{FF2B5EF4-FFF2-40B4-BE49-F238E27FC236}">
                <a16:creationId xmlns:a16="http://schemas.microsoft.com/office/drawing/2014/main" id="{7A694DCC-261C-26BE-744F-C4E695DF11DD}"/>
              </a:ext>
            </a:extLst>
          </p:cNvPr>
          <p:cNvSpPr>
            <a:spLocks noChangeArrowheads="1"/>
          </p:cNvSpPr>
          <p:nvPr/>
        </p:nvSpPr>
        <p:spPr bwMode="auto">
          <a:xfrm>
            <a:off x="3052705" y="2566630"/>
            <a:ext cx="1054158" cy="385902"/>
          </a:xfrm>
          <a:prstGeom prst="wedgeRectCallout">
            <a:avLst>
              <a:gd name="adj1" fmla="val -19017"/>
              <a:gd name="adj2" fmla="val -139158"/>
            </a:avLst>
          </a:prstGeom>
          <a:solidFill>
            <a:srgbClr val="F78B1E"/>
          </a:solidFill>
          <a:ln w="9525" algn="ctr">
            <a:noFill/>
            <a:round/>
            <a:headEnd/>
            <a:tailEnd/>
          </a:ln>
          <a:effectLst/>
          <a:scene3d>
            <a:camera prst="orthographicFront">
              <a:rot lat="0" lon="0" rev="0"/>
            </a:camera>
            <a:lightRig rig="contrasting" dir="t">
              <a:rot lat="0" lon="0" rev="7800000"/>
            </a:lightRig>
          </a:scene3d>
          <a:sp3d>
            <a:bevelT w="139700" h="139700"/>
          </a:sp3d>
        </p:spPr>
        <p:txBody>
          <a:bodyPr/>
          <a:lstStyle>
            <a:lvl1pPr>
              <a:defRPr>
                <a:solidFill>
                  <a:schemeClr val="tx1"/>
                </a:solidFill>
                <a:latin typeface="Times New Roman" panose="02020603050405020304" pitchFamily="18" charset="0"/>
                <a:ea typeface="宋体" panose="02010600030101010101" pitchFamily="2" charset="-122"/>
              </a:defRPr>
            </a:lvl1pPr>
            <a:lvl2pPr marL="742950" indent="-285750">
              <a:defRPr>
                <a:solidFill>
                  <a:schemeClr val="tx1"/>
                </a:solidFill>
                <a:latin typeface="Times New Roman" panose="02020603050405020304" pitchFamily="18" charset="0"/>
                <a:ea typeface="宋体" panose="02010600030101010101" pitchFamily="2" charset="-122"/>
              </a:defRPr>
            </a:lvl2pPr>
            <a:lvl3pPr marL="1143000" indent="-228600">
              <a:defRPr>
                <a:solidFill>
                  <a:schemeClr val="tx1"/>
                </a:solidFill>
                <a:latin typeface="Times New Roman" panose="02020603050405020304" pitchFamily="18" charset="0"/>
                <a:ea typeface="宋体" panose="02010600030101010101" pitchFamily="2" charset="-122"/>
              </a:defRPr>
            </a:lvl3pPr>
            <a:lvl4pPr marL="1600200" indent="-228600">
              <a:defRPr>
                <a:solidFill>
                  <a:schemeClr val="tx1"/>
                </a:solidFill>
                <a:latin typeface="Times New Roman" panose="02020603050405020304" pitchFamily="18" charset="0"/>
                <a:ea typeface="宋体" panose="02010600030101010101" pitchFamily="2" charset="-122"/>
              </a:defRPr>
            </a:lvl4pPr>
            <a:lvl5pPr marL="2057400" indent="-228600">
              <a:defRPr>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9pPr>
          </a:lstStyle>
          <a:p>
            <a:pPr defTabSz="914400" eaLnBrk="1" fontAlgn="auto" hangingPunct="1">
              <a:spcBef>
                <a:spcPts val="0"/>
              </a:spcBef>
              <a:spcAft>
                <a:spcPts val="0"/>
              </a:spcAft>
              <a:defRPr/>
            </a:pPr>
            <a:r>
              <a:rPr lang="zh-CN" altLang="en-US" sz="2000" b="1" kern="0" baseline="-25000" dirty="0">
                <a:solidFill>
                  <a:prstClr val="white"/>
                </a:solidFill>
                <a:latin typeface="等线" panose="02010600030101010101" pitchFamily="2" charset="-122"/>
                <a:ea typeface="等线" panose="02010600030101010101" pitchFamily="2" charset="-122"/>
              </a:rPr>
              <a:t>检索出版物</a:t>
            </a:r>
          </a:p>
        </p:txBody>
      </p:sp>
      <p:sp>
        <p:nvSpPr>
          <p:cNvPr id="19" name="Speech Bubble: Rectangle 6">
            <a:extLst>
              <a:ext uri="{FF2B5EF4-FFF2-40B4-BE49-F238E27FC236}">
                <a16:creationId xmlns:a16="http://schemas.microsoft.com/office/drawing/2014/main" id="{B1AB2609-6246-6DB8-DB54-8660B85E612C}"/>
              </a:ext>
            </a:extLst>
          </p:cNvPr>
          <p:cNvSpPr>
            <a:spLocks noChangeArrowheads="1"/>
          </p:cNvSpPr>
          <p:nvPr/>
        </p:nvSpPr>
        <p:spPr bwMode="auto">
          <a:xfrm>
            <a:off x="6372042" y="2486615"/>
            <a:ext cx="1671137" cy="545932"/>
          </a:xfrm>
          <a:prstGeom prst="wedgeRectCallout">
            <a:avLst>
              <a:gd name="adj1" fmla="val 42123"/>
              <a:gd name="adj2" fmla="val -93422"/>
            </a:avLst>
          </a:prstGeom>
          <a:solidFill>
            <a:srgbClr val="F78B1E"/>
          </a:solidFill>
          <a:ln w="9525" algn="ctr">
            <a:noFill/>
            <a:round/>
            <a:headEnd/>
            <a:tailEnd/>
          </a:ln>
          <a:effectLst/>
          <a:scene3d>
            <a:camera prst="orthographicFront">
              <a:rot lat="0" lon="0" rev="0"/>
            </a:camera>
            <a:lightRig rig="contrasting" dir="t">
              <a:rot lat="0" lon="0" rev="7800000"/>
            </a:lightRig>
          </a:scene3d>
          <a:sp3d>
            <a:bevelT w="139700" h="139700"/>
          </a:sp3d>
        </p:spPr>
        <p:txBody>
          <a:bodyPr/>
          <a:lstStyle>
            <a:lvl1pPr>
              <a:defRPr>
                <a:solidFill>
                  <a:schemeClr val="tx1"/>
                </a:solidFill>
                <a:latin typeface="Times New Roman" panose="02020603050405020304" pitchFamily="18" charset="0"/>
                <a:ea typeface="宋体" panose="02010600030101010101" pitchFamily="2" charset="-122"/>
              </a:defRPr>
            </a:lvl1pPr>
            <a:lvl2pPr marL="742950" indent="-285750">
              <a:defRPr>
                <a:solidFill>
                  <a:schemeClr val="tx1"/>
                </a:solidFill>
                <a:latin typeface="Times New Roman" panose="02020603050405020304" pitchFamily="18" charset="0"/>
                <a:ea typeface="宋体" panose="02010600030101010101" pitchFamily="2" charset="-122"/>
              </a:defRPr>
            </a:lvl2pPr>
            <a:lvl3pPr marL="1143000" indent="-228600">
              <a:defRPr>
                <a:solidFill>
                  <a:schemeClr val="tx1"/>
                </a:solidFill>
                <a:latin typeface="Times New Roman" panose="02020603050405020304" pitchFamily="18" charset="0"/>
                <a:ea typeface="宋体" panose="02010600030101010101" pitchFamily="2" charset="-122"/>
              </a:defRPr>
            </a:lvl3pPr>
            <a:lvl4pPr marL="1600200" indent="-228600">
              <a:defRPr>
                <a:solidFill>
                  <a:schemeClr val="tx1"/>
                </a:solidFill>
                <a:latin typeface="Times New Roman" panose="02020603050405020304" pitchFamily="18" charset="0"/>
                <a:ea typeface="宋体" panose="02010600030101010101" pitchFamily="2" charset="-122"/>
              </a:defRPr>
            </a:lvl4pPr>
            <a:lvl5pPr marL="2057400" indent="-228600">
              <a:defRPr>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9pPr>
          </a:lstStyle>
          <a:p>
            <a:pPr defTabSz="914400" eaLnBrk="1" fontAlgn="auto" hangingPunct="1">
              <a:spcBef>
                <a:spcPts val="0"/>
              </a:spcBef>
              <a:spcAft>
                <a:spcPts val="0"/>
              </a:spcAft>
              <a:defRPr/>
            </a:pPr>
            <a:r>
              <a:rPr lang="zh-CN" altLang="en-US" sz="2000" b="1" kern="0" baseline="-25000" dirty="0">
                <a:solidFill>
                  <a:prstClr val="white"/>
                </a:solidFill>
                <a:latin typeface="等线" panose="02010600030101010101" pitchFamily="2" charset="-122"/>
                <a:ea typeface="等线" panose="02010600030101010101" pitchFamily="2" charset="-122"/>
              </a:rPr>
              <a:t>建立个人文件夹，长期保存文档内容</a:t>
            </a:r>
          </a:p>
        </p:txBody>
      </p:sp>
      <p:sp>
        <p:nvSpPr>
          <p:cNvPr id="20" name="Speech Bubble: Rectangle 16">
            <a:extLst>
              <a:ext uri="{FF2B5EF4-FFF2-40B4-BE49-F238E27FC236}">
                <a16:creationId xmlns:a16="http://schemas.microsoft.com/office/drawing/2014/main" id="{A6EB2267-6DF6-5623-A6A9-FFF70EC697F1}"/>
              </a:ext>
            </a:extLst>
          </p:cNvPr>
          <p:cNvSpPr>
            <a:spLocks noChangeArrowheads="1"/>
          </p:cNvSpPr>
          <p:nvPr/>
        </p:nvSpPr>
        <p:spPr bwMode="auto">
          <a:xfrm>
            <a:off x="9197988" y="2642904"/>
            <a:ext cx="888974" cy="406613"/>
          </a:xfrm>
          <a:prstGeom prst="wedgeRectCallout">
            <a:avLst>
              <a:gd name="adj1" fmla="val 24835"/>
              <a:gd name="adj2" fmla="val -147511"/>
            </a:avLst>
          </a:prstGeom>
          <a:solidFill>
            <a:srgbClr val="F78B1E"/>
          </a:solidFill>
          <a:ln w="9525" algn="ctr">
            <a:noFill/>
            <a:round/>
            <a:headEnd/>
            <a:tailEnd/>
          </a:ln>
          <a:effectLst/>
          <a:scene3d>
            <a:camera prst="orthographicFront">
              <a:rot lat="0" lon="0" rev="0"/>
            </a:camera>
            <a:lightRig rig="contrasting" dir="t">
              <a:rot lat="0" lon="0" rev="7800000"/>
            </a:lightRig>
          </a:scene3d>
          <a:sp3d>
            <a:bevelT w="139700" h="139700"/>
          </a:sp3d>
        </p:spPr>
        <p:txBody>
          <a:bodyPr/>
          <a:lstStyle>
            <a:lvl1pPr>
              <a:defRPr>
                <a:solidFill>
                  <a:schemeClr val="tx1"/>
                </a:solidFill>
                <a:latin typeface="Times New Roman" panose="02020603050405020304" pitchFamily="18" charset="0"/>
                <a:ea typeface="宋体" panose="02010600030101010101" pitchFamily="2" charset="-122"/>
              </a:defRPr>
            </a:lvl1pPr>
            <a:lvl2pPr marL="742950" indent="-285750">
              <a:defRPr>
                <a:solidFill>
                  <a:schemeClr val="tx1"/>
                </a:solidFill>
                <a:latin typeface="Times New Roman" panose="02020603050405020304" pitchFamily="18" charset="0"/>
                <a:ea typeface="宋体" panose="02010600030101010101" pitchFamily="2" charset="-122"/>
              </a:defRPr>
            </a:lvl2pPr>
            <a:lvl3pPr marL="1143000" indent="-228600">
              <a:defRPr>
                <a:solidFill>
                  <a:schemeClr val="tx1"/>
                </a:solidFill>
                <a:latin typeface="Times New Roman" panose="02020603050405020304" pitchFamily="18" charset="0"/>
                <a:ea typeface="宋体" panose="02010600030101010101" pitchFamily="2" charset="-122"/>
              </a:defRPr>
            </a:lvl3pPr>
            <a:lvl4pPr marL="1600200" indent="-228600">
              <a:defRPr>
                <a:solidFill>
                  <a:schemeClr val="tx1"/>
                </a:solidFill>
                <a:latin typeface="Times New Roman" panose="02020603050405020304" pitchFamily="18" charset="0"/>
                <a:ea typeface="宋体" panose="02010600030101010101" pitchFamily="2" charset="-122"/>
              </a:defRPr>
            </a:lvl4pPr>
            <a:lvl5pPr marL="2057400" indent="-228600">
              <a:defRPr>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9pPr>
          </a:lstStyle>
          <a:p>
            <a:pPr defTabSz="914400" eaLnBrk="1" fontAlgn="auto" hangingPunct="1">
              <a:spcBef>
                <a:spcPts val="0"/>
              </a:spcBef>
              <a:spcAft>
                <a:spcPts val="0"/>
              </a:spcAft>
              <a:defRPr/>
            </a:pPr>
            <a:r>
              <a:rPr lang="zh-CN" altLang="en-US" sz="2000" b="1" kern="0" baseline="-25000" dirty="0">
                <a:solidFill>
                  <a:prstClr val="white"/>
                </a:solidFill>
                <a:latin typeface="等线" panose="02010600030101010101" pitchFamily="2" charset="-122"/>
                <a:ea typeface="等线" panose="02010600030101010101" pitchFamily="2" charset="-122"/>
              </a:rPr>
              <a:t>使用帮助</a:t>
            </a:r>
          </a:p>
        </p:txBody>
      </p:sp>
    </p:spTree>
    <p:extLst>
      <p:ext uri="{BB962C8B-B14F-4D97-AF65-F5344CB8AC3E}">
        <p14:creationId xmlns:p14="http://schemas.microsoft.com/office/powerpoint/2010/main" val="796454845"/>
      </p:ext>
    </p:extLst>
  </p:cSld>
  <p:clrMapOvr>
    <a:masterClrMapping/>
  </p:clrMapOvr>
  <p:transition spd="med">
    <p:fade/>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58AC4331-2A71-65DF-3C41-CD3E7A910A55}"/>
              </a:ext>
            </a:extLst>
          </p:cNvPr>
          <p:cNvPicPr>
            <a:picLocks noChangeAspect="1"/>
          </p:cNvPicPr>
          <p:nvPr/>
        </p:nvPicPr>
        <p:blipFill>
          <a:blip r:embed="rId3"/>
          <a:stretch>
            <a:fillRect/>
          </a:stretch>
        </p:blipFill>
        <p:spPr>
          <a:xfrm>
            <a:off x="2628734" y="1902272"/>
            <a:ext cx="7378372" cy="4507606"/>
          </a:xfrm>
          <a:prstGeom prst="rect">
            <a:avLst/>
          </a:prstGeom>
        </p:spPr>
      </p:pic>
      <p:pic>
        <p:nvPicPr>
          <p:cNvPr id="84994" name="Picture 2">
            <a:extLst>
              <a:ext uri="{FF2B5EF4-FFF2-40B4-BE49-F238E27FC236}">
                <a16:creationId xmlns:a16="http://schemas.microsoft.com/office/drawing/2014/main" id="{D58D839B-ABAE-500D-B450-A031E0126C7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3366" r="3366"/>
          <a:stretch>
            <a:fillRect/>
          </a:stretch>
        </p:blipFill>
        <p:spPr bwMode="auto">
          <a:xfrm>
            <a:off x="1449238" y="1363663"/>
            <a:ext cx="9687464" cy="553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5" name="Title 1">
            <a:extLst>
              <a:ext uri="{FF2B5EF4-FFF2-40B4-BE49-F238E27FC236}">
                <a16:creationId xmlns:a16="http://schemas.microsoft.com/office/drawing/2014/main" id="{7B95BB8B-6944-CD34-F434-A35F465DAEEB}"/>
              </a:ext>
            </a:extLst>
          </p:cNvPr>
          <p:cNvSpPr>
            <a:spLocks noGrp="1" noChangeArrowheads="1"/>
          </p:cNvSpPr>
          <p:nvPr>
            <p:ph type="title"/>
          </p:nvPr>
        </p:nvSpPr>
        <p:spPr/>
        <p:txBody>
          <a:bodyPr/>
          <a:lstStyle/>
          <a:p>
            <a:pPr eaLnBrk="1" hangingPunct="1"/>
            <a:endParaRPr lang="en-US" altLang="en-US"/>
          </a:p>
        </p:txBody>
      </p:sp>
      <p:grpSp>
        <p:nvGrpSpPr>
          <p:cNvPr id="84996" name="Group 32">
            <a:extLst>
              <a:ext uri="{FF2B5EF4-FFF2-40B4-BE49-F238E27FC236}">
                <a16:creationId xmlns:a16="http://schemas.microsoft.com/office/drawing/2014/main" id="{5AF6A588-7D00-B8BA-BF6B-B71578215303}"/>
              </a:ext>
            </a:extLst>
          </p:cNvPr>
          <p:cNvGrpSpPr>
            <a:grpSpLocks/>
          </p:cNvGrpSpPr>
          <p:nvPr/>
        </p:nvGrpSpPr>
        <p:grpSpPr bwMode="auto">
          <a:xfrm>
            <a:off x="304800" y="304800"/>
            <a:ext cx="11582400" cy="1274763"/>
            <a:chOff x="304800" y="304799"/>
            <a:chExt cx="11582400" cy="1274619"/>
          </a:xfrm>
        </p:grpSpPr>
        <p:sp>
          <p:nvSpPr>
            <p:cNvPr id="34" name="Rectangle 33">
              <a:extLst>
                <a:ext uri="{FF2B5EF4-FFF2-40B4-BE49-F238E27FC236}">
                  <a16:creationId xmlns:a16="http://schemas.microsoft.com/office/drawing/2014/main" id="{4EC94B2D-1CDD-08C9-87DC-BFE457349657}"/>
                </a:ext>
              </a:extLst>
            </p:cNvPr>
            <p:cNvSpPr/>
            <p:nvPr/>
          </p:nvSpPr>
          <p:spPr>
            <a:xfrm>
              <a:off x="304800" y="304799"/>
              <a:ext cx="11582400" cy="119207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400">
                <a:solidFill>
                  <a:srgbClr val="FFFFFF"/>
                </a:solidFill>
              </a:endParaRPr>
            </a:p>
          </p:txBody>
        </p:sp>
        <p:sp>
          <p:nvSpPr>
            <p:cNvPr id="35" name="Rectangle 34">
              <a:extLst>
                <a:ext uri="{FF2B5EF4-FFF2-40B4-BE49-F238E27FC236}">
                  <a16:creationId xmlns:a16="http://schemas.microsoft.com/office/drawing/2014/main" id="{4A85DAB0-7921-5777-88E4-3C8F6DCFEC70}"/>
                </a:ext>
              </a:extLst>
            </p:cNvPr>
            <p:cNvSpPr/>
            <p:nvPr/>
          </p:nvSpPr>
          <p:spPr>
            <a:xfrm rot="5400000">
              <a:off x="3096430" y="-1420151"/>
              <a:ext cx="207940" cy="57912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endParaRPr lang="en-US" sz="1400">
                <a:solidFill>
                  <a:srgbClr val="FFFFFF"/>
                </a:solidFill>
                <a:latin typeface="Arial" panose="020B0604020202020204"/>
              </a:endParaRPr>
            </a:p>
          </p:txBody>
        </p:sp>
        <p:sp>
          <p:nvSpPr>
            <p:cNvPr id="36" name="Rectangle 35">
              <a:extLst>
                <a:ext uri="{FF2B5EF4-FFF2-40B4-BE49-F238E27FC236}">
                  <a16:creationId xmlns:a16="http://schemas.microsoft.com/office/drawing/2014/main" id="{A66FA55C-44F2-2B28-A125-B5E675F3FDBC}"/>
                </a:ext>
              </a:extLst>
            </p:cNvPr>
            <p:cNvSpPr/>
            <p:nvPr/>
          </p:nvSpPr>
          <p:spPr>
            <a:xfrm rot="5400000">
              <a:off x="8887630" y="-1420151"/>
              <a:ext cx="207940" cy="5791200"/>
            </a:xfrm>
            <a:prstGeom prst="rect">
              <a:avLst/>
            </a:prstGeom>
            <a:solidFill>
              <a:srgbClr val="FAB73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endParaRPr lang="en-US" sz="1400">
                <a:solidFill>
                  <a:srgbClr val="FFFFFF"/>
                </a:solidFill>
                <a:latin typeface="Arial" panose="020B0604020202020204"/>
              </a:endParaRPr>
            </a:p>
          </p:txBody>
        </p:sp>
      </p:grpSp>
      <p:sp>
        <p:nvSpPr>
          <p:cNvPr id="84997" name="Title 1">
            <a:extLst>
              <a:ext uri="{FF2B5EF4-FFF2-40B4-BE49-F238E27FC236}">
                <a16:creationId xmlns:a16="http://schemas.microsoft.com/office/drawing/2014/main" id="{520A595E-C394-34B8-E124-102EF7823C48}"/>
              </a:ext>
            </a:extLst>
          </p:cNvPr>
          <p:cNvSpPr txBox="1">
            <a:spLocks noChangeArrowheads="1"/>
          </p:cNvSpPr>
          <p:nvPr/>
        </p:nvSpPr>
        <p:spPr bwMode="auto">
          <a:xfrm>
            <a:off x="695325" y="534988"/>
            <a:ext cx="10982325" cy="665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110000"/>
              </a:lnSpc>
              <a:spcBef>
                <a:spcPts val="900"/>
              </a:spcBef>
              <a:buFont typeface="Arial" panose="020B0604020202020204" pitchFamily="34" charset="0"/>
              <a:buChar char="•"/>
              <a:defRPr sz="2800">
                <a:solidFill>
                  <a:schemeClr val="tx2"/>
                </a:solidFill>
                <a:latin typeface="Times New Roman" panose="02020603050405020304" pitchFamily="18" charset="0"/>
                <a:ea typeface="思源黑体" panose="020B0500000000000000" pitchFamily="34" charset="-122"/>
              </a:defRPr>
            </a:lvl1pPr>
            <a:lvl2pPr marL="742950" indent="-285750">
              <a:lnSpc>
                <a:spcPct val="110000"/>
              </a:lnSpc>
              <a:spcBef>
                <a:spcPts val="900"/>
              </a:spcBef>
              <a:buFont typeface="Arial" panose="020B0604020202020204" pitchFamily="34" charset="0"/>
              <a:buChar char="−"/>
              <a:defRPr sz="2400">
                <a:solidFill>
                  <a:schemeClr val="tx2"/>
                </a:solidFill>
                <a:latin typeface="Times New Roman" panose="02020603050405020304" pitchFamily="18" charset="0"/>
                <a:ea typeface="思源黑体" panose="020B0500000000000000" pitchFamily="34" charset="-122"/>
              </a:defRPr>
            </a:lvl2pPr>
            <a:lvl3pPr marL="1143000" indent="-228600">
              <a:lnSpc>
                <a:spcPct val="110000"/>
              </a:lnSpc>
              <a:spcBef>
                <a:spcPts val="900"/>
              </a:spcBef>
              <a:buFont typeface="Arial" panose="020B0604020202020204" pitchFamily="34" charset="0"/>
              <a:buChar char="•"/>
              <a:defRPr sz="2000">
                <a:solidFill>
                  <a:schemeClr val="tx2"/>
                </a:solidFill>
                <a:latin typeface="Times New Roman" panose="02020603050405020304" pitchFamily="18" charset="0"/>
                <a:ea typeface="思源黑体" panose="020B0500000000000000" pitchFamily="34" charset="-122"/>
              </a:defRPr>
            </a:lvl3pPr>
            <a:lvl4pPr marL="1600200" indent="-228600">
              <a:lnSpc>
                <a:spcPct val="110000"/>
              </a:lnSpc>
              <a:spcBef>
                <a:spcPts val="900"/>
              </a:spcBef>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4pPr>
            <a:lvl5pPr marL="2057400" indent="-228600">
              <a:lnSpc>
                <a:spcPct val="110000"/>
              </a:lnSpc>
              <a:spcBef>
                <a:spcPts val="900"/>
              </a:spcBef>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5pPr>
            <a:lvl6pPr marL="2514600" indent="-228600" eaLnBrk="0" fontAlgn="base" hangingPunct="0">
              <a:lnSpc>
                <a:spcPct val="110000"/>
              </a:lnSpc>
              <a:spcBef>
                <a:spcPts val="900"/>
              </a:spcBef>
              <a:spcAft>
                <a:spcPct val="0"/>
              </a:spcAft>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6pPr>
            <a:lvl7pPr marL="2971800" indent="-228600" eaLnBrk="0" fontAlgn="base" hangingPunct="0">
              <a:lnSpc>
                <a:spcPct val="110000"/>
              </a:lnSpc>
              <a:spcBef>
                <a:spcPts val="900"/>
              </a:spcBef>
              <a:spcAft>
                <a:spcPct val="0"/>
              </a:spcAft>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7pPr>
            <a:lvl8pPr marL="3429000" indent="-228600" eaLnBrk="0" fontAlgn="base" hangingPunct="0">
              <a:lnSpc>
                <a:spcPct val="110000"/>
              </a:lnSpc>
              <a:spcBef>
                <a:spcPts val="900"/>
              </a:spcBef>
              <a:spcAft>
                <a:spcPct val="0"/>
              </a:spcAft>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8pPr>
            <a:lvl9pPr marL="3886200" indent="-228600" eaLnBrk="0" fontAlgn="base" hangingPunct="0">
              <a:lnSpc>
                <a:spcPct val="110000"/>
              </a:lnSpc>
              <a:spcBef>
                <a:spcPts val="900"/>
              </a:spcBef>
              <a:spcAft>
                <a:spcPct val="0"/>
              </a:spcAft>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9pPr>
          </a:lstStyle>
          <a:p>
            <a:pPr defTabSz="914400" eaLnBrk="1" hangingPunct="1">
              <a:spcBef>
                <a:spcPct val="0"/>
              </a:spcBef>
              <a:buFontTx/>
              <a:buNone/>
            </a:pPr>
            <a:r>
              <a:rPr lang="zh-CN" altLang="en-US" sz="3200" b="1" dirty="0">
                <a:solidFill>
                  <a:srgbClr val="FFFFFF"/>
                </a:solidFill>
                <a:latin typeface="思源黑体" panose="020B0500000000000000" pitchFamily="34" charset="-122"/>
              </a:rPr>
              <a:t>智能意图推测</a:t>
            </a:r>
            <a:endParaRPr lang="zh-CN" altLang="en-US" sz="3200" dirty="0">
              <a:solidFill>
                <a:srgbClr val="FFFFFF"/>
              </a:solidFill>
              <a:latin typeface="思源黑体" panose="020B0500000000000000" pitchFamily="34" charset="-122"/>
            </a:endParaRPr>
          </a:p>
        </p:txBody>
      </p:sp>
      <p:sp>
        <p:nvSpPr>
          <p:cNvPr id="84998" name="Content Placeholder 2">
            <a:extLst>
              <a:ext uri="{FF2B5EF4-FFF2-40B4-BE49-F238E27FC236}">
                <a16:creationId xmlns:a16="http://schemas.microsoft.com/office/drawing/2014/main" id="{5FA08118-6C2E-2D90-5B13-72C6C29434E7}"/>
              </a:ext>
            </a:extLst>
          </p:cNvPr>
          <p:cNvSpPr txBox="1">
            <a:spLocks noChangeArrowheads="1"/>
          </p:cNvSpPr>
          <p:nvPr/>
        </p:nvSpPr>
        <p:spPr bwMode="auto">
          <a:xfrm>
            <a:off x="1601788" y="5256213"/>
            <a:ext cx="106584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110000"/>
              </a:lnSpc>
              <a:spcBef>
                <a:spcPts val="900"/>
              </a:spcBef>
              <a:buFont typeface="Arial" panose="020B0604020202020204" pitchFamily="34" charset="0"/>
              <a:buChar char="•"/>
              <a:defRPr sz="2800">
                <a:solidFill>
                  <a:schemeClr val="tx2"/>
                </a:solidFill>
                <a:latin typeface="Times New Roman" panose="02020603050405020304" pitchFamily="18" charset="0"/>
                <a:ea typeface="思源黑体" panose="020B0500000000000000" pitchFamily="34" charset="-122"/>
              </a:defRPr>
            </a:lvl1pPr>
            <a:lvl2pPr marL="685800" indent="-228600">
              <a:lnSpc>
                <a:spcPct val="110000"/>
              </a:lnSpc>
              <a:spcBef>
                <a:spcPts val="900"/>
              </a:spcBef>
              <a:buFont typeface="Arial" panose="020B0604020202020204" pitchFamily="34" charset="0"/>
              <a:buChar char="−"/>
              <a:defRPr sz="2400">
                <a:solidFill>
                  <a:schemeClr val="tx2"/>
                </a:solidFill>
                <a:latin typeface="Times New Roman" panose="02020603050405020304" pitchFamily="18" charset="0"/>
                <a:ea typeface="思源黑体" panose="020B0500000000000000" pitchFamily="34" charset="-122"/>
              </a:defRPr>
            </a:lvl2pPr>
            <a:lvl3pPr marL="1143000" indent="-228600">
              <a:lnSpc>
                <a:spcPct val="110000"/>
              </a:lnSpc>
              <a:spcBef>
                <a:spcPts val="900"/>
              </a:spcBef>
              <a:buFont typeface="Arial" panose="020B0604020202020204" pitchFamily="34" charset="0"/>
              <a:buChar char="•"/>
              <a:defRPr sz="2000">
                <a:solidFill>
                  <a:schemeClr val="tx2"/>
                </a:solidFill>
                <a:latin typeface="Times New Roman" panose="02020603050405020304" pitchFamily="18" charset="0"/>
                <a:ea typeface="思源黑体" panose="020B0500000000000000" pitchFamily="34" charset="-122"/>
              </a:defRPr>
            </a:lvl3pPr>
            <a:lvl4pPr marL="1600200" indent="-228600">
              <a:lnSpc>
                <a:spcPct val="110000"/>
              </a:lnSpc>
              <a:spcBef>
                <a:spcPts val="900"/>
              </a:spcBef>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4pPr>
            <a:lvl5pPr marL="2057400" indent="-228600">
              <a:lnSpc>
                <a:spcPct val="110000"/>
              </a:lnSpc>
              <a:spcBef>
                <a:spcPts val="900"/>
              </a:spcBef>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5pPr>
            <a:lvl6pPr marL="2514600" indent="-228600" eaLnBrk="0" fontAlgn="base" hangingPunct="0">
              <a:lnSpc>
                <a:spcPct val="110000"/>
              </a:lnSpc>
              <a:spcBef>
                <a:spcPts val="900"/>
              </a:spcBef>
              <a:spcAft>
                <a:spcPct val="0"/>
              </a:spcAft>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6pPr>
            <a:lvl7pPr marL="2971800" indent="-228600" eaLnBrk="0" fontAlgn="base" hangingPunct="0">
              <a:lnSpc>
                <a:spcPct val="110000"/>
              </a:lnSpc>
              <a:spcBef>
                <a:spcPts val="900"/>
              </a:spcBef>
              <a:spcAft>
                <a:spcPct val="0"/>
              </a:spcAft>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7pPr>
            <a:lvl8pPr marL="3429000" indent="-228600" eaLnBrk="0" fontAlgn="base" hangingPunct="0">
              <a:lnSpc>
                <a:spcPct val="110000"/>
              </a:lnSpc>
              <a:spcBef>
                <a:spcPts val="900"/>
              </a:spcBef>
              <a:spcAft>
                <a:spcPct val="0"/>
              </a:spcAft>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8pPr>
            <a:lvl9pPr marL="3886200" indent="-228600" eaLnBrk="0" fontAlgn="base" hangingPunct="0">
              <a:lnSpc>
                <a:spcPct val="110000"/>
              </a:lnSpc>
              <a:spcBef>
                <a:spcPts val="900"/>
              </a:spcBef>
              <a:spcAft>
                <a:spcPct val="0"/>
              </a:spcAft>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9pPr>
          </a:lstStyle>
          <a:p>
            <a:pPr defTabSz="914400" eaLnBrk="1" hangingPunct="1">
              <a:lnSpc>
                <a:spcPct val="114000"/>
              </a:lnSpc>
              <a:buFont typeface="Arial" panose="020B0604020202020204" pitchFamily="34" charset="0"/>
              <a:buNone/>
            </a:pPr>
            <a:endParaRPr lang="zh-CN" altLang="en-US" sz="2400" b="1">
              <a:solidFill>
                <a:srgbClr val="454545"/>
              </a:solidFill>
            </a:endParaRPr>
          </a:p>
        </p:txBody>
      </p:sp>
      <p:sp>
        <p:nvSpPr>
          <p:cNvPr id="11" name="Rectangle 8">
            <a:extLst>
              <a:ext uri="{FF2B5EF4-FFF2-40B4-BE49-F238E27FC236}">
                <a16:creationId xmlns:a16="http://schemas.microsoft.com/office/drawing/2014/main" id="{8B84AB00-82F2-D8B9-33CF-5D48F3964BDF}"/>
              </a:ext>
            </a:extLst>
          </p:cNvPr>
          <p:cNvSpPr/>
          <p:nvPr/>
        </p:nvSpPr>
        <p:spPr>
          <a:xfrm>
            <a:off x="5230370" y="3824179"/>
            <a:ext cx="755652" cy="266810"/>
          </a:xfrm>
          <a:prstGeom prst="rect">
            <a:avLst/>
          </a:prstGeom>
          <a:no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400">
              <a:solidFill>
                <a:srgbClr val="FFFFFF"/>
              </a:solidFill>
            </a:endParaRPr>
          </a:p>
        </p:txBody>
      </p:sp>
      <p:sp>
        <p:nvSpPr>
          <p:cNvPr id="5" name="Rectangle 8">
            <a:extLst>
              <a:ext uri="{FF2B5EF4-FFF2-40B4-BE49-F238E27FC236}">
                <a16:creationId xmlns:a16="http://schemas.microsoft.com/office/drawing/2014/main" id="{E6EA7A0F-2B4E-3C02-91E0-BF49DE8474F8}"/>
              </a:ext>
            </a:extLst>
          </p:cNvPr>
          <p:cNvSpPr/>
          <p:nvPr/>
        </p:nvSpPr>
        <p:spPr>
          <a:xfrm>
            <a:off x="5230370" y="4854329"/>
            <a:ext cx="755652" cy="266810"/>
          </a:xfrm>
          <a:prstGeom prst="rect">
            <a:avLst/>
          </a:prstGeom>
          <a:no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400">
              <a:solidFill>
                <a:srgbClr val="FFFFFF"/>
              </a:solidFill>
            </a:endParaRPr>
          </a:p>
        </p:txBody>
      </p:sp>
    </p:spTree>
    <p:extLst>
      <p:ext uri="{BB962C8B-B14F-4D97-AF65-F5344CB8AC3E}">
        <p14:creationId xmlns:p14="http://schemas.microsoft.com/office/powerpoint/2010/main" val="2066606358"/>
      </p:ext>
    </p:extLst>
  </p:cSld>
  <p:clrMapOvr>
    <a:masterClrMapping/>
  </p:clrMapOvr>
  <p:transition spd="med">
    <p:fade/>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FE664484-8926-10C1-47DD-E9C004EEDF2C}"/>
              </a:ext>
            </a:extLst>
          </p:cNvPr>
          <p:cNvPicPr>
            <a:picLocks noChangeAspect="1"/>
          </p:cNvPicPr>
          <p:nvPr/>
        </p:nvPicPr>
        <p:blipFill>
          <a:blip r:embed="rId3"/>
          <a:stretch>
            <a:fillRect/>
          </a:stretch>
        </p:blipFill>
        <p:spPr>
          <a:xfrm>
            <a:off x="2502776" y="1903331"/>
            <a:ext cx="7367422" cy="4346739"/>
          </a:xfrm>
          <a:prstGeom prst="rect">
            <a:avLst/>
          </a:prstGeom>
        </p:spPr>
      </p:pic>
      <p:pic>
        <p:nvPicPr>
          <p:cNvPr id="84994" name="Picture 2">
            <a:extLst>
              <a:ext uri="{FF2B5EF4-FFF2-40B4-BE49-F238E27FC236}">
                <a16:creationId xmlns:a16="http://schemas.microsoft.com/office/drawing/2014/main" id="{D58D839B-ABAE-500D-B450-A031E0126C7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3366" r="3366"/>
          <a:stretch>
            <a:fillRect/>
          </a:stretch>
        </p:blipFill>
        <p:spPr bwMode="auto">
          <a:xfrm>
            <a:off x="1376313" y="1363663"/>
            <a:ext cx="9634194" cy="553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5" name="Title 1">
            <a:extLst>
              <a:ext uri="{FF2B5EF4-FFF2-40B4-BE49-F238E27FC236}">
                <a16:creationId xmlns:a16="http://schemas.microsoft.com/office/drawing/2014/main" id="{7B95BB8B-6944-CD34-F434-A35F465DAEEB}"/>
              </a:ext>
            </a:extLst>
          </p:cNvPr>
          <p:cNvSpPr>
            <a:spLocks noGrp="1" noChangeArrowheads="1"/>
          </p:cNvSpPr>
          <p:nvPr>
            <p:ph type="title"/>
          </p:nvPr>
        </p:nvSpPr>
        <p:spPr/>
        <p:txBody>
          <a:bodyPr/>
          <a:lstStyle/>
          <a:p>
            <a:pPr eaLnBrk="1" hangingPunct="1"/>
            <a:endParaRPr lang="en-US" altLang="en-US"/>
          </a:p>
        </p:txBody>
      </p:sp>
      <p:grpSp>
        <p:nvGrpSpPr>
          <p:cNvPr id="84996" name="Group 32">
            <a:extLst>
              <a:ext uri="{FF2B5EF4-FFF2-40B4-BE49-F238E27FC236}">
                <a16:creationId xmlns:a16="http://schemas.microsoft.com/office/drawing/2014/main" id="{5AF6A588-7D00-B8BA-BF6B-B71578215303}"/>
              </a:ext>
            </a:extLst>
          </p:cNvPr>
          <p:cNvGrpSpPr>
            <a:grpSpLocks/>
          </p:cNvGrpSpPr>
          <p:nvPr/>
        </p:nvGrpSpPr>
        <p:grpSpPr bwMode="auto">
          <a:xfrm>
            <a:off x="304800" y="304800"/>
            <a:ext cx="11582400" cy="1274763"/>
            <a:chOff x="304800" y="304799"/>
            <a:chExt cx="11582400" cy="1274619"/>
          </a:xfrm>
        </p:grpSpPr>
        <p:sp>
          <p:nvSpPr>
            <p:cNvPr id="34" name="Rectangle 33">
              <a:extLst>
                <a:ext uri="{FF2B5EF4-FFF2-40B4-BE49-F238E27FC236}">
                  <a16:creationId xmlns:a16="http://schemas.microsoft.com/office/drawing/2014/main" id="{4EC94B2D-1CDD-08C9-87DC-BFE457349657}"/>
                </a:ext>
              </a:extLst>
            </p:cNvPr>
            <p:cNvSpPr/>
            <p:nvPr/>
          </p:nvSpPr>
          <p:spPr>
            <a:xfrm>
              <a:off x="304800" y="304799"/>
              <a:ext cx="11582400" cy="119207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400">
                <a:solidFill>
                  <a:srgbClr val="FFFFFF"/>
                </a:solidFill>
              </a:endParaRPr>
            </a:p>
          </p:txBody>
        </p:sp>
        <p:sp>
          <p:nvSpPr>
            <p:cNvPr id="35" name="Rectangle 34">
              <a:extLst>
                <a:ext uri="{FF2B5EF4-FFF2-40B4-BE49-F238E27FC236}">
                  <a16:creationId xmlns:a16="http://schemas.microsoft.com/office/drawing/2014/main" id="{4A85DAB0-7921-5777-88E4-3C8F6DCFEC70}"/>
                </a:ext>
              </a:extLst>
            </p:cNvPr>
            <p:cNvSpPr/>
            <p:nvPr/>
          </p:nvSpPr>
          <p:spPr>
            <a:xfrm rot="5400000">
              <a:off x="3096430" y="-1420151"/>
              <a:ext cx="207940" cy="57912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endParaRPr lang="en-US" sz="1400">
                <a:solidFill>
                  <a:srgbClr val="FFFFFF"/>
                </a:solidFill>
                <a:latin typeface="Arial" panose="020B0604020202020204"/>
              </a:endParaRPr>
            </a:p>
          </p:txBody>
        </p:sp>
        <p:sp>
          <p:nvSpPr>
            <p:cNvPr id="36" name="Rectangle 35">
              <a:extLst>
                <a:ext uri="{FF2B5EF4-FFF2-40B4-BE49-F238E27FC236}">
                  <a16:creationId xmlns:a16="http://schemas.microsoft.com/office/drawing/2014/main" id="{A66FA55C-44F2-2B28-A125-B5E675F3FDBC}"/>
                </a:ext>
              </a:extLst>
            </p:cNvPr>
            <p:cNvSpPr/>
            <p:nvPr/>
          </p:nvSpPr>
          <p:spPr>
            <a:xfrm rot="5400000">
              <a:off x="8887630" y="-1420151"/>
              <a:ext cx="207940" cy="5791200"/>
            </a:xfrm>
            <a:prstGeom prst="rect">
              <a:avLst/>
            </a:prstGeom>
            <a:solidFill>
              <a:srgbClr val="FAB73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endParaRPr lang="en-US" sz="1400">
                <a:solidFill>
                  <a:srgbClr val="FFFFFF"/>
                </a:solidFill>
                <a:latin typeface="Arial" panose="020B0604020202020204"/>
              </a:endParaRPr>
            </a:p>
          </p:txBody>
        </p:sp>
      </p:grpSp>
      <p:sp>
        <p:nvSpPr>
          <p:cNvPr id="84997" name="Title 1">
            <a:extLst>
              <a:ext uri="{FF2B5EF4-FFF2-40B4-BE49-F238E27FC236}">
                <a16:creationId xmlns:a16="http://schemas.microsoft.com/office/drawing/2014/main" id="{520A595E-C394-34B8-E124-102EF7823C48}"/>
              </a:ext>
            </a:extLst>
          </p:cNvPr>
          <p:cNvSpPr txBox="1">
            <a:spLocks noChangeArrowheads="1"/>
          </p:cNvSpPr>
          <p:nvPr/>
        </p:nvSpPr>
        <p:spPr bwMode="auto">
          <a:xfrm>
            <a:off x="695325" y="534988"/>
            <a:ext cx="10982325" cy="665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110000"/>
              </a:lnSpc>
              <a:spcBef>
                <a:spcPts val="900"/>
              </a:spcBef>
              <a:buFont typeface="Arial" panose="020B0604020202020204" pitchFamily="34" charset="0"/>
              <a:buChar char="•"/>
              <a:defRPr sz="2800">
                <a:solidFill>
                  <a:schemeClr val="tx2"/>
                </a:solidFill>
                <a:latin typeface="Times New Roman" panose="02020603050405020304" pitchFamily="18" charset="0"/>
                <a:ea typeface="思源黑体" panose="020B0500000000000000" pitchFamily="34" charset="-122"/>
              </a:defRPr>
            </a:lvl1pPr>
            <a:lvl2pPr marL="742950" indent="-285750">
              <a:lnSpc>
                <a:spcPct val="110000"/>
              </a:lnSpc>
              <a:spcBef>
                <a:spcPts val="900"/>
              </a:spcBef>
              <a:buFont typeface="Arial" panose="020B0604020202020204" pitchFamily="34" charset="0"/>
              <a:buChar char="−"/>
              <a:defRPr sz="2400">
                <a:solidFill>
                  <a:schemeClr val="tx2"/>
                </a:solidFill>
                <a:latin typeface="Times New Roman" panose="02020603050405020304" pitchFamily="18" charset="0"/>
                <a:ea typeface="思源黑体" panose="020B0500000000000000" pitchFamily="34" charset="-122"/>
              </a:defRPr>
            </a:lvl2pPr>
            <a:lvl3pPr marL="1143000" indent="-228600">
              <a:lnSpc>
                <a:spcPct val="110000"/>
              </a:lnSpc>
              <a:spcBef>
                <a:spcPts val="900"/>
              </a:spcBef>
              <a:buFont typeface="Arial" panose="020B0604020202020204" pitchFamily="34" charset="0"/>
              <a:buChar char="•"/>
              <a:defRPr sz="2000">
                <a:solidFill>
                  <a:schemeClr val="tx2"/>
                </a:solidFill>
                <a:latin typeface="Times New Roman" panose="02020603050405020304" pitchFamily="18" charset="0"/>
                <a:ea typeface="思源黑体" panose="020B0500000000000000" pitchFamily="34" charset="-122"/>
              </a:defRPr>
            </a:lvl3pPr>
            <a:lvl4pPr marL="1600200" indent="-228600">
              <a:lnSpc>
                <a:spcPct val="110000"/>
              </a:lnSpc>
              <a:spcBef>
                <a:spcPts val="900"/>
              </a:spcBef>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4pPr>
            <a:lvl5pPr marL="2057400" indent="-228600">
              <a:lnSpc>
                <a:spcPct val="110000"/>
              </a:lnSpc>
              <a:spcBef>
                <a:spcPts val="900"/>
              </a:spcBef>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5pPr>
            <a:lvl6pPr marL="2514600" indent="-228600" eaLnBrk="0" fontAlgn="base" hangingPunct="0">
              <a:lnSpc>
                <a:spcPct val="110000"/>
              </a:lnSpc>
              <a:spcBef>
                <a:spcPts val="900"/>
              </a:spcBef>
              <a:spcAft>
                <a:spcPct val="0"/>
              </a:spcAft>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6pPr>
            <a:lvl7pPr marL="2971800" indent="-228600" eaLnBrk="0" fontAlgn="base" hangingPunct="0">
              <a:lnSpc>
                <a:spcPct val="110000"/>
              </a:lnSpc>
              <a:spcBef>
                <a:spcPts val="900"/>
              </a:spcBef>
              <a:spcAft>
                <a:spcPct val="0"/>
              </a:spcAft>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7pPr>
            <a:lvl8pPr marL="3429000" indent="-228600" eaLnBrk="0" fontAlgn="base" hangingPunct="0">
              <a:lnSpc>
                <a:spcPct val="110000"/>
              </a:lnSpc>
              <a:spcBef>
                <a:spcPts val="900"/>
              </a:spcBef>
              <a:spcAft>
                <a:spcPct val="0"/>
              </a:spcAft>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8pPr>
            <a:lvl9pPr marL="3886200" indent="-228600" eaLnBrk="0" fontAlgn="base" hangingPunct="0">
              <a:lnSpc>
                <a:spcPct val="110000"/>
              </a:lnSpc>
              <a:spcBef>
                <a:spcPts val="900"/>
              </a:spcBef>
              <a:spcAft>
                <a:spcPct val="0"/>
              </a:spcAft>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9pPr>
          </a:lstStyle>
          <a:p>
            <a:pPr defTabSz="914400" eaLnBrk="1" hangingPunct="1">
              <a:spcBef>
                <a:spcPct val="0"/>
              </a:spcBef>
              <a:buFontTx/>
              <a:buNone/>
            </a:pPr>
            <a:r>
              <a:rPr lang="zh-CN" altLang="en-US" sz="3200" b="1" dirty="0">
                <a:solidFill>
                  <a:srgbClr val="FFFFFF"/>
                </a:solidFill>
                <a:latin typeface="思源黑体" panose="020B0500000000000000" pitchFamily="34" charset="-122"/>
              </a:rPr>
              <a:t>智能意图推测</a:t>
            </a:r>
            <a:endParaRPr lang="zh-CN" altLang="en-US" sz="3200" dirty="0">
              <a:solidFill>
                <a:srgbClr val="FFFFFF"/>
              </a:solidFill>
              <a:latin typeface="思源黑体" panose="020B0500000000000000" pitchFamily="34" charset="-122"/>
            </a:endParaRPr>
          </a:p>
        </p:txBody>
      </p:sp>
      <p:sp>
        <p:nvSpPr>
          <p:cNvPr id="84998" name="Content Placeholder 2">
            <a:extLst>
              <a:ext uri="{FF2B5EF4-FFF2-40B4-BE49-F238E27FC236}">
                <a16:creationId xmlns:a16="http://schemas.microsoft.com/office/drawing/2014/main" id="{5FA08118-6C2E-2D90-5B13-72C6C29434E7}"/>
              </a:ext>
            </a:extLst>
          </p:cNvPr>
          <p:cNvSpPr txBox="1">
            <a:spLocks noChangeArrowheads="1"/>
          </p:cNvSpPr>
          <p:nvPr/>
        </p:nvSpPr>
        <p:spPr bwMode="auto">
          <a:xfrm>
            <a:off x="1601788" y="5256213"/>
            <a:ext cx="106584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110000"/>
              </a:lnSpc>
              <a:spcBef>
                <a:spcPts val="900"/>
              </a:spcBef>
              <a:buFont typeface="Arial" panose="020B0604020202020204" pitchFamily="34" charset="0"/>
              <a:buChar char="•"/>
              <a:defRPr sz="2800">
                <a:solidFill>
                  <a:schemeClr val="tx2"/>
                </a:solidFill>
                <a:latin typeface="Times New Roman" panose="02020603050405020304" pitchFamily="18" charset="0"/>
                <a:ea typeface="思源黑体" panose="020B0500000000000000" pitchFamily="34" charset="-122"/>
              </a:defRPr>
            </a:lvl1pPr>
            <a:lvl2pPr marL="685800" indent="-228600">
              <a:lnSpc>
                <a:spcPct val="110000"/>
              </a:lnSpc>
              <a:spcBef>
                <a:spcPts val="900"/>
              </a:spcBef>
              <a:buFont typeface="Arial" panose="020B0604020202020204" pitchFamily="34" charset="0"/>
              <a:buChar char="−"/>
              <a:defRPr sz="2400">
                <a:solidFill>
                  <a:schemeClr val="tx2"/>
                </a:solidFill>
                <a:latin typeface="Times New Roman" panose="02020603050405020304" pitchFamily="18" charset="0"/>
                <a:ea typeface="思源黑体" panose="020B0500000000000000" pitchFamily="34" charset="-122"/>
              </a:defRPr>
            </a:lvl2pPr>
            <a:lvl3pPr marL="1143000" indent="-228600">
              <a:lnSpc>
                <a:spcPct val="110000"/>
              </a:lnSpc>
              <a:spcBef>
                <a:spcPts val="900"/>
              </a:spcBef>
              <a:buFont typeface="Arial" panose="020B0604020202020204" pitchFamily="34" charset="0"/>
              <a:buChar char="•"/>
              <a:defRPr sz="2000">
                <a:solidFill>
                  <a:schemeClr val="tx2"/>
                </a:solidFill>
                <a:latin typeface="Times New Roman" panose="02020603050405020304" pitchFamily="18" charset="0"/>
                <a:ea typeface="思源黑体" panose="020B0500000000000000" pitchFamily="34" charset="-122"/>
              </a:defRPr>
            </a:lvl3pPr>
            <a:lvl4pPr marL="1600200" indent="-228600">
              <a:lnSpc>
                <a:spcPct val="110000"/>
              </a:lnSpc>
              <a:spcBef>
                <a:spcPts val="900"/>
              </a:spcBef>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4pPr>
            <a:lvl5pPr marL="2057400" indent="-228600">
              <a:lnSpc>
                <a:spcPct val="110000"/>
              </a:lnSpc>
              <a:spcBef>
                <a:spcPts val="900"/>
              </a:spcBef>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5pPr>
            <a:lvl6pPr marL="2514600" indent="-228600" eaLnBrk="0" fontAlgn="base" hangingPunct="0">
              <a:lnSpc>
                <a:spcPct val="110000"/>
              </a:lnSpc>
              <a:spcBef>
                <a:spcPts val="900"/>
              </a:spcBef>
              <a:spcAft>
                <a:spcPct val="0"/>
              </a:spcAft>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6pPr>
            <a:lvl7pPr marL="2971800" indent="-228600" eaLnBrk="0" fontAlgn="base" hangingPunct="0">
              <a:lnSpc>
                <a:spcPct val="110000"/>
              </a:lnSpc>
              <a:spcBef>
                <a:spcPts val="900"/>
              </a:spcBef>
              <a:spcAft>
                <a:spcPct val="0"/>
              </a:spcAft>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7pPr>
            <a:lvl8pPr marL="3429000" indent="-228600" eaLnBrk="0" fontAlgn="base" hangingPunct="0">
              <a:lnSpc>
                <a:spcPct val="110000"/>
              </a:lnSpc>
              <a:spcBef>
                <a:spcPts val="900"/>
              </a:spcBef>
              <a:spcAft>
                <a:spcPct val="0"/>
              </a:spcAft>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8pPr>
            <a:lvl9pPr marL="3886200" indent="-228600" eaLnBrk="0" fontAlgn="base" hangingPunct="0">
              <a:lnSpc>
                <a:spcPct val="110000"/>
              </a:lnSpc>
              <a:spcBef>
                <a:spcPts val="900"/>
              </a:spcBef>
              <a:spcAft>
                <a:spcPct val="0"/>
              </a:spcAft>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9pPr>
          </a:lstStyle>
          <a:p>
            <a:pPr defTabSz="914400" eaLnBrk="1" hangingPunct="1">
              <a:lnSpc>
                <a:spcPct val="114000"/>
              </a:lnSpc>
              <a:buFont typeface="Arial" panose="020B0604020202020204" pitchFamily="34" charset="0"/>
              <a:buNone/>
            </a:pPr>
            <a:endParaRPr lang="zh-CN" altLang="en-US" sz="2400" b="1">
              <a:solidFill>
                <a:srgbClr val="454545"/>
              </a:solidFill>
            </a:endParaRPr>
          </a:p>
        </p:txBody>
      </p:sp>
      <p:sp>
        <p:nvSpPr>
          <p:cNvPr id="11" name="Rectangle 8">
            <a:extLst>
              <a:ext uri="{FF2B5EF4-FFF2-40B4-BE49-F238E27FC236}">
                <a16:creationId xmlns:a16="http://schemas.microsoft.com/office/drawing/2014/main" id="{8B84AB00-82F2-D8B9-33CF-5D48F3964BDF}"/>
              </a:ext>
            </a:extLst>
          </p:cNvPr>
          <p:cNvSpPr/>
          <p:nvPr/>
        </p:nvSpPr>
        <p:spPr>
          <a:xfrm>
            <a:off x="4134734" y="3267074"/>
            <a:ext cx="1068861" cy="533619"/>
          </a:xfrm>
          <a:prstGeom prst="rect">
            <a:avLst/>
          </a:prstGeom>
          <a:no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400">
              <a:solidFill>
                <a:srgbClr val="FFFFFF"/>
              </a:solidFill>
            </a:endParaRPr>
          </a:p>
        </p:txBody>
      </p:sp>
    </p:spTree>
    <p:extLst>
      <p:ext uri="{BB962C8B-B14F-4D97-AF65-F5344CB8AC3E}">
        <p14:creationId xmlns:p14="http://schemas.microsoft.com/office/powerpoint/2010/main" val="3696539304"/>
      </p:ext>
    </p:extLst>
  </p:cSld>
  <p:clrMapOvr>
    <a:masterClrMapping/>
  </p:clrMapOvr>
  <p:transition spd="med">
    <p:fade/>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548D2273-28B7-CB2C-5A79-6C99EAFC8A07}"/>
              </a:ext>
            </a:extLst>
          </p:cNvPr>
          <p:cNvPicPr>
            <a:picLocks noChangeAspect="1"/>
          </p:cNvPicPr>
          <p:nvPr/>
        </p:nvPicPr>
        <p:blipFill>
          <a:blip r:embed="rId3"/>
          <a:stretch>
            <a:fillRect/>
          </a:stretch>
        </p:blipFill>
        <p:spPr>
          <a:xfrm>
            <a:off x="2577603" y="1883967"/>
            <a:ext cx="7297604" cy="4509290"/>
          </a:xfrm>
          <a:prstGeom prst="rect">
            <a:avLst/>
          </a:prstGeom>
        </p:spPr>
      </p:pic>
      <p:pic>
        <p:nvPicPr>
          <p:cNvPr id="87042" name="Picture 2">
            <a:extLst>
              <a:ext uri="{FF2B5EF4-FFF2-40B4-BE49-F238E27FC236}">
                <a16:creationId xmlns:a16="http://schemas.microsoft.com/office/drawing/2014/main" id="{F4A239EF-3D65-289B-7C7B-3D0FEBBD20B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3366" r="3366"/>
          <a:stretch>
            <a:fillRect/>
          </a:stretch>
        </p:blipFill>
        <p:spPr bwMode="auto">
          <a:xfrm>
            <a:off x="1475116" y="1371600"/>
            <a:ext cx="9532189" cy="553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3" name="Title 1">
            <a:extLst>
              <a:ext uri="{FF2B5EF4-FFF2-40B4-BE49-F238E27FC236}">
                <a16:creationId xmlns:a16="http://schemas.microsoft.com/office/drawing/2014/main" id="{E5612D64-A6B7-B601-524D-9D5A267B303D}"/>
              </a:ext>
            </a:extLst>
          </p:cNvPr>
          <p:cNvSpPr>
            <a:spLocks noGrp="1" noChangeArrowheads="1"/>
          </p:cNvSpPr>
          <p:nvPr>
            <p:ph type="title"/>
          </p:nvPr>
        </p:nvSpPr>
        <p:spPr/>
        <p:txBody>
          <a:bodyPr/>
          <a:lstStyle/>
          <a:p>
            <a:pPr eaLnBrk="1" hangingPunct="1"/>
            <a:endParaRPr lang="en-US" altLang="en-US"/>
          </a:p>
        </p:txBody>
      </p:sp>
      <p:grpSp>
        <p:nvGrpSpPr>
          <p:cNvPr id="87044" name="Group 32">
            <a:extLst>
              <a:ext uri="{FF2B5EF4-FFF2-40B4-BE49-F238E27FC236}">
                <a16:creationId xmlns:a16="http://schemas.microsoft.com/office/drawing/2014/main" id="{4C277CF7-16F8-5F68-D204-DBE3B25ADECC}"/>
              </a:ext>
            </a:extLst>
          </p:cNvPr>
          <p:cNvGrpSpPr>
            <a:grpSpLocks/>
          </p:cNvGrpSpPr>
          <p:nvPr/>
        </p:nvGrpSpPr>
        <p:grpSpPr bwMode="auto">
          <a:xfrm>
            <a:off x="304800" y="304800"/>
            <a:ext cx="11582400" cy="1274763"/>
            <a:chOff x="304800" y="304799"/>
            <a:chExt cx="11582400" cy="1274619"/>
          </a:xfrm>
        </p:grpSpPr>
        <p:sp>
          <p:nvSpPr>
            <p:cNvPr id="34" name="Rectangle 33">
              <a:extLst>
                <a:ext uri="{FF2B5EF4-FFF2-40B4-BE49-F238E27FC236}">
                  <a16:creationId xmlns:a16="http://schemas.microsoft.com/office/drawing/2014/main" id="{172E7EB3-8479-2893-FC24-93EA9C4B3BB7}"/>
                </a:ext>
              </a:extLst>
            </p:cNvPr>
            <p:cNvSpPr/>
            <p:nvPr/>
          </p:nvSpPr>
          <p:spPr>
            <a:xfrm>
              <a:off x="304800" y="304799"/>
              <a:ext cx="11582400" cy="119207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400"/>
            </a:p>
          </p:txBody>
        </p:sp>
        <p:sp>
          <p:nvSpPr>
            <p:cNvPr id="35" name="Rectangle 34">
              <a:extLst>
                <a:ext uri="{FF2B5EF4-FFF2-40B4-BE49-F238E27FC236}">
                  <a16:creationId xmlns:a16="http://schemas.microsoft.com/office/drawing/2014/main" id="{8F781D0E-D144-FFBF-6FFD-6EDF8CDEDB0E}"/>
                </a:ext>
              </a:extLst>
            </p:cNvPr>
            <p:cNvSpPr/>
            <p:nvPr/>
          </p:nvSpPr>
          <p:spPr>
            <a:xfrm rot="5400000">
              <a:off x="3096430" y="-1420151"/>
              <a:ext cx="207940" cy="57912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endParaRPr lang="en-US" sz="1400">
                <a:solidFill>
                  <a:srgbClr val="FFFFFF"/>
                </a:solidFill>
                <a:latin typeface="Arial" panose="020B0604020202020204"/>
              </a:endParaRPr>
            </a:p>
          </p:txBody>
        </p:sp>
        <p:sp>
          <p:nvSpPr>
            <p:cNvPr id="36" name="Rectangle 35">
              <a:extLst>
                <a:ext uri="{FF2B5EF4-FFF2-40B4-BE49-F238E27FC236}">
                  <a16:creationId xmlns:a16="http://schemas.microsoft.com/office/drawing/2014/main" id="{77022AFD-DA2B-89EE-D648-2FCB9B687401}"/>
                </a:ext>
              </a:extLst>
            </p:cNvPr>
            <p:cNvSpPr/>
            <p:nvPr/>
          </p:nvSpPr>
          <p:spPr>
            <a:xfrm rot="5400000">
              <a:off x="8887630" y="-1420151"/>
              <a:ext cx="207940" cy="5791200"/>
            </a:xfrm>
            <a:prstGeom prst="rect">
              <a:avLst/>
            </a:prstGeom>
            <a:solidFill>
              <a:srgbClr val="FAB73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endParaRPr lang="en-US" sz="1400">
                <a:solidFill>
                  <a:srgbClr val="FFFFFF"/>
                </a:solidFill>
                <a:latin typeface="Arial" panose="020B0604020202020204"/>
              </a:endParaRPr>
            </a:p>
          </p:txBody>
        </p:sp>
      </p:grpSp>
      <p:sp>
        <p:nvSpPr>
          <p:cNvPr id="87045" name="Title 1">
            <a:extLst>
              <a:ext uri="{FF2B5EF4-FFF2-40B4-BE49-F238E27FC236}">
                <a16:creationId xmlns:a16="http://schemas.microsoft.com/office/drawing/2014/main" id="{4F9C8203-099B-1733-E7C9-698E63ABCD56}"/>
              </a:ext>
            </a:extLst>
          </p:cNvPr>
          <p:cNvSpPr txBox="1">
            <a:spLocks noChangeArrowheads="1"/>
          </p:cNvSpPr>
          <p:nvPr/>
        </p:nvSpPr>
        <p:spPr bwMode="auto">
          <a:xfrm>
            <a:off x="695325" y="534988"/>
            <a:ext cx="10982325" cy="665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110000"/>
              </a:lnSpc>
              <a:spcBef>
                <a:spcPts val="900"/>
              </a:spcBef>
              <a:buFont typeface="Arial" panose="020B0604020202020204" pitchFamily="34" charset="0"/>
              <a:buChar char="•"/>
              <a:defRPr sz="2800">
                <a:solidFill>
                  <a:schemeClr val="tx2"/>
                </a:solidFill>
                <a:latin typeface="Times New Roman" panose="02020603050405020304" pitchFamily="18" charset="0"/>
                <a:ea typeface="思源黑体" panose="020B0500000000000000" pitchFamily="34" charset="-122"/>
              </a:defRPr>
            </a:lvl1pPr>
            <a:lvl2pPr marL="742950" indent="-285750">
              <a:lnSpc>
                <a:spcPct val="110000"/>
              </a:lnSpc>
              <a:spcBef>
                <a:spcPts val="900"/>
              </a:spcBef>
              <a:buFont typeface="Arial" panose="020B0604020202020204" pitchFamily="34" charset="0"/>
              <a:buChar char="−"/>
              <a:defRPr sz="2400">
                <a:solidFill>
                  <a:schemeClr val="tx2"/>
                </a:solidFill>
                <a:latin typeface="Times New Roman" panose="02020603050405020304" pitchFamily="18" charset="0"/>
                <a:ea typeface="思源黑体" panose="020B0500000000000000" pitchFamily="34" charset="-122"/>
              </a:defRPr>
            </a:lvl2pPr>
            <a:lvl3pPr marL="1143000" indent="-228600">
              <a:lnSpc>
                <a:spcPct val="110000"/>
              </a:lnSpc>
              <a:spcBef>
                <a:spcPts val="900"/>
              </a:spcBef>
              <a:buFont typeface="Arial" panose="020B0604020202020204" pitchFamily="34" charset="0"/>
              <a:buChar char="•"/>
              <a:defRPr sz="2000">
                <a:solidFill>
                  <a:schemeClr val="tx2"/>
                </a:solidFill>
                <a:latin typeface="Times New Roman" panose="02020603050405020304" pitchFamily="18" charset="0"/>
                <a:ea typeface="思源黑体" panose="020B0500000000000000" pitchFamily="34" charset="-122"/>
              </a:defRPr>
            </a:lvl3pPr>
            <a:lvl4pPr marL="1600200" indent="-228600">
              <a:lnSpc>
                <a:spcPct val="110000"/>
              </a:lnSpc>
              <a:spcBef>
                <a:spcPts val="900"/>
              </a:spcBef>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4pPr>
            <a:lvl5pPr marL="2057400" indent="-228600">
              <a:lnSpc>
                <a:spcPct val="110000"/>
              </a:lnSpc>
              <a:spcBef>
                <a:spcPts val="900"/>
              </a:spcBef>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5pPr>
            <a:lvl6pPr marL="2514600" indent="-228600" eaLnBrk="0" fontAlgn="base" hangingPunct="0">
              <a:lnSpc>
                <a:spcPct val="110000"/>
              </a:lnSpc>
              <a:spcBef>
                <a:spcPts val="900"/>
              </a:spcBef>
              <a:spcAft>
                <a:spcPct val="0"/>
              </a:spcAft>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6pPr>
            <a:lvl7pPr marL="2971800" indent="-228600" eaLnBrk="0" fontAlgn="base" hangingPunct="0">
              <a:lnSpc>
                <a:spcPct val="110000"/>
              </a:lnSpc>
              <a:spcBef>
                <a:spcPts val="900"/>
              </a:spcBef>
              <a:spcAft>
                <a:spcPct val="0"/>
              </a:spcAft>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7pPr>
            <a:lvl8pPr marL="3429000" indent="-228600" eaLnBrk="0" fontAlgn="base" hangingPunct="0">
              <a:lnSpc>
                <a:spcPct val="110000"/>
              </a:lnSpc>
              <a:spcBef>
                <a:spcPts val="900"/>
              </a:spcBef>
              <a:spcAft>
                <a:spcPct val="0"/>
              </a:spcAft>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8pPr>
            <a:lvl9pPr marL="3886200" indent="-228600" eaLnBrk="0" fontAlgn="base" hangingPunct="0">
              <a:lnSpc>
                <a:spcPct val="110000"/>
              </a:lnSpc>
              <a:spcBef>
                <a:spcPts val="900"/>
              </a:spcBef>
              <a:spcAft>
                <a:spcPct val="0"/>
              </a:spcAft>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9pPr>
          </a:lstStyle>
          <a:p>
            <a:pPr defTabSz="914400" eaLnBrk="1" hangingPunct="1">
              <a:spcBef>
                <a:spcPct val="0"/>
              </a:spcBef>
              <a:buFontTx/>
              <a:buNone/>
            </a:pPr>
            <a:r>
              <a:rPr lang="zh-CN" altLang="en-US" sz="2400" dirty="0">
                <a:solidFill>
                  <a:srgbClr val="FFFFFF"/>
                </a:solidFill>
                <a:latin typeface="思源黑体" panose="020B0500000000000000" pitchFamily="34" charset="-122"/>
              </a:rPr>
              <a:t>主题词映射“研究的起点”</a:t>
            </a:r>
            <a:endParaRPr lang="en-US" altLang="en-US" sz="2400" dirty="0">
              <a:solidFill>
                <a:srgbClr val="FFFFFF"/>
              </a:solidFill>
              <a:latin typeface="思源黑体" panose="020B0500000000000000" pitchFamily="34" charset="-122"/>
            </a:endParaRPr>
          </a:p>
        </p:txBody>
      </p:sp>
      <p:sp>
        <p:nvSpPr>
          <p:cNvPr id="87046" name="Content Placeholder 2">
            <a:extLst>
              <a:ext uri="{FF2B5EF4-FFF2-40B4-BE49-F238E27FC236}">
                <a16:creationId xmlns:a16="http://schemas.microsoft.com/office/drawing/2014/main" id="{623DC5AD-02AD-E376-A8BB-4343EE3AFF7B}"/>
              </a:ext>
            </a:extLst>
          </p:cNvPr>
          <p:cNvSpPr txBox="1">
            <a:spLocks noChangeArrowheads="1"/>
          </p:cNvSpPr>
          <p:nvPr/>
        </p:nvSpPr>
        <p:spPr bwMode="auto">
          <a:xfrm>
            <a:off x="1601788" y="5256213"/>
            <a:ext cx="106584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110000"/>
              </a:lnSpc>
              <a:spcBef>
                <a:spcPts val="900"/>
              </a:spcBef>
              <a:buFont typeface="Arial" panose="020B0604020202020204" pitchFamily="34" charset="0"/>
              <a:buChar char="•"/>
              <a:defRPr sz="2800">
                <a:solidFill>
                  <a:schemeClr val="tx2"/>
                </a:solidFill>
                <a:latin typeface="Times New Roman" panose="02020603050405020304" pitchFamily="18" charset="0"/>
                <a:ea typeface="思源黑体" panose="020B0500000000000000" pitchFamily="34" charset="-122"/>
              </a:defRPr>
            </a:lvl1pPr>
            <a:lvl2pPr marL="685800" indent="-228600">
              <a:lnSpc>
                <a:spcPct val="110000"/>
              </a:lnSpc>
              <a:spcBef>
                <a:spcPts val="900"/>
              </a:spcBef>
              <a:buFont typeface="Arial" panose="020B0604020202020204" pitchFamily="34" charset="0"/>
              <a:buChar char="−"/>
              <a:defRPr sz="2400">
                <a:solidFill>
                  <a:schemeClr val="tx2"/>
                </a:solidFill>
                <a:latin typeface="Times New Roman" panose="02020603050405020304" pitchFamily="18" charset="0"/>
                <a:ea typeface="思源黑体" panose="020B0500000000000000" pitchFamily="34" charset="-122"/>
              </a:defRPr>
            </a:lvl2pPr>
            <a:lvl3pPr marL="1143000" indent="-228600">
              <a:lnSpc>
                <a:spcPct val="110000"/>
              </a:lnSpc>
              <a:spcBef>
                <a:spcPts val="900"/>
              </a:spcBef>
              <a:buFont typeface="Arial" panose="020B0604020202020204" pitchFamily="34" charset="0"/>
              <a:buChar char="•"/>
              <a:defRPr sz="2000">
                <a:solidFill>
                  <a:schemeClr val="tx2"/>
                </a:solidFill>
                <a:latin typeface="Times New Roman" panose="02020603050405020304" pitchFamily="18" charset="0"/>
                <a:ea typeface="思源黑体" panose="020B0500000000000000" pitchFamily="34" charset="-122"/>
              </a:defRPr>
            </a:lvl3pPr>
            <a:lvl4pPr marL="1600200" indent="-228600">
              <a:lnSpc>
                <a:spcPct val="110000"/>
              </a:lnSpc>
              <a:spcBef>
                <a:spcPts val="900"/>
              </a:spcBef>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4pPr>
            <a:lvl5pPr marL="2057400" indent="-228600">
              <a:lnSpc>
                <a:spcPct val="110000"/>
              </a:lnSpc>
              <a:spcBef>
                <a:spcPts val="900"/>
              </a:spcBef>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5pPr>
            <a:lvl6pPr marL="2514600" indent="-228600" eaLnBrk="0" fontAlgn="base" hangingPunct="0">
              <a:lnSpc>
                <a:spcPct val="110000"/>
              </a:lnSpc>
              <a:spcBef>
                <a:spcPts val="900"/>
              </a:spcBef>
              <a:spcAft>
                <a:spcPct val="0"/>
              </a:spcAft>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6pPr>
            <a:lvl7pPr marL="2971800" indent="-228600" eaLnBrk="0" fontAlgn="base" hangingPunct="0">
              <a:lnSpc>
                <a:spcPct val="110000"/>
              </a:lnSpc>
              <a:spcBef>
                <a:spcPts val="900"/>
              </a:spcBef>
              <a:spcAft>
                <a:spcPct val="0"/>
              </a:spcAft>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7pPr>
            <a:lvl8pPr marL="3429000" indent="-228600" eaLnBrk="0" fontAlgn="base" hangingPunct="0">
              <a:lnSpc>
                <a:spcPct val="110000"/>
              </a:lnSpc>
              <a:spcBef>
                <a:spcPts val="900"/>
              </a:spcBef>
              <a:spcAft>
                <a:spcPct val="0"/>
              </a:spcAft>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8pPr>
            <a:lvl9pPr marL="3886200" indent="-228600" eaLnBrk="0" fontAlgn="base" hangingPunct="0">
              <a:lnSpc>
                <a:spcPct val="110000"/>
              </a:lnSpc>
              <a:spcBef>
                <a:spcPts val="900"/>
              </a:spcBef>
              <a:spcAft>
                <a:spcPct val="0"/>
              </a:spcAft>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9pPr>
          </a:lstStyle>
          <a:p>
            <a:pPr defTabSz="914400" eaLnBrk="1" hangingPunct="1">
              <a:lnSpc>
                <a:spcPct val="114000"/>
              </a:lnSpc>
              <a:buFont typeface="Arial" panose="020B0604020202020204" pitchFamily="34" charset="0"/>
              <a:buNone/>
            </a:pPr>
            <a:endParaRPr lang="zh-CN" altLang="en-US" sz="2400" b="1"/>
          </a:p>
        </p:txBody>
      </p:sp>
      <p:sp>
        <p:nvSpPr>
          <p:cNvPr id="11" name="Rectangle 8">
            <a:extLst>
              <a:ext uri="{FF2B5EF4-FFF2-40B4-BE49-F238E27FC236}">
                <a16:creationId xmlns:a16="http://schemas.microsoft.com/office/drawing/2014/main" id="{E7325734-02B5-0982-88DA-81449FF68B3A}"/>
              </a:ext>
            </a:extLst>
          </p:cNvPr>
          <p:cNvSpPr/>
          <p:nvPr/>
        </p:nvSpPr>
        <p:spPr>
          <a:xfrm>
            <a:off x="4203901" y="3372049"/>
            <a:ext cx="4215480" cy="1371796"/>
          </a:xfrm>
          <a:prstGeom prst="rect">
            <a:avLst/>
          </a:prstGeom>
          <a:noFill/>
          <a:ln w="666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400"/>
          </a:p>
        </p:txBody>
      </p:sp>
    </p:spTree>
  </p:cSld>
  <p:clrMapOvr>
    <a:masterClrMapping/>
  </p:clrMapOvr>
  <p:transition spd="med">
    <p:fade/>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E2534E6E-9B44-FC8E-B3AC-9414AEA8D570}"/>
              </a:ext>
            </a:extLst>
          </p:cNvPr>
          <p:cNvPicPr>
            <a:picLocks noChangeAspect="1"/>
          </p:cNvPicPr>
          <p:nvPr/>
        </p:nvPicPr>
        <p:blipFill>
          <a:blip r:embed="rId3"/>
          <a:stretch>
            <a:fillRect/>
          </a:stretch>
        </p:blipFill>
        <p:spPr>
          <a:xfrm>
            <a:off x="1839145" y="1909023"/>
            <a:ext cx="8055310" cy="4362381"/>
          </a:xfrm>
          <a:prstGeom prst="rect">
            <a:avLst/>
          </a:prstGeom>
        </p:spPr>
      </p:pic>
      <p:pic>
        <p:nvPicPr>
          <p:cNvPr id="89091" name="Picture 2">
            <a:extLst>
              <a:ext uri="{FF2B5EF4-FFF2-40B4-BE49-F238E27FC236}">
                <a16:creationId xmlns:a16="http://schemas.microsoft.com/office/drawing/2014/main" id="{18122139-C06E-907A-59F2-1611BF430BD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3366" r="3366"/>
          <a:stretch>
            <a:fillRect/>
          </a:stretch>
        </p:blipFill>
        <p:spPr bwMode="auto">
          <a:xfrm>
            <a:off x="695325" y="1371600"/>
            <a:ext cx="10344150" cy="553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2" name="Title 1">
            <a:extLst>
              <a:ext uri="{FF2B5EF4-FFF2-40B4-BE49-F238E27FC236}">
                <a16:creationId xmlns:a16="http://schemas.microsoft.com/office/drawing/2014/main" id="{DBEF1315-E083-ACF3-8FCE-EC8CC8DEE149}"/>
              </a:ext>
            </a:extLst>
          </p:cNvPr>
          <p:cNvSpPr>
            <a:spLocks noGrp="1" noChangeArrowheads="1"/>
          </p:cNvSpPr>
          <p:nvPr>
            <p:ph type="title"/>
          </p:nvPr>
        </p:nvSpPr>
        <p:spPr/>
        <p:txBody>
          <a:bodyPr/>
          <a:lstStyle/>
          <a:p>
            <a:pPr eaLnBrk="1" hangingPunct="1"/>
            <a:endParaRPr lang="en-US" altLang="en-US"/>
          </a:p>
        </p:txBody>
      </p:sp>
      <p:grpSp>
        <p:nvGrpSpPr>
          <p:cNvPr id="89093" name="Group 32">
            <a:extLst>
              <a:ext uri="{FF2B5EF4-FFF2-40B4-BE49-F238E27FC236}">
                <a16:creationId xmlns:a16="http://schemas.microsoft.com/office/drawing/2014/main" id="{4982E65E-B3AD-13CF-1DBA-8F9AD7568CBE}"/>
              </a:ext>
            </a:extLst>
          </p:cNvPr>
          <p:cNvGrpSpPr>
            <a:grpSpLocks/>
          </p:cNvGrpSpPr>
          <p:nvPr/>
        </p:nvGrpSpPr>
        <p:grpSpPr bwMode="auto">
          <a:xfrm>
            <a:off x="304800" y="304800"/>
            <a:ext cx="11582400" cy="1274763"/>
            <a:chOff x="304800" y="304799"/>
            <a:chExt cx="11582400" cy="1274619"/>
          </a:xfrm>
        </p:grpSpPr>
        <p:sp>
          <p:nvSpPr>
            <p:cNvPr id="34" name="Rectangle 33">
              <a:extLst>
                <a:ext uri="{FF2B5EF4-FFF2-40B4-BE49-F238E27FC236}">
                  <a16:creationId xmlns:a16="http://schemas.microsoft.com/office/drawing/2014/main" id="{A3DF32A3-FEAC-159F-6931-DA7E81F27E04}"/>
                </a:ext>
              </a:extLst>
            </p:cNvPr>
            <p:cNvSpPr/>
            <p:nvPr/>
          </p:nvSpPr>
          <p:spPr>
            <a:xfrm>
              <a:off x="304800" y="304799"/>
              <a:ext cx="11582400" cy="119207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400">
                <a:solidFill>
                  <a:srgbClr val="FFFFFF"/>
                </a:solidFill>
              </a:endParaRPr>
            </a:p>
          </p:txBody>
        </p:sp>
        <p:sp>
          <p:nvSpPr>
            <p:cNvPr id="35" name="Rectangle 34">
              <a:extLst>
                <a:ext uri="{FF2B5EF4-FFF2-40B4-BE49-F238E27FC236}">
                  <a16:creationId xmlns:a16="http://schemas.microsoft.com/office/drawing/2014/main" id="{332C987D-D668-D5D8-B029-A0876F6F2F61}"/>
                </a:ext>
              </a:extLst>
            </p:cNvPr>
            <p:cNvSpPr/>
            <p:nvPr/>
          </p:nvSpPr>
          <p:spPr>
            <a:xfrm rot="5400000">
              <a:off x="3096430" y="-1420151"/>
              <a:ext cx="207940" cy="57912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endParaRPr lang="en-US" sz="1400">
                <a:solidFill>
                  <a:srgbClr val="FFFFFF"/>
                </a:solidFill>
                <a:latin typeface="Arial" panose="020B0604020202020204"/>
              </a:endParaRPr>
            </a:p>
          </p:txBody>
        </p:sp>
        <p:sp>
          <p:nvSpPr>
            <p:cNvPr id="36" name="Rectangle 35">
              <a:extLst>
                <a:ext uri="{FF2B5EF4-FFF2-40B4-BE49-F238E27FC236}">
                  <a16:creationId xmlns:a16="http://schemas.microsoft.com/office/drawing/2014/main" id="{C1E187CF-F49B-CB27-F16B-8F784E6A4FC6}"/>
                </a:ext>
              </a:extLst>
            </p:cNvPr>
            <p:cNvSpPr/>
            <p:nvPr/>
          </p:nvSpPr>
          <p:spPr>
            <a:xfrm rot="5400000">
              <a:off x="8887630" y="-1420151"/>
              <a:ext cx="207940" cy="5791200"/>
            </a:xfrm>
            <a:prstGeom prst="rect">
              <a:avLst/>
            </a:prstGeom>
            <a:solidFill>
              <a:srgbClr val="FAB73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endParaRPr lang="en-US" sz="1400">
                <a:solidFill>
                  <a:srgbClr val="FFFFFF"/>
                </a:solidFill>
                <a:latin typeface="Arial" panose="020B0604020202020204"/>
              </a:endParaRPr>
            </a:p>
          </p:txBody>
        </p:sp>
      </p:grpSp>
      <p:sp>
        <p:nvSpPr>
          <p:cNvPr id="89094" name="Title 1">
            <a:extLst>
              <a:ext uri="{FF2B5EF4-FFF2-40B4-BE49-F238E27FC236}">
                <a16:creationId xmlns:a16="http://schemas.microsoft.com/office/drawing/2014/main" id="{C97C7130-0B23-2C09-D158-45487C109E8B}"/>
              </a:ext>
            </a:extLst>
          </p:cNvPr>
          <p:cNvSpPr txBox="1">
            <a:spLocks noChangeArrowheads="1"/>
          </p:cNvSpPr>
          <p:nvPr/>
        </p:nvSpPr>
        <p:spPr bwMode="auto">
          <a:xfrm>
            <a:off x="695325" y="534988"/>
            <a:ext cx="10982325" cy="665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110000"/>
              </a:lnSpc>
              <a:spcBef>
                <a:spcPts val="900"/>
              </a:spcBef>
              <a:buFont typeface="Arial" panose="020B0604020202020204" pitchFamily="34" charset="0"/>
              <a:buChar char="•"/>
              <a:defRPr sz="2800">
                <a:solidFill>
                  <a:schemeClr val="tx2"/>
                </a:solidFill>
                <a:latin typeface="Times New Roman" panose="02020603050405020304" pitchFamily="18" charset="0"/>
                <a:ea typeface="思源黑体" panose="020B0500000000000000" pitchFamily="34" charset="-122"/>
              </a:defRPr>
            </a:lvl1pPr>
            <a:lvl2pPr marL="742950" indent="-285750">
              <a:lnSpc>
                <a:spcPct val="110000"/>
              </a:lnSpc>
              <a:spcBef>
                <a:spcPts val="900"/>
              </a:spcBef>
              <a:buFont typeface="Arial" panose="020B0604020202020204" pitchFamily="34" charset="0"/>
              <a:buChar char="−"/>
              <a:defRPr sz="2400">
                <a:solidFill>
                  <a:schemeClr val="tx2"/>
                </a:solidFill>
                <a:latin typeface="Times New Roman" panose="02020603050405020304" pitchFamily="18" charset="0"/>
                <a:ea typeface="思源黑体" panose="020B0500000000000000" pitchFamily="34" charset="-122"/>
              </a:defRPr>
            </a:lvl2pPr>
            <a:lvl3pPr marL="1143000" indent="-228600">
              <a:lnSpc>
                <a:spcPct val="110000"/>
              </a:lnSpc>
              <a:spcBef>
                <a:spcPts val="900"/>
              </a:spcBef>
              <a:buFont typeface="Arial" panose="020B0604020202020204" pitchFamily="34" charset="0"/>
              <a:buChar char="•"/>
              <a:defRPr sz="2000">
                <a:solidFill>
                  <a:schemeClr val="tx2"/>
                </a:solidFill>
                <a:latin typeface="Times New Roman" panose="02020603050405020304" pitchFamily="18" charset="0"/>
                <a:ea typeface="思源黑体" panose="020B0500000000000000" pitchFamily="34" charset="-122"/>
              </a:defRPr>
            </a:lvl3pPr>
            <a:lvl4pPr marL="1600200" indent="-228600">
              <a:lnSpc>
                <a:spcPct val="110000"/>
              </a:lnSpc>
              <a:spcBef>
                <a:spcPts val="900"/>
              </a:spcBef>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4pPr>
            <a:lvl5pPr marL="2057400" indent="-228600">
              <a:lnSpc>
                <a:spcPct val="110000"/>
              </a:lnSpc>
              <a:spcBef>
                <a:spcPts val="900"/>
              </a:spcBef>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5pPr>
            <a:lvl6pPr marL="2514600" indent="-228600" eaLnBrk="0" fontAlgn="base" hangingPunct="0">
              <a:lnSpc>
                <a:spcPct val="110000"/>
              </a:lnSpc>
              <a:spcBef>
                <a:spcPts val="900"/>
              </a:spcBef>
              <a:spcAft>
                <a:spcPct val="0"/>
              </a:spcAft>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6pPr>
            <a:lvl7pPr marL="2971800" indent="-228600" eaLnBrk="0" fontAlgn="base" hangingPunct="0">
              <a:lnSpc>
                <a:spcPct val="110000"/>
              </a:lnSpc>
              <a:spcBef>
                <a:spcPts val="900"/>
              </a:spcBef>
              <a:spcAft>
                <a:spcPct val="0"/>
              </a:spcAft>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7pPr>
            <a:lvl8pPr marL="3429000" indent="-228600" eaLnBrk="0" fontAlgn="base" hangingPunct="0">
              <a:lnSpc>
                <a:spcPct val="110000"/>
              </a:lnSpc>
              <a:spcBef>
                <a:spcPts val="900"/>
              </a:spcBef>
              <a:spcAft>
                <a:spcPct val="0"/>
              </a:spcAft>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8pPr>
            <a:lvl9pPr marL="3886200" indent="-228600" eaLnBrk="0" fontAlgn="base" hangingPunct="0">
              <a:lnSpc>
                <a:spcPct val="110000"/>
              </a:lnSpc>
              <a:spcBef>
                <a:spcPts val="900"/>
              </a:spcBef>
              <a:spcAft>
                <a:spcPct val="0"/>
              </a:spcAft>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9pPr>
          </a:lstStyle>
          <a:p>
            <a:pPr defTabSz="914400" eaLnBrk="1" hangingPunct="1">
              <a:spcBef>
                <a:spcPct val="0"/>
              </a:spcBef>
              <a:buFontTx/>
              <a:buNone/>
            </a:pPr>
            <a:r>
              <a:rPr lang="zh-CN" altLang="en-US" sz="3200" b="1">
                <a:solidFill>
                  <a:srgbClr val="FFFFFF"/>
                </a:solidFill>
                <a:latin typeface="思源黑体" panose="020B0500000000000000" pitchFamily="34" charset="-122"/>
              </a:rPr>
              <a:t>高级检索</a:t>
            </a:r>
            <a:endParaRPr lang="en-US" altLang="en-US" sz="2400">
              <a:solidFill>
                <a:srgbClr val="FFFFFF"/>
              </a:solidFill>
              <a:latin typeface="思源黑体" panose="020B0500000000000000" pitchFamily="34" charset="-122"/>
            </a:endParaRPr>
          </a:p>
        </p:txBody>
      </p:sp>
      <p:sp>
        <p:nvSpPr>
          <p:cNvPr id="89095" name="Content Placeholder 2">
            <a:extLst>
              <a:ext uri="{FF2B5EF4-FFF2-40B4-BE49-F238E27FC236}">
                <a16:creationId xmlns:a16="http://schemas.microsoft.com/office/drawing/2014/main" id="{06849E5B-F825-AC56-A1E9-E17F91C64958}"/>
              </a:ext>
            </a:extLst>
          </p:cNvPr>
          <p:cNvSpPr txBox="1">
            <a:spLocks noChangeArrowheads="1"/>
          </p:cNvSpPr>
          <p:nvPr/>
        </p:nvSpPr>
        <p:spPr bwMode="auto">
          <a:xfrm>
            <a:off x="1601788" y="5256213"/>
            <a:ext cx="106584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110000"/>
              </a:lnSpc>
              <a:spcBef>
                <a:spcPts val="900"/>
              </a:spcBef>
              <a:buFont typeface="Arial" panose="020B0604020202020204" pitchFamily="34" charset="0"/>
              <a:buChar char="•"/>
              <a:defRPr sz="2800">
                <a:solidFill>
                  <a:schemeClr val="tx2"/>
                </a:solidFill>
                <a:latin typeface="Times New Roman" panose="02020603050405020304" pitchFamily="18" charset="0"/>
                <a:ea typeface="思源黑体" panose="020B0500000000000000" pitchFamily="34" charset="-122"/>
              </a:defRPr>
            </a:lvl1pPr>
            <a:lvl2pPr marL="685800" indent="-228600">
              <a:lnSpc>
                <a:spcPct val="110000"/>
              </a:lnSpc>
              <a:spcBef>
                <a:spcPts val="900"/>
              </a:spcBef>
              <a:buFont typeface="Arial" panose="020B0604020202020204" pitchFamily="34" charset="0"/>
              <a:buChar char="−"/>
              <a:defRPr sz="2400">
                <a:solidFill>
                  <a:schemeClr val="tx2"/>
                </a:solidFill>
                <a:latin typeface="Times New Roman" panose="02020603050405020304" pitchFamily="18" charset="0"/>
                <a:ea typeface="思源黑体" panose="020B0500000000000000" pitchFamily="34" charset="-122"/>
              </a:defRPr>
            </a:lvl2pPr>
            <a:lvl3pPr marL="1143000" indent="-228600">
              <a:lnSpc>
                <a:spcPct val="110000"/>
              </a:lnSpc>
              <a:spcBef>
                <a:spcPts val="900"/>
              </a:spcBef>
              <a:buFont typeface="Arial" panose="020B0604020202020204" pitchFamily="34" charset="0"/>
              <a:buChar char="•"/>
              <a:defRPr sz="2000">
                <a:solidFill>
                  <a:schemeClr val="tx2"/>
                </a:solidFill>
                <a:latin typeface="Times New Roman" panose="02020603050405020304" pitchFamily="18" charset="0"/>
                <a:ea typeface="思源黑体" panose="020B0500000000000000" pitchFamily="34" charset="-122"/>
              </a:defRPr>
            </a:lvl3pPr>
            <a:lvl4pPr marL="1600200" indent="-228600">
              <a:lnSpc>
                <a:spcPct val="110000"/>
              </a:lnSpc>
              <a:spcBef>
                <a:spcPts val="900"/>
              </a:spcBef>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4pPr>
            <a:lvl5pPr marL="2057400" indent="-228600">
              <a:lnSpc>
                <a:spcPct val="110000"/>
              </a:lnSpc>
              <a:spcBef>
                <a:spcPts val="900"/>
              </a:spcBef>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5pPr>
            <a:lvl6pPr marL="2514600" indent="-228600" eaLnBrk="0" fontAlgn="base" hangingPunct="0">
              <a:lnSpc>
                <a:spcPct val="110000"/>
              </a:lnSpc>
              <a:spcBef>
                <a:spcPts val="900"/>
              </a:spcBef>
              <a:spcAft>
                <a:spcPct val="0"/>
              </a:spcAft>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6pPr>
            <a:lvl7pPr marL="2971800" indent="-228600" eaLnBrk="0" fontAlgn="base" hangingPunct="0">
              <a:lnSpc>
                <a:spcPct val="110000"/>
              </a:lnSpc>
              <a:spcBef>
                <a:spcPts val="900"/>
              </a:spcBef>
              <a:spcAft>
                <a:spcPct val="0"/>
              </a:spcAft>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7pPr>
            <a:lvl8pPr marL="3429000" indent="-228600" eaLnBrk="0" fontAlgn="base" hangingPunct="0">
              <a:lnSpc>
                <a:spcPct val="110000"/>
              </a:lnSpc>
              <a:spcBef>
                <a:spcPts val="900"/>
              </a:spcBef>
              <a:spcAft>
                <a:spcPct val="0"/>
              </a:spcAft>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8pPr>
            <a:lvl9pPr marL="3886200" indent="-228600" eaLnBrk="0" fontAlgn="base" hangingPunct="0">
              <a:lnSpc>
                <a:spcPct val="110000"/>
              </a:lnSpc>
              <a:spcBef>
                <a:spcPts val="900"/>
              </a:spcBef>
              <a:spcAft>
                <a:spcPct val="0"/>
              </a:spcAft>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9pPr>
          </a:lstStyle>
          <a:p>
            <a:pPr defTabSz="914400" eaLnBrk="1" hangingPunct="1">
              <a:lnSpc>
                <a:spcPct val="114000"/>
              </a:lnSpc>
              <a:buFont typeface="Arial" panose="020B0604020202020204" pitchFamily="34" charset="0"/>
              <a:buNone/>
            </a:pPr>
            <a:endParaRPr lang="zh-CN" altLang="en-US" sz="2400" b="1">
              <a:solidFill>
                <a:srgbClr val="454545"/>
              </a:solidFill>
            </a:endParaRPr>
          </a:p>
        </p:txBody>
      </p:sp>
      <p:sp>
        <p:nvSpPr>
          <p:cNvPr id="6" name="Speech Bubble: Rectangle 5">
            <a:extLst>
              <a:ext uri="{FF2B5EF4-FFF2-40B4-BE49-F238E27FC236}">
                <a16:creationId xmlns:a16="http://schemas.microsoft.com/office/drawing/2014/main" id="{1BFC5A0A-E743-4E75-D43C-AD2E4483ADA3}"/>
              </a:ext>
            </a:extLst>
          </p:cNvPr>
          <p:cNvSpPr>
            <a:spLocks noChangeArrowheads="1"/>
          </p:cNvSpPr>
          <p:nvPr/>
        </p:nvSpPr>
        <p:spPr bwMode="auto">
          <a:xfrm>
            <a:off x="1524820" y="3095074"/>
            <a:ext cx="1133198" cy="405353"/>
          </a:xfrm>
          <a:prstGeom prst="wedgeRectCallout">
            <a:avLst>
              <a:gd name="adj1" fmla="val 87497"/>
              <a:gd name="adj2" fmla="val 22289"/>
            </a:avLst>
          </a:prstGeom>
          <a:solidFill>
            <a:srgbClr val="F78B1E"/>
          </a:solidFill>
          <a:ln w="9525" algn="ctr">
            <a:noFill/>
            <a:round/>
            <a:headEnd/>
            <a:tailEnd/>
          </a:ln>
          <a:effectLst/>
          <a:scene3d>
            <a:camera prst="orthographicFront">
              <a:rot lat="0" lon="0" rev="0"/>
            </a:camera>
            <a:lightRig rig="contrasting" dir="t">
              <a:rot lat="0" lon="0" rev="7800000"/>
            </a:lightRig>
          </a:scene3d>
          <a:sp3d>
            <a:bevelT w="139700" h="139700"/>
          </a:sp3d>
        </p:spPr>
        <p:txBody>
          <a:bodyPr/>
          <a:lstStyle>
            <a:lvl1pPr>
              <a:defRPr>
                <a:solidFill>
                  <a:schemeClr val="tx1"/>
                </a:solidFill>
                <a:latin typeface="Times New Roman" panose="02020603050405020304" pitchFamily="18" charset="0"/>
                <a:ea typeface="宋体" panose="02010600030101010101" pitchFamily="2" charset="-122"/>
              </a:defRPr>
            </a:lvl1pPr>
            <a:lvl2pPr marL="742950" indent="-285750">
              <a:defRPr>
                <a:solidFill>
                  <a:schemeClr val="tx1"/>
                </a:solidFill>
                <a:latin typeface="Times New Roman" panose="02020603050405020304" pitchFamily="18" charset="0"/>
                <a:ea typeface="宋体" panose="02010600030101010101" pitchFamily="2" charset="-122"/>
              </a:defRPr>
            </a:lvl2pPr>
            <a:lvl3pPr marL="1143000" indent="-228600">
              <a:defRPr>
                <a:solidFill>
                  <a:schemeClr val="tx1"/>
                </a:solidFill>
                <a:latin typeface="Times New Roman" panose="02020603050405020304" pitchFamily="18" charset="0"/>
                <a:ea typeface="宋体" panose="02010600030101010101" pitchFamily="2" charset="-122"/>
              </a:defRPr>
            </a:lvl3pPr>
            <a:lvl4pPr marL="1600200" indent="-228600">
              <a:defRPr>
                <a:solidFill>
                  <a:schemeClr val="tx1"/>
                </a:solidFill>
                <a:latin typeface="Times New Roman" panose="02020603050405020304" pitchFamily="18" charset="0"/>
                <a:ea typeface="宋体" panose="02010600030101010101" pitchFamily="2" charset="-122"/>
              </a:defRPr>
            </a:lvl4pPr>
            <a:lvl5pPr marL="2057400" indent="-228600">
              <a:defRPr>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9pPr>
          </a:lstStyle>
          <a:p>
            <a:pPr defTabSz="914400" eaLnBrk="1" fontAlgn="auto" hangingPunct="1">
              <a:spcBef>
                <a:spcPts val="0"/>
              </a:spcBef>
              <a:spcAft>
                <a:spcPts val="0"/>
              </a:spcAft>
              <a:defRPr/>
            </a:pPr>
            <a:r>
              <a:rPr lang="zh-CN" altLang="en-US" sz="2000" b="1" kern="0" baseline="-25000" dirty="0">
                <a:solidFill>
                  <a:prstClr val="white"/>
                </a:solidFill>
                <a:latin typeface="等线" panose="02010600030101010101" pitchFamily="2" charset="-122"/>
                <a:ea typeface="等线" panose="02010600030101010101" pitchFamily="2" charset="-122"/>
              </a:rPr>
              <a:t>逻辑运算符</a:t>
            </a:r>
          </a:p>
        </p:txBody>
      </p:sp>
      <p:sp>
        <p:nvSpPr>
          <p:cNvPr id="10" name="Speech Bubble: Rectangle 9">
            <a:extLst>
              <a:ext uri="{FF2B5EF4-FFF2-40B4-BE49-F238E27FC236}">
                <a16:creationId xmlns:a16="http://schemas.microsoft.com/office/drawing/2014/main" id="{18B359E6-6D45-F7D0-19C9-34E3B8428E01}"/>
              </a:ext>
            </a:extLst>
          </p:cNvPr>
          <p:cNvSpPr>
            <a:spLocks noChangeArrowheads="1"/>
          </p:cNvSpPr>
          <p:nvPr/>
        </p:nvSpPr>
        <p:spPr bwMode="auto">
          <a:xfrm>
            <a:off x="6186487" y="3842856"/>
            <a:ext cx="1000559" cy="356976"/>
          </a:xfrm>
          <a:prstGeom prst="wedgeRectCallout">
            <a:avLst>
              <a:gd name="adj1" fmla="val -14001"/>
              <a:gd name="adj2" fmla="val -127069"/>
            </a:avLst>
          </a:prstGeom>
          <a:solidFill>
            <a:srgbClr val="F78B1E"/>
          </a:solidFill>
          <a:ln w="9525" algn="ctr">
            <a:noFill/>
            <a:round/>
            <a:headEnd/>
            <a:tailEnd/>
          </a:ln>
          <a:effectLst/>
          <a:scene3d>
            <a:camera prst="orthographicFront">
              <a:rot lat="0" lon="0" rev="0"/>
            </a:camera>
            <a:lightRig rig="contrasting" dir="t">
              <a:rot lat="0" lon="0" rev="7800000"/>
            </a:lightRig>
          </a:scene3d>
          <a:sp3d>
            <a:bevelT w="139700" h="139700"/>
          </a:sp3d>
        </p:spPr>
        <p:txBody>
          <a:bodyPr/>
          <a:lstStyle>
            <a:lvl1pPr>
              <a:defRPr>
                <a:solidFill>
                  <a:schemeClr val="tx1"/>
                </a:solidFill>
                <a:latin typeface="Times New Roman" panose="02020603050405020304" pitchFamily="18" charset="0"/>
                <a:ea typeface="宋体" panose="02010600030101010101" pitchFamily="2" charset="-122"/>
              </a:defRPr>
            </a:lvl1pPr>
            <a:lvl2pPr marL="742950" indent="-285750">
              <a:defRPr>
                <a:solidFill>
                  <a:schemeClr val="tx1"/>
                </a:solidFill>
                <a:latin typeface="Times New Roman" panose="02020603050405020304" pitchFamily="18" charset="0"/>
                <a:ea typeface="宋体" panose="02010600030101010101" pitchFamily="2" charset="-122"/>
              </a:defRPr>
            </a:lvl2pPr>
            <a:lvl3pPr marL="1143000" indent="-228600">
              <a:defRPr>
                <a:solidFill>
                  <a:schemeClr val="tx1"/>
                </a:solidFill>
                <a:latin typeface="Times New Roman" panose="02020603050405020304" pitchFamily="18" charset="0"/>
                <a:ea typeface="宋体" panose="02010600030101010101" pitchFamily="2" charset="-122"/>
              </a:defRPr>
            </a:lvl3pPr>
            <a:lvl4pPr marL="1600200" indent="-228600">
              <a:defRPr>
                <a:solidFill>
                  <a:schemeClr val="tx1"/>
                </a:solidFill>
                <a:latin typeface="Times New Roman" panose="02020603050405020304" pitchFamily="18" charset="0"/>
                <a:ea typeface="宋体" panose="02010600030101010101" pitchFamily="2" charset="-122"/>
              </a:defRPr>
            </a:lvl4pPr>
            <a:lvl5pPr marL="2057400" indent="-228600">
              <a:defRPr>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9pPr>
          </a:lstStyle>
          <a:p>
            <a:pPr defTabSz="914400" eaLnBrk="1" fontAlgn="auto" hangingPunct="1">
              <a:spcBef>
                <a:spcPts val="0"/>
              </a:spcBef>
              <a:spcAft>
                <a:spcPts val="0"/>
              </a:spcAft>
              <a:defRPr/>
            </a:pPr>
            <a:r>
              <a:rPr lang="zh-CN" altLang="en-US" sz="2000" b="1" kern="0" baseline="-25000" dirty="0">
                <a:solidFill>
                  <a:prstClr val="white"/>
                </a:solidFill>
                <a:latin typeface="等线" panose="02010600030101010101" pitchFamily="2" charset="-122"/>
                <a:ea typeface="等线" panose="02010600030101010101" pitchFamily="2" charset="-122"/>
              </a:rPr>
              <a:t>字段限制</a:t>
            </a:r>
          </a:p>
        </p:txBody>
      </p:sp>
      <p:sp>
        <p:nvSpPr>
          <p:cNvPr id="14" name="Speech Bubble: Rectangle 8">
            <a:extLst>
              <a:ext uri="{FF2B5EF4-FFF2-40B4-BE49-F238E27FC236}">
                <a16:creationId xmlns:a16="http://schemas.microsoft.com/office/drawing/2014/main" id="{37486EA8-0909-9614-DA14-0403C065CC30}"/>
              </a:ext>
            </a:extLst>
          </p:cNvPr>
          <p:cNvSpPr>
            <a:spLocks noChangeArrowheads="1"/>
          </p:cNvSpPr>
          <p:nvPr/>
        </p:nvSpPr>
        <p:spPr bwMode="auto">
          <a:xfrm>
            <a:off x="7793563" y="3921532"/>
            <a:ext cx="1969110" cy="434160"/>
          </a:xfrm>
          <a:prstGeom prst="wedgeRectCallout">
            <a:avLst>
              <a:gd name="adj1" fmla="val -55221"/>
              <a:gd name="adj2" fmla="val -100110"/>
            </a:avLst>
          </a:prstGeom>
          <a:solidFill>
            <a:srgbClr val="F78B1E"/>
          </a:solidFill>
          <a:ln w="9525" algn="ctr">
            <a:noFill/>
            <a:round/>
            <a:headEnd/>
            <a:tailEnd/>
          </a:ln>
          <a:effectLst/>
          <a:scene3d>
            <a:camera prst="orthographicFront">
              <a:rot lat="0" lon="0" rev="0"/>
            </a:camera>
            <a:lightRig rig="contrasting" dir="t">
              <a:rot lat="0" lon="0" rev="7800000"/>
            </a:lightRig>
          </a:scene3d>
          <a:sp3d>
            <a:bevelT w="139700" h="139700"/>
          </a:sp3d>
        </p:spPr>
        <p:txBody>
          <a:bodyPr/>
          <a:lstStyle>
            <a:lvl1pPr>
              <a:defRPr>
                <a:solidFill>
                  <a:schemeClr val="tx1"/>
                </a:solidFill>
                <a:latin typeface="Times New Roman" panose="02020603050405020304" pitchFamily="18" charset="0"/>
                <a:ea typeface="宋体" panose="02010600030101010101" pitchFamily="2" charset="-122"/>
              </a:defRPr>
            </a:lvl1pPr>
            <a:lvl2pPr marL="742950" indent="-285750">
              <a:defRPr>
                <a:solidFill>
                  <a:schemeClr val="tx1"/>
                </a:solidFill>
                <a:latin typeface="Times New Roman" panose="02020603050405020304" pitchFamily="18" charset="0"/>
                <a:ea typeface="宋体" panose="02010600030101010101" pitchFamily="2" charset="-122"/>
              </a:defRPr>
            </a:lvl2pPr>
            <a:lvl3pPr marL="1143000" indent="-228600">
              <a:defRPr>
                <a:solidFill>
                  <a:schemeClr val="tx1"/>
                </a:solidFill>
                <a:latin typeface="Times New Roman" panose="02020603050405020304" pitchFamily="18" charset="0"/>
                <a:ea typeface="宋体" panose="02010600030101010101" pitchFamily="2" charset="-122"/>
              </a:defRPr>
            </a:lvl3pPr>
            <a:lvl4pPr marL="1600200" indent="-228600">
              <a:defRPr>
                <a:solidFill>
                  <a:schemeClr val="tx1"/>
                </a:solidFill>
                <a:latin typeface="Times New Roman" panose="02020603050405020304" pitchFamily="18" charset="0"/>
                <a:ea typeface="宋体" panose="02010600030101010101" pitchFamily="2" charset="-122"/>
              </a:defRPr>
            </a:lvl4pPr>
            <a:lvl5pPr marL="2057400" indent="-228600">
              <a:defRPr>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9pPr>
          </a:lstStyle>
          <a:p>
            <a:pPr defTabSz="914400" eaLnBrk="1" fontAlgn="auto" hangingPunct="1">
              <a:spcBef>
                <a:spcPts val="0"/>
              </a:spcBef>
              <a:spcAft>
                <a:spcPts val="0"/>
              </a:spcAft>
              <a:defRPr/>
            </a:pPr>
            <a:r>
              <a:rPr lang="zh-CN" altLang="en-US" sz="2000" b="1" kern="0" baseline="-25000" dirty="0">
                <a:solidFill>
                  <a:prstClr val="white"/>
                </a:solidFill>
                <a:latin typeface="等线" panose="02010600030101010101" pitchFamily="2" charset="-122"/>
                <a:ea typeface="等线" panose="02010600030101010101" pitchFamily="2" charset="-122"/>
              </a:rPr>
              <a:t>添加检索框，最多</a:t>
            </a:r>
            <a:r>
              <a:rPr lang="en-US" altLang="zh-CN" sz="2000" b="1" kern="0" baseline="-25000" dirty="0">
                <a:solidFill>
                  <a:prstClr val="white"/>
                </a:solidFill>
                <a:latin typeface="等线" panose="02010600030101010101" pitchFamily="2" charset="-122"/>
                <a:ea typeface="等线" panose="02010600030101010101" pitchFamily="2" charset="-122"/>
              </a:rPr>
              <a:t>12</a:t>
            </a:r>
            <a:r>
              <a:rPr lang="zh-CN" altLang="en-US" sz="2000" b="1" kern="0" baseline="-25000" dirty="0">
                <a:solidFill>
                  <a:prstClr val="white"/>
                </a:solidFill>
                <a:latin typeface="等线" panose="02010600030101010101" pitchFamily="2" charset="-122"/>
                <a:ea typeface="等线" panose="02010600030101010101" pitchFamily="2" charset="-122"/>
              </a:rPr>
              <a:t>个</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xit" presetSubtype="0" fill="hold" nodeType="withEffect">
                                  <p:stCondLst>
                                    <p:cond delay="0"/>
                                  </p:stCondLst>
                                  <p:childTnLst>
                                    <p:animEffect transition="out" filter="fade">
                                      <p:cBhvr>
                                        <p:cTn id="6" dur="500"/>
                                        <p:tgtEl>
                                          <p:spTgt spid="10"/>
                                        </p:tgtEl>
                                      </p:cBhvr>
                                    </p:animEffect>
                                    <p:set>
                                      <p:cBhvr>
                                        <p:cTn id="7" dur="1" fill="hold">
                                          <p:stCondLst>
                                            <p:cond delay="499"/>
                                          </p:stCondLst>
                                        </p:cTn>
                                        <p:tgtEl>
                                          <p:spTgt spid="10"/>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14"/>
                                        </p:tgtEl>
                                      </p:cBhvr>
                                    </p:animEffect>
                                    <p:set>
                                      <p:cBhvr>
                                        <p:cTn id="10"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Title 1">
            <a:extLst>
              <a:ext uri="{FF2B5EF4-FFF2-40B4-BE49-F238E27FC236}">
                <a16:creationId xmlns:a16="http://schemas.microsoft.com/office/drawing/2014/main" id="{23C4F39B-1529-74EF-6AD6-56B369ECF7B9}"/>
              </a:ext>
            </a:extLst>
          </p:cNvPr>
          <p:cNvSpPr>
            <a:spLocks noGrp="1" noChangeArrowheads="1"/>
          </p:cNvSpPr>
          <p:nvPr>
            <p:ph type="title"/>
          </p:nvPr>
        </p:nvSpPr>
        <p:spPr/>
        <p:txBody>
          <a:bodyPr/>
          <a:lstStyle/>
          <a:p>
            <a:pPr eaLnBrk="1" hangingPunct="1"/>
            <a:r>
              <a:rPr lang="zh-CN" altLang="en-US" sz="3600" b="1" dirty="0">
                <a:solidFill>
                  <a:schemeClr val="tx2"/>
                </a:solidFill>
                <a:latin typeface="思源黑体" panose="020B0500000000000000" pitchFamily="34" charset="-122"/>
                <a:ea typeface="思源黑体" panose="020B0500000000000000" pitchFamily="34" charset="-122"/>
                <a:cs typeface="Open Sans" panose="020B0606030504020204" pitchFamily="34" charset="0"/>
              </a:rPr>
              <a:t>检索举例</a:t>
            </a:r>
          </a:p>
        </p:txBody>
      </p:sp>
      <p:sp>
        <p:nvSpPr>
          <p:cNvPr id="3" name="Rectangle 2">
            <a:extLst>
              <a:ext uri="{FF2B5EF4-FFF2-40B4-BE49-F238E27FC236}">
                <a16:creationId xmlns:a16="http://schemas.microsoft.com/office/drawing/2014/main" id="{B7B3E828-BBA1-D0F1-322C-56353D3163D7}"/>
              </a:ext>
            </a:extLst>
          </p:cNvPr>
          <p:cNvSpPr/>
          <p:nvPr/>
        </p:nvSpPr>
        <p:spPr>
          <a:xfrm>
            <a:off x="838200" y="1560513"/>
            <a:ext cx="6688138" cy="1323975"/>
          </a:xfrm>
          <a:prstGeom prst="rect">
            <a:avLst/>
          </a:prstGeom>
          <a:no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lnSpc>
                <a:spcPct val="150000"/>
              </a:lnSpc>
              <a:defRPr/>
            </a:pPr>
            <a:r>
              <a:rPr lang="zh-CN" altLang="en-US" sz="2800" dirty="0">
                <a:solidFill>
                  <a:schemeClr val="tx2"/>
                </a:solidFill>
                <a:latin typeface="思源黑体" panose="020B0500000000000000" pitchFamily="34" charset="-122"/>
                <a:ea typeface="思源黑体" panose="020B0500000000000000" pitchFamily="34" charset="-122"/>
                <a:cs typeface="Noto Sans" panose="020B0502040504020204" pitchFamily="34" charset="0"/>
              </a:rPr>
              <a:t>如果要了解	人工智能技术在新媒体传播中的应用价值，怎么去检索文献？</a:t>
            </a:r>
          </a:p>
        </p:txBody>
      </p:sp>
      <p:pic>
        <p:nvPicPr>
          <p:cNvPr id="95236" name="Graphic 4" descr="Customer review with solid fill">
            <a:extLst>
              <a:ext uri="{FF2B5EF4-FFF2-40B4-BE49-F238E27FC236}">
                <a16:creationId xmlns:a16="http://schemas.microsoft.com/office/drawing/2014/main" id="{C99A7FB7-3296-97B0-97D3-C9B6CC32C60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26338" y="1208088"/>
            <a:ext cx="4443412" cy="444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文本框 3">
            <a:extLst>
              <a:ext uri="{FF2B5EF4-FFF2-40B4-BE49-F238E27FC236}">
                <a16:creationId xmlns:a16="http://schemas.microsoft.com/office/drawing/2014/main" id="{6374F6FD-85F2-2ECD-FA6C-7D0E36596C10}"/>
              </a:ext>
            </a:extLst>
          </p:cNvPr>
          <p:cNvSpPr txBox="1"/>
          <p:nvPr/>
        </p:nvSpPr>
        <p:spPr>
          <a:xfrm>
            <a:off x="838200" y="3416300"/>
            <a:ext cx="6330950" cy="2500364"/>
          </a:xfrm>
          <a:prstGeom prst="rect">
            <a:avLst/>
          </a:prstGeom>
          <a:noFill/>
        </p:spPr>
        <p:txBody>
          <a:bodyPr>
            <a:spAutoFit/>
          </a:bodyPr>
          <a:lstStyle/>
          <a:p>
            <a:pPr marL="285750" indent="-285750" eaLnBrk="1" hangingPunct="1">
              <a:buFont typeface="Wingdings" panose="05000000000000000000" pitchFamily="2" charset="2"/>
              <a:buChar char="Ø"/>
              <a:defRPr/>
            </a:pPr>
            <a:r>
              <a:rPr lang="zh-CN" altLang="en-US" sz="2000" dirty="0">
                <a:solidFill>
                  <a:schemeClr val="tx2"/>
                </a:solidFill>
                <a:latin typeface="思源黑体" panose="020B0500000000000000" pitchFamily="34" charset="-122"/>
                <a:ea typeface="思源黑体" panose="020B0500000000000000" pitchFamily="34" charset="-122"/>
              </a:rPr>
              <a:t>提取关键词：</a:t>
            </a:r>
            <a:r>
              <a:rPr lang="zh-CN" altLang="en-US" sz="2000" kern="0" dirty="0">
                <a:solidFill>
                  <a:schemeClr val="accent2"/>
                </a:solidFill>
                <a:latin typeface="思源黑体" panose="020B0500000000000000" pitchFamily="34" charset="-122"/>
                <a:ea typeface="思源黑体" panose="020B0500000000000000" pitchFamily="34" charset="-122"/>
              </a:rPr>
              <a:t>人工智能、新媒体传播、应用</a:t>
            </a:r>
            <a:endParaRPr lang="en-US" altLang="zh-CN" sz="2000" kern="0" dirty="0">
              <a:solidFill>
                <a:schemeClr val="accent2"/>
              </a:solidFill>
              <a:latin typeface="思源黑体" panose="020B0500000000000000" pitchFamily="34" charset="-122"/>
              <a:ea typeface="思源黑体" panose="020B0500000000000000" pitchFamily="34" charset="-122"/>
            </a:endParaRPr>
          </a:p>
          <a:p>
            <a:pPr marL="285750" indent="-285750" eaLnBrk="1" hangingPunct="1">
              <a:buFont typeface="Wingdings" panose="05000000000000000000" pitchFamily="2" charset="2"/>
              <a:buChar char="Ø"/>
              <a:defRPr/>
            </a:pPr>
            <a:r>
              <a:rPr lang="zh-CN" altLang="en-US" sz="2000" dirty="0">
                <a:solidFill>
                  <a:schemeClr val="tx2"/>
                </a:solidFill>
                <a:latin typeface="思源黑体" panose="020B0500000000000000" pitchFamily="34" charset="-122"/>
                <a:ea typeface="思源黑体" panose="020B0500000000000000" pitchFamily="34" charset="-122"/>
              </a:rPr>
              <a:t>分析关键词：</a:t>
            </a:r>
            <a:endParaRPr lang="en-US" altLang="zh-CN" sz="2000" dirty="0">
              <a:solidFill>
                <a:schemeClr val="tx2"/>
              </a:solidFill>
              <a:latin typeface="思源黑体" panose="020B0500000000000000" pitchFamily="34" charset="-122"/>
              <a:ea typeface="思源黑体" panose="020B0500000000000000" pitchFamily="34" charset="-122"/>
            </a:endParaRPr>
          </a:p>
          <a:p>
            <a:pPr eaLnBrk="1" hangingPunct="1">
              <a:lnSpc>
                <a:spcPct val="150000"/>
              </a:lnSpc>
              <a:defRPr/>
            </a:pPr>
            <a:r>
              <a:rPr lang="zh-CN" altLang="en-US" sz="2000" kern="0" dirty="0">
                <a:solidFill>
                  <a:schemeClr val="accent2"/>
                </a:solidFill>
                <a:latin typeface="思源黑体" panose="020B0500000000000000" pitchFamily="34" charset="-122"/>
                <a:ea typeface="思源黑体" panose="020B0500000000000000" pitchFamily="34" charset="-122"/>
              </a:rPr>
              <a:t>人工智能：</a:t>
            </a:r>
            <a:r>
              <a:rPr lang="en-US" altLang="zh-CN" sz="2000" kern="0" dirty="0">
                <a:solidFill>
                  <a:schemeClr val="accent2"/>
                </a:solidFill>
                <a:latin typeface="思源黑体" panose="020B0500000000000000" pitchFamily="34" charset="-122"/>
                <a:ea typeface="思源黑体" panose="020B0500000000000000" pitchFamily="34" charset="-122"/>
              </a:rPr>
              <a:t>ai or “artificial intelligence” or “machine learning</a:t>
            </a:r>
            <a:r>
              <a:rPr lang="zh-CN" altLang="en-US" sz="2000" kern="0" dirty="0">
                <a:solidFill>
                  <a:schemeClr val="accent2"/>
                </a:solidFill>
                <a:latin typeface="思源黑体" panose="020B0500000000000000" pitchFamily="34" charset="-122"/>
                <a:ea typeface="思源黑体" panose="020B0500000000000000" pitchFamily="34" charset="-122"/>
              </a:rPr>
              <a:t>”</a:t>
            </a:r>
            <a:endParaRPr lang="en-US" altLang="zh-CN" sz="2000" kern="0" dirty="0">
              <a:solidFill>
                <a:schemeClr val="accent2"/>
              </a:solidFill>
              <a:latin typeface="思源黑体" panose="020B0500000000000000" pitchFamily="34" charset="-122"/>
              <a:ea typeface="思源黑体" panose="020B0500000000000000" pitchFamily="34" charset="-122"/>
            </a:endParaRPr>
          </a:p>
          <a:p>
            <a:pPr eaLnBrk="1" hangingPunct="1">
              <a:lnSpc>
                <a:spcPct val="150000"/>
              </a:lnSpc>
              <a:defRPr/>
            </a:pPr>
            <a:r>
              <a:rPr lang="zh-CN" altLang="en-US" sz="2000" kern="0" dirty="0">
                <a:solidFill>
                  <a:schemeClr val="accent2"/>
                </a:solidFill>
                <a:latin typeface="思源黑体" panose="020B0500000000000000" pitchFamily="34" charset="-122"/>
                <a:ea typeface="思源黑体" panose="020B0500000000000000" pitchFamily="34" charset="-122"/>
              </a:rPr>
              <a:t>新媒体传播：</a:t>
            </a:r>
            <a:r>
              <a:rPr lang="en-US" altLang="zh-CN" sz="2000" kern="0" dirty="0">
                <a:solidFill>
                  <a:schemeClr val="accent2"/>
                </a:solidFill>
                <a:latin typeface="思源黑体" panose="020B0500000000000000" pitchFamily="34" charset="-122"/>
                <a:ea typeface="思源黑体" panose="020B0500000000000000" pitchFamily="34" charset="-122"/>
              </a:rPr>
              <a:t>new media </a:t>
            </a:r>
            <a:r>
              <a:rPr lang="en-US" altLang="zh-CN" sz="2000" kern="0" dirty="0" err="1">
                <a:solidFill>
                  <a:schemeClr val="accent2"/>
                </a:solidFill>
                <a:latin typeface="思源黑体" panose="020B0500000000000000" pitchFamily="34" charset="-122"/>
                <a:ea typeface="思源黑体" panose="020B0500000000000000" pitchFamily="34" charset="-122"/>
              </a:rPr>
              <a:t>communicat</a:t>
            </a:r>
            <a:r>
              <a:rPr lang="en-US" altLang="zh-CN" sz="2000" kern="0" dirty="0">
                <a:solidFill>
                  <a:schemeClr val="accent2"/>
                </a:solidFill>
                <a:latin typeface="思源黑体" panose="020B0500000000000000" pitchFamily="34" charset="-122"/>
                <a:ea typeface="思源黑体" panose="020B0500000000000000" pitchFamily="34" charset="-122"/>
              </a:rPr>
              <a:t>*</a:t>
            </a:r>
          </a:p>
          <a:p>
            <a:pPr eaLnBrk="1" hangingPunct="1">
              <a:lnSpc>
                <a:spcPct val="150000"/>
              </a:lnSpc>
              <a:defRPr/>
            </a:pPr>
            <a:r>
              <a:rPr lang="zh-CN" altLang="en-US" sz="2000" kern="0" dirty="0">
                <a:solidFill>
                  <a:schemeClr val="accent2"/>
                </a:solidFill>
                <a:latin typeface="思源黑体" panose="020B0500000000000000" pitchFamily="34" charset="-122"/>
                <a:ea typeface="思源黑体" panose="020B0500000000000000" pitchFamily="34" charset="-122"/>
              </a:rPr>
              <a:t>应用：</a:t>
            </a:r>
            <a:r>
              <a:rPr lang="en-US" altLang="zh-CN" sz="2000" kern="0" dirty="0">
                <a:solidFill>
                  <a:schemeClr val="accent2"/>
                </a:solidFill>
                <a:latin typeface="思源黑体" panose="020B0500000000000000" pitchFamily="34" charset="-122"/>
                <a:ea typeface="思源黑体" panose="020B0500000000000000" pitchFamily="34" charset="-122"/>
              </a:rPr>
              <a:t>application or practice or use</a:t>
            </a:r>
            <a:endParaRPr lang="en-US" sz="2000" dirty="0">
              <a:solidFill>
                <a:schemeClr val="accent2"/>
              </a:solidFill>
              <a:latin typeface="思源黑体" panose="020B0500000000000000" pitchFamily="34" charset="-122"/>
              <a:ea typeface="思源黑体" panose="020B0500000000000000" pitchFamily="34" charset="-122"/>
            </a:endParaRPr>
          </a:p>
        </p:txBody>
      </p:sp>
    </p:spTree>
    <p:extLst>
      <p:ext uri="{BB962C8B-B14F-4D97-AF65-F5344CB8AC3E}">
        <p14:creationId xmlns:p14="http://schemas.microsoft.com/office/powerpoint/2010/main" val="168324698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par>
                                <p:cTn id="11" presetID="10" presetClass="entr" presetSubtype="0" fill="hold"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Effect transition="in" filter="fade">
                                      <p:cBhvr>
                                        <p:cTn id="13" dur="500"/>
                                        <p:tgtEl>
                                          <p:spTgt spid="4">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4">
                                            <p:txEl>
                                              <p:pRg st="3" end="3"/>
                                            </p:txEl>
                                          </p:spTgt>
                                        </p:tgtEl>
                                        <p:attrNameLst>
                                          <p:attrName>style.visibility</p:attrName>
                                        </p:attrNameLst>
                                      </p:cBhvr>
                                      <p:to>
                                        <p:strVal val="visible"/>
                                      </p:to>
                                    </p:set>
                                    <p:animEffect transition="in" filter="fade">
                                      <p:cBhvr>
                                        <p:cTn id="16" dur="500"/>
                                        <p:tgtEl>
                                          <p:spTgt spid="4">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animEffect transition="in" filter="fade">
                                      <p:cBhvr>
                                        <p:cTn id="19"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78F8E0D7-61A5-932A-B520-676FA6B8FEF2}"/>
              </a:ext>
            </a:extLst>
          </p:cNvPr>
          <p:cNvPicPr>
            <a:picLocks noChangeAspect="1"/>
          </p:cNvPicPr>
          <p:nvPr/>
        </p:nvPicPr>
        <p:blipFill>
          <a:blip r:embed="rId3"/>
          <a:stretch>
            <a:fillRect/>
          </a:stretch>
        </p:blipFill>
        <p:spPr>
          <a:xfrm>
            <a:off x="2770908" y="1887536"/>
            <a:ext cx="6873424" cy="4254264"/>
          </a:xfrm>
          <a:prstGeom prst="rect">
            <a:avLst/>
          </a:prstGeom>
        </p:spPr>
      </p:pic>
      <p:pic>
        <p:nvPicPr>
          <p:cNvPr id="97282" name="Picture 2">
            <a:extLst>
              <a:ext uri="{FF2B5EF4-FFF2-40B4-BE49-F238E27FC236}">
                <a16:creationId xmlns:a16="http://schemas.microsoft.com/office/drawing/2014/main" id="{D6ACC7D3-7F5E-F425-0B05-09F825019E4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3366" r="3366"/>
          <a:stretch>
            <a:fillRect/>
          </a:stretch>
        </p:blipFill>
        <p:spPr bwMode="auto">
          <a:xfrm>
            <a:off x="1735138" y="1262063"/>
            <a:ext cx="8945431" cy="575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283" name="Title 1">
            <a:extLst>
              <a:ext uri="{FF2B5EF4-FFF2-40B4-BE49-F238E27FC236}">
                <a16:creationId xmlns:a16="http://schemas.microsoft.com/office/drawing/2014/main" id="{D51CED14-0A3A-6F25-9ED4-E51404066529}"/>
              </a:ext>
            </a:extLst>
          </p:cNvPr>
          <p:cNvSpPr>
            <a:spLocks noGrp="1" noChangeArrowheads="1"/>
          </p:cNvSpPr>
          <p:nvPr>
            <p:ph type="title"/>
          </p:nvPr>
        </p:nvSpPr>
        <p:spPr/>
        <p:txBody>
          <a:bodyPr/>
          <a:lstStyle/>
          <a:p>
            <a:pPr eaLnBrk="1" hangingPunct="1"/>
            <a:endParaRPr lang="en-US" altLang="en-US"/>
          </a:p>
        </p:txBody>
      </p:sp>
      <p:grpSp>
        <p:nvGrpSpPr>
          <p:cNvPr id="97284" name="Group 32">
            <a:extLst>
              <a:ext uri="{FF2B5EF4-FFF2-40B4-BE49-F238E27FC236}">
                <a16:creationId xmlns:a16="http://schemas.microsoft.com/office/drawing/2014/main" id="{FEAA84FB-6E1F-1642-28FD-30323BF8A4D0}"/>
              </a:ext>
            </a:extLst>
          </p:cNvPr>
          <p:cNvGrpSpPr>
            <a:grpSpLocks/>
          </p:cNvGrpSpPr>
          <p:nvPr/>
        </p:nvGrpSpPr>
        <p:grpSpPr bwMode="auto">
          <a:xfrm>
            <a:off x="304800" y="304800"/>
            <a:ext cx="11582400" cy="1274763"/>
            <a:chOff x="304800" y="304799"/>
            <a:chExt cx="11582400" cy="1274619"/>
          </a:xfrm>
        </p:grpSpPr>
        <p:sp>
          <p:nvSpPr>
            <p:cNvPr id="34" name="Rectangle 33">
              <a:extLst>
                <a:ext uri="{FF2B5EF4-FFF2-40B4-BE49-F238E27FC236}">
                  <a16:creationId xmlns:a16="http://schemas.microsoft.com/office/drawing/2014/main" id="{F0DD6EAB-1DF2-3C97-437E-CE9AE1430D7F}"/>
                </a:ext>
              </a:extLst>
            </p:cNvPr>
            <p:cNvSpPr/>
            <p:nvPr/>
          </p:nvSpPr>
          <p:spPr>
            <a:xfrm>
              <a:off x="304800" y="304799"/>
              <a:ext cx="11582400" cy="119207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400">
                <a:solidFill>
                  <a:srgbClr val="FFFFFF"/>
                </a:solidFill>
              </a:endParaRPr>
            </a:p>
          </p:txBody>
        </p:sp>
        <p:sp>
          <p:nvSpPr>
            <p:cNvPr id="35" name="Rectangle 34">
              <a:extLst>
                <a:ext uri="{FF2B5EF4-FFF2-40B4-BE49-F238E27FC236}">
                  <a16:creationId xmlns:a16="http://schemas.microsoft.com/office/drawing/2014/main" id="{27AE644D-5FE4-D9C0-5B55-290A2C880D00}"/>
                </a:ext>
              </a:extLst>
            </p:cNvPr>
            <p:cNvSpPr/>
            <p:nvPr/>
          </p:nvSpPr>
          <p:spPr>
            <a:xfrm rot="5400000">
              <a:off x="3096430" y="-1420151"/>
              <a:ext cx="207940" cy="57912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endParaRPr lang="en-US" sz="1400">
                <a:solidFill>
                  <a:srgbClr val="FFFFFF"/>
                </a:solidFill>
                <a:latin typeface="Arial" panose="020B0604020202020204"/>
              </a:endParaRPr>
            </a:p>
          </p:txBody>
        </p:sp>
        <p:sp>
          <p:nvSpPr>
            <p:cNvPr id="36" name="Rectangle 35">
              <a:extLst>
                <a:ext uri="{FF2B5EF4-FFF2-40B4-BE49-F238E27FC236}">
                  <a16:creationId xmlns:a16="http://schemas.microsoft.com/office/drawing/2014/main" id="{E47162B5-A019-0337-0219-8EB568081A26}"/>
                </a:ext>
              </a:extLst>
            </p:cNvPr>
            <p:cNvSpPr/>
            <p:nvPr/>
          </p:nvSpPr>
          <p:spPr>
            <a:xfrm rot="5400000">
              <a:off x="8887630" y="-1420151"/>
              <a:ext cx="207940" cy="5791200"/>
            </a:xfrm>
            <a:prstGeom prst="rect">
              <a:avLst/>
            </a:prstGeom>
            <a:solidFill>
              <a:srgbClr val="FAB73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endParaRPr lang="en-US" sz="1400">
                <a:solidFill>
                  <a:srgbClr val="FFFFFF"/>
                </a:solidFill>
                <a:latin typeface="Arial" panose="020B0604020202020204"/>
              </a:endParaRPr>
            </a:p>
          </p:txBody>
        </p:sp>
      </p:grpSp>
      <p:sp>
        <p:nvSpPr>
          <p:cNvPr id="97285" name="Title 1">
            <a:extLst>
              <a:ext uri="{FF2B5EF4-FFF2-40B4-BE49-F238E27FC236}">
                <a16:creationId xmlns:a16="http://schemas.microsoft.com/office/drawing/2014/main" id="{E2C4E2F2-6E7A-8BFE-01A1-D8A05E052C54}"/>
              </a:ext>
            </a:extLst>
          </p:cNvPr>
          <p:cNvSpPr txBox="1">
            <a:spLocks noChangeArrowheads="1"/>
          </p:cNvSpPr>
          <p:nvPr/>
        </p:nvSpPr>
        <p:spPr bwMode="auto">
          <a:xfrm>
            <a:off x="695325" y="534988"/>
            <a:ext cx="10982325" cy="665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110000"/>
              </a:lnSpc>
              <a:spcBef>
                <a:spcPts val="900"/>
              </a:spcBef>
              <a:buFont typeface="Arial" panose="020B0604020202020204" pitchFamily="34" charset="0"/>
              <a:buChar char="•"/>
              <a:defRPr sz="2800">
                <a:solidFill>
                  <a:schemeClr val="tx2"/>
                </a:solidFill>
                <a:latin typeface="Times New Roman" panose="02020603050405020304" pitchFamily="18" charset="0"/>
                <a:ea typeface="思源黑体" panose="020B0500000000000000" pitchFamily="34" charset="-122"/>
              </a:defRPr>
            </a:lvl1pPr>
            <a:lvl2pPr marL="742950" indent="-285750">
              <a:lnSpc>
                <a:spcPct val="110000"/>
              </a:lnSpc>
              <a:spcBef>
                <a:spcPts val="900"/>
              </a:spcBef>
              <a:buFont typeface="Arial" panose="020B0604020202020204" pitchFamily="34" charset="0"/>
              <a:buChar char="−"/>
              <a:defRPr sz="2400">
                <a:solidFill>
                  <a:schemeClr val="tx2"/>
                </a:solidFill>
                <a:latin typeface="Times New Roman" panose="02020603050405020304" pitchFamily="18" charset="0"/>
                <a:ea typeface="思源黑体" panose="020B0500000000000000" pitchFamily="34" charset="-122"/>
              </a:defRPr>
            </a:lvl2pPr>
            <a:lvl3pPr marL="1143000" indent="-228600">
              <a:lnSpc>
                <a:spcPct val="110000"/>
              </a:lnSpc>
              <a:spcBef>
                <a:spcPts val="900"/>
              </a:spcBef>
              <a:buFont typeface="Arial" panose="020B0604020202020204" pitchFamily="34" charset="0"/>
              <a:buChar char="•"/>
              <a:defRPr sz="2000">
                <a:solidFill>
                  <a:schemeClr val="tx2"/>
                </a:solidFill>
                <a:latin typeface="Times New Roman" panose="02020603050405020304" pitchFamily="18" charset="0"/>
                <a:ea typeface="思源黑体" panose="020B0500000000000000" pitchFamily="34" charset="-122"/>
              </a:defRPr>
            </a:lvl3pPr>
            <a:lvl4pPr marL="1600200" indent="-228600">
              <a:lnSpc>
                <a:spcPct val="110000"/>
              </a:lnSpc>
              <a:spcBef>
                <a:spcPts val="900"/>
              </a:spcBef>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4pPr>
            <a:lvl5pPr marL="2057400" indent="-228600">
              <a:lnSpc>
                <a:spcPct val="110000"/>
              </a:lnSpc>
              <a:spcBef>
                <a:spcPts val="900"/>
              </a:spcBef>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5pPr>
            <a:lvl6pPr marL="2514600" indent="-228600" eaLnBrk="0" fontAlgn="base" hangingPunct="0">
              <a:lnSpc>
                <a:spcPct val="110000"/>
              </a:lnSpc>
              <a:spcBef>
                <a:spcPts val="900"/>
              </a:spcBef>
              <a:spcAft>
                <a:spcPct val="0"/>
              </a:spcAft>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6pPr>
            <a:lvl7pPr marL="2971800" indent="-228600" eaLnBrk="0" fontAlgn="base" hangingPunct="0">
              <a:lnSpc>
                <a:spcPct val="110000"/>
              </a:lnSpc>
              <a:spcBef>
                <a:spcPts val="900"/>
              </a:spcBef>
              <a:spcAft>
                <a:spcPct val="0"/>
              </a:spcAft>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7pPr>
            <a:lvl8pPr marL="3429000" indent="-228600" eaLnBrk="0" fontAlgn="base" hangingPunct="0">
              <a:lnSpc>
                <a:spcPct val="110000"/>
              </a:lnSpc>
              <a:spcBef>
                <a:spcPts val="900"/>
              </a:spcBef>
              <a:spcAft>
                <a:spcPct val="0"/>
              </a:spcAft>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8pPr>
            <a:lvl9pPr marL="3886200" indent="-228600" eaLnBrk="0" fontAlgn="base" hangingPunct="0">
              <a:lnSpc>
                <a:spcPct val="110000"/>
              </a:lnSpc>
              <a:spcBef>
                <a:spcPts val="900"/>
              </a:spcBef>
              <a:spcAft>
                <a:spcPct val="0"/>
              </a:spcAft>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9pPr>
          </a:lstStyle>
          <a:p>
            <a:pPr defTabSz="914400" eaLnBrk="1" hangingPunct="1">
              <a:spcBef>
                <a:spcPct val="0"/>
              </a:spcBef>
              <a:buFontTx/>
              <a:buNone/>
            </a:pPr>
            <a:r>
              <a:rPr lang="zh-CN" altLang="en-US" sz="3200">
                <a:solidFill>
                  <a:srgbClr val="FFFFFF"/>
                </a:solidFill>
                <a:latin typeface="思源黑体" panose="020B0500000000000000" pitchFamily="34" charset="-122"/>
              </a:rPr>
              <a:t>检索结果筛选及查看</a:t>
            </a:r>
          </a:p>
        </p:txBody>
      </p:sp>
      <p:sp>
        <p:nvSpPr>
          <p:cNvPr id="97286" name="Content Placeholder 2">
            <a:extLst>
              <a:ext uri="{FF2B5EF4-FFF2-40B4-BE49-F238E27FC236}">
                <a16:creationId xmlns:a16="http://schemas.microsoft.com/office/drawing/2014/main" id="{EDC5D624-F773-D0D1-71B1-ADD02E4D3D66}"/>
              </a:ext>
            </a:extLst>
          </p:cNvPr>
          <p:cNvSpPr txBox="1">
            <a:spLocks noChangeArrowheads="1"/>
          </p:cNvSpPr>
          <p:nvPr/>
        </p:nvSpPr>
        <p:spPr bwMode="auto">
          <a:xfrm>
            <a:off x="1601788" y="5256213"/>
            <a:ext cx="106584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110000"/>
              </a:lnSpc>
              <a:spcBef>
                <a:spcPts val="900"/>
              </a:spcBef>
              <a:buFont typeface="Arial" panose="020B0604020202020204" pitchFamily="34" charset="0"/>
              <a:buChar char="•"/>
              <a:defRPr sz="2800">
                <a:solidFill>
                  <a:schemeClr val="tx2"/>
                </a:solidFill>
                <a:latin typeface="Times New Roman" panose="02020603050405020304" pitchFamily="18" charset="0"/>
                <a:ea typeface="思源黑体" panose="020B0500000000000000" pitchFamily="34" charset="-122"/>
              </a:defRPr>
            </a:lvl1pPr>
            <a:lvl2pPr marL="685800" indent="-228600">
              <a:lnSpc>
                <a:spcPct val="110000"/>
              </a:lnSpc>
              <a:spcBef>
                <a:spcPts val="900"/>
              </a:spcBef>
              <a:buFont typeface="Arial" panose="020B0604020202020204" pitchFamily="34" charset="0"/>
              <a:buChar char="−"/>
              <a:defRPr sz="2400">
                <a:solidFill>
                  <a:schemeClr val="tx2"/>
                </a:solidFill>
                <a:latin typeface="Times New Roman" panose="02020603050405020304" pitchFamily="18" charset="0"/>
                <a:ea typeface="思源黑体" panose="020B0500000000000000" pitchFamily="34" charset="-122"/>
              </a:defRPr>
            </a:lvl2pPr>
            <a:lvl3pPr marL="1143000" indent="-228600">
              <a:lnSpc>
                <a:spcPct val="110000"/>
              </a:lnSpc>
              <a:spcBef>
                <a:spcPts val="900"/>
              </a:spcBef>
              <a:buFont typeface="Arial" panose="020B0604020202020204" pitchFamily="34" charset="0"/>
              <a:buChar char="•"/>
              <a:defRPr sz="2000">
                <a:solidFill>
                  <a:schemeClr val="tx2"/>
                </a:solidFill>
                <a:latin typeface="Times New Roman" panose="02020603050405020304" pitchFamily="18" charset="0"/>
                <a:ea typeface="思源黑体" panose="020B0500000000000000" pitchFamily="34" charset="-122"/>
              </a:defRPr>
            </a:lvl3pPr>
            <a:lvl4pPr marL="1600200" indent="-228600">
              <a:lnSpc>
                <a:spcPct val="110000"/>
              </a:lnSpc>
              <a:spcBef>
                <a:spcPts val="900"/>
              </a:spcBef>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4pPr>
            <a:lvl5pPr marL="2057400" indent="-228600">
              <a:lnSpc>
                <a:spcPct val="110000"/>
              </a:lnSpc>
              <a:spcBef>
                <a:spcPts val="900"/>
              </a:spcBef>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5pPr>
            <a:lvl6pPr marL="2514600" indent="-228600" eaLnBrk="0" fontAlgn="base" hangingPunct="0">
              <a:lnSpc>
                <a:spcPct val="110000"/>
              </a:lnSpc>
              <a:spcBef>
                <a:spcPts val="900"/>
              </a:spcBef>
              <a:spcAft>
                <a:spcPct val="0"/>
              </a:spcAft>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6pPr>
            <a:lvl7pPr marL="2971800" indent="-228600" eaLnBrk="0" fontAlgn="base" hangingPunct="0">
              <a:lnSpc>
                <a:spcPct val="110000"/>
              </a:lnSpc>
              <a:spcBef>
                <a:spcPts val="900"/>
              </a:spcBef>
              <a:spcAft>
                <a:spcPct val="0"/>
              </a:spcAft>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7pPr>
            <a:lvl8pPr marL="3429000" indent="-228600" eaLnBrk="0" fontAlgn="base" hangingPunct="0">
              <a:lnSpc>
                <a:spcPct val="110000"/>
              </a:lnSpc>
              <a:spcBef>
                <a:spcPts val="900"/>
              </a:spcBef>
              <a:spcAft>
                <a:spcPct val="0"/>
              </a:spcAft>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8pPr>
            <a:lvl9pPr marL="3886200" indent="-228600" eaLnBrk="0" fontAlgn="base" hangingPunct="0">
              <a:lnSpc>
                <a:spcPct val="110000"/>
              </a:lnSpc>
              <a:spcBef>
                <a:spcPts val="900"/>
              </a:spcBef>
              <a:spcAft>
                <a:spcPct val="0"/>
              </a:spcAft>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9pPr>
          </a:lstStyle>
          <a:p>
            <a:pPr defTabSz="914400" eaLnBrk="1" hangingPunct="1">
              <a:lnSpc>
                <a:spcPct val="114000"/>
              </a:lnSpc>
              <a:buFont typeface="Arial" panose="020B0604020202020204" pitchFamily="34" charset="0"/>
              <a:buNone/>
            </a:pPr>
            <a:endParaRPr lang="zh-CN" altLang="en-US" sz="2400" b="1">
              <a:solidFill>
                <a:srgbClr val="454545"/>
              </a:solidFill>
            </a:endParaRPr>
          </a:p>
        </p:txBody>
      </p:sp>
      <p:sp>
        <p:nvSpPr>
          <p:cNvPr id="11" name="Rectangle 8">
            <a:extLst>
              <a:ext uri="{FF2B5EF4-FFF2-40B4-BE49-F238E27FC236}">
                <a16:creationId xmlns:a16="http://schemas.microsoft.com/office/drawing/2014/main" id="{E1FEE953-BF57-B093-44FA-ADF021839E93}"/>
              </a:ext>
            </a:extLst>
          </p:cNvPr>
          <p:cNvSpPr/>
          <p:nvPr/>
        </p:nvSpPr>
        <p:spPr>
          <a:xfrm>
            <a:off x="2770908" y="3429000"/>
            <a:ext cx="1266254" cy="2774713"/>
          </a:xfrm>
          <a:prstGeom prst="rect">
            <a:avLst/>
          </a:prstGeom>
          <a:noFill/>
          <a:ln w="666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400">
              <a:solidFill>
                <a:srgbClr val="FFFFFF"/>
              </a:solidFill>
            </a:endParaRPr>
          </a:p>
        </p:txBody>
      </p:sp>
    </p:spTree>
  </p:cSld>
  <p:clrMapOvr>
    <a:masterClrMapping/>
  </p:clrMapOvr>
  <p:transition spd="med">
    <p:fade/>
  </p:transition>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F8775139-0BC0-3C48-1FEA-5B755359A5FE}"/>
              </a:ext>
            </a:extLst>
          </p:cNvPr>
          <p:cNvPicPr>
            <a:picLocks noChangeAspect="1"/>
          </p:cNvPicPr>
          <p:nvPr/>
        </p:nvPicPr>
        <p:blipFill>
          <a:blip r:embed="rId3"/>
          <a:stretch>
            <a:fillRect/>
          </a:stretch>
        </p:blipFill>
        <p:spPr>
          <a:xfrm>
            <a:off x="2111073" y="0"/>
            <a:ext cx="8234002" cy="6578281"/>
          </a:xfrm>
          <a:prstGeom prst="rect">
            <a:avLst/>
          </a:prstGeom>
        </p:spPr>
      </p:pic>
      <p:sp>
        <p:nvSpPr>
          <p:cNvPr id="118790" name="TextBox 2"/>
          <p:cNvSpPr txBox="1">
            <a:spLocks noChangeArrowheads="1"/>
          </p:cNvSpPr>
          <p:nvPr/>
        </p:nvSpPr>
        <p:spPr bwMode="auto">
          <a:xfrm>
            <a:off x="5729229" y="2726710"/>
            <a:ext cx="5773738" cy="1200329"/>
          </a:xfrm>
          <a:prstGeom prst="rect">
            <a:avLst/>
          </a:prstGeom>
          <a:solidFill>
            <a:schemeClr val="accent1">
              <a:lumMod val="10000"/>
              <a:lumOff val="90000"/>
            </a:schemeClr>
          </a:solidFill>
          <a:ln w="38100">
            <a:solidFill>
              <a:srgbClr val="FF0000"/>
            </a:solidFill>
          </a:ln>
        </p:spPr>
        <p:txBody>
          <a:bodyPr wrap="squar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0" cap="none" spc="0" normalizeH="0" baseline="0" noProof="0" dirty="0">
                <a:ln>
                  <a:noFill/>
                </a:ln>
                <a:solidFill>
                  <a:srgbClr val="000000"/>
                </a:solidFill>
                <a:effectLst/>
                <a:uLnTx/>
                <a:uFillTx/>
                <a:latin typeface="思源黑体" panose="020B0500000000000000" pitchFamily="34" charset="-122"/>
                <a:ea typeface="思源黑体" panose="020B0500000000000000" pitchFamily="34" charset="-122"/>
                <a:cs typeface="+mn-cs"/>
              </a:rPr>
              <a:t>若文献有</a:t>
            </a:r>
            <a:r>
              <a:rPr kumimoji="0" lang="en-US" altLang="zh-CN" sz="1800" b="0" i="0" u="none" strike="noStrike" kern="0" cap="none" spc="0" normalizeH="0" baseline="0" noProof="0" dirty="0">
                <a:ln>
                  <a:noFill/>
                </a:ln>
                <a:solidFill>
                  <a:srgbClr val="000000"/>
                </a:solidFill>
                <a:effectLst/>
                <a:uLnTx/>
                <a:uFillTx/>
                <a:latin typeface="思源黑体" panose="020B0500000000000000" pitchFamily="34" charset="-122"/>
                <a:ea typeface="思源黑体" panose="020B0500000000000000" pitchFamily="34" charset="-122"/>
                <a:cs typeface="+mn-cs"/>
              </a:rPr>
              <a:t>PDF</a:t>
            </a:r>
            <a:r>
              <a:rPr kumimoji="0" lang="zh-CN" altLang="en-US" sz="1800" b="0" i="0" u="none" strike="noStrike" kern="0" cap="none" spc="0" normalizeH="0" baseline="0" noProof="0" dirty="0">
                <a:ln>
                  <a:noFill/>
                </a:ln>
                <a:solidFill>
                  <a:srgbClr val="000000"/>
                </a:solidFill>
                <a:effectLst/>
                <a:uLnTx/>
                <a:uFillTx/>
                <a:latin typeface="思源黑体" panose="020B0500000000000000" pitchFamily="34" charset="-122"/>
                <a:ea typeface="思源黑体" panose="020B0500000000000000" pitchFamily="34" charset="-122"/>
                <a:cs typeface="+mn-cs"/>
              </a:rPr>
              <a:t>全文或者</a:t>
            </a:r>
            <a:r>
              <a:rPr kumimoji="0" lang="en-US" altLang="zh-CN" sz="1800" b="0" i="0" u="none" strike="noStrike" kern="0" cap="none" spc="0" normalizeH="0" baseline="0" noProof="0" dirty="0">
                <a:ln>
                  <a:noFill/>
                </a:ln>
                <a:solidFill>
                  <a:srgbClr val="000000"/>
                </a:solidFill>
                <a:effectLst/>
                <a:uLnTx/>
                <a:uFillTx/>
                <a:latin typeface="思源黑体" panose="020B0500000000000000" pitchFamily="34" charset="-122"/>
                <a:ea typeface="思源黑体" panose="020B0500000000000000" pitchFamily="34" charset="-122"/>
                <a:cs typeface="+mn-cs"/>
              </a:rPr>
              <a:t>HTML</a:t>
            </a:r>
            <a:r>
              <a:rPr kumimoji="0" lang="zh-CN" altLang="en-US" sz="1800" b="0" i="0" u="none" strike="noStrike" kern="0" cap="none" spc="0" normalizeH="0" baseline="0" noProof="0" dirty="0">
                <a:ln>
                  <a:noFill/>
                </a:ln>
                <a:solidFill>
                  <a:srgbClr val="000000"/>
                </a:solidFill>
                <a:effectLst/>
                <a:uLnTx/>
                <a:uFillTx/>
                <a:latin typeface="思源黑体" panose="020B0500000000000000" pitchFamily="34" charset="-122"/>
                <a:ea typeface="思源黑体" panose="020B0500000000000000" pitchFamily="34" charset="-122"/>
                <a:cs typeface="+mn-cs"/>
              </a:rPr>
              <a:t>全文可以免费下载，该文章无</a:t>
            </a:r>
            <a:r>
              <a:rPr kumimoji="0" lang="en-US" altLang="zh-CN" sz="1800" b="0" i="0" u="none" strike="noStrike" kern="0" cap="none" spc="0" normalizeH="0" baseline="0" noProof="0" dirty="0">
                <a:ln>
                  <a:noFill/>
                </a:ln>
                <a:solidFill>
                  <a:srgbClr val="000000"/>
                </a:solidFill>
                <a:effectLst/>
                <a:uLnTx/>
                <a:uFillTx/>
                <a:latin typeface="思源黑体" panose="020B0500000000000000" pitchFamily="34" charset="-122"/>
                <a:ea typeface="思源黑体" panose="020B0500000000000000" pitchFamily="34" charset="-122"/>
                <a:cs typeface="+mn-cs"/>
              </a:rPr>
              <a:t>PDF</a:t>
            </a:r>
            <a:r>
              <a:rPr kumimoji="0" lang="zh-CN" altLang="en-US" sz="1800" b="0" i="0" u="none" strike="noStrike" kern="0" cap="none" spc="0" normalizeH="0" baseline="0" noProof="0" dirty="0">
                <a:ln>
                  <a:noFill/>
                </a:ln>
                <a:solidFill>
                  <a:srgbClr val="000000"/>
                </a:solidFill>
                <a:effectLst/>
                <a:uLnTx/>
                <a:uFillTx/>
                <a:latin typeface="思源黑体" panose="020B0500000000000000" pitchFamily="34" charset="-122"/>
                <a:ea typeface="思源黑体" panose="020B0500000000000000" pitchFamily="34" charset="-122"/>
                <a:cs typeface="+mn-cs"/>
              </a:rPr>
              <a:t>或者</a:t>
            </a:r>
            <a:r>
              <a:rPr kumimoji="0" lang="en-US" altLang="zh-CN" sz="1800" b="0" i="0" u="none" strike="noStrike" kern="0" cap="none" spc="0" normalizeH="0" baseline="0" noProof="0" dirty="0">
                <a:ln>
                  <a:noFill/>
                </a:ln>
                <a:solidFill>
                  <a:srgbClr val="000000"/>
                </a:solidFill>
                <a:effectLst/>
                <a:uLnTx/>
                <a:uFillTx/>
                <a:latin typeface="思源黑体" panose="020B0500000000000000" pitchFamily="34" charset="-122"/>
                <a:ea typeface="思源黑体" panose="020B0500000000000000" pitchFamily="34" charset="-122"/>
                <a:cs typeface="+mn-cs"/>
              </a:rPr>
              <a:t>HTML</a:t>
            </a:r>
            <a:r>
              <a:rPr kumimoji="0" lang="zh-CN" altLang="en-US" sz="1800" b="0" i="0" u="none" strike="noStrike" kern="0" cap="none" spc="0" normalizeH="0" baseline="0" noProof="0" dirty="0">
                <a:ln>
                  <a:noFill/>
                </a:ln>
                <a:solidFill>
                  <a:srgbClr val="000000"/>
                </a:solidFill>
                <a:effectLst/>
                <a:uLnTx/>
                <a:uFillTx/>
                <a:latin typeface="思源黑体" panose="020B0500000000000000" pitchFamily="34" charset="-122"/>
                <a:ea typeface="思源黑体" panose="020B0500000000000000" pitchFamily="34" charset="-122"/>
                <a:cs typeface="+mn-cs"/>
              </a:rPr>
              <a:t>全文，请点击绿色图标“全文链接”获取全文，链接会将您带到图书馆购买的其他数据库收录该文章全文的页面，依旧可以看到全文。</a:t>
            </a:r>
          </a:p>
        </p:txBody>
      </p:sp>
      <p:sp>
        <p:nvSpPr>
          <p:cNvPr id="5" name="矩形 4">
            <a:extLst>
              <a:ext uri="{FF2B5EF4-FFF2-40B4-BE49-F238E27FC236}">
                <a16:creationId xmlns:a16="http://schemas.microsoft.com/office/drawing/2014/main" id="{134A8926-496E-7895-3361-0450CC0043CE}"/>
              </a:ext>
            </a:extLst>
          </p:cNvPr>
          <p:cNvSpPr/>
          <p:nvPr/>
        </p:nvSpPr>
        <p:spPr>
          <a:xfrm>
            <a:off x="3129036" y="1570007"/>
            <a:ext cx="3703085" cy="300521"/>
          </a:xfrm>
          <a:prstGeom prst="rect">
            <a:avLst/>
          </a:prstGeom>
          <a:noFill/>
          <a:ln w="38100">
            <a:solidFill>
              <a:srgbClr val="FF0000"/>
            </a:solidFill>
            <a:headEnd type="none" w="med" len="med"/>
            <a:tailEnd type="none" w="med" len="med"/>
          </a:ln>
          <a:effectLst/>
        </p:spPr>
        <p:style>
          <a:lnRef idx="0">
            <a:schemeClr val="accent3"/>
          </a:lnRef>
          <a:fillRef idx="3">
            <a:schemeClr val="accent3"/>
          </a:fillRef>
          <a:effectRef idx="3">
            <a:schemeClr val="accent3"/>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spcBef>
                <a:spcPts val="1800"/>
              </a:spcBef>
            </a:pPr>
            <a:endParaRPr lang="en-US" sz="2800" kern="0" dirty="0">
              <a:solidFill>
                <a:srgbClr val="FFFFFF"/>
              </a:solidFill>
              <a:latin typeface="+mn-lt"/>
              <a:ea typeface="+mn-ea"/>
            </a:endParaRPr>
          </a:p>
        </p:txBody>
      </p:sp>
      <p:sp>
        <p:nvSpPr>
          <p:cNvPr id="6" name="矩形 5">
            <a:extLst>
              <a:ext uri="{FF2B5EF4-FFF2-40B4-BE49-F238E27FC236}">
                <a16:creationId xmlns:a16="http://schemas.microsoft.com/office/drawing/2014/main" id="{18872ACF-034B-B266-FF7A-0B984D105DB8}"/>
              </a:ext>
            </a:extLst>
          </p:cNvPr>
          <p:cNvSpPr/>
          <p:nvPr/>
        </p:nvSpPr>
        <p:spPr>
          <a:xfrm>
            <a:off x="3129036" y="3741057"/>
            <a:ext cx="1848406" cy="395926"/>
          </a:xfrm>
          <a:prstGeom prst="rect">
            <a:avLst/>
          </a:prstGeom>
          <a:noFill/>
          <a:ln w="38100">
            <a:solidFill>
              <a:srgbClr val="FF0000"/>
            </a:solidFill>
            <a:headEnd type="none" w="med" len="med"/>
            <a:tailEnd type="none" w="med" len="med"/>
          </a:ln>
          <a:effectLst/>
        </p:spPr>
        <p:style>
          <a:lnRef idx="0">
            <a:schemeClr val="accent3"/>
          </a:lnRef>
          <a:fillRef idx="3">
            <a:schemeClr val="accent3"/>
          </a:fillRef>
          <a:effectRef idx="3">
            <a:schemeClr val="accent3"/>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spcBef>
                <a:spcPts val="1800"/>
              </a:spcBef>
            </a:pPr>
            <a:endParaRPr lang="en-US" sz="2800" kern="0" dirty="0">
              <a:solidFill>
                <a:srgbClr val="FFFFFF"/>
              </a:solidFill>
              <a:latin typeface="+mn-lt"/>
              <a:ea typeface="+mn-ea"/>
            </a:endParaRPr>
          </a:p>
        </p:txBody>
      </p:sp>
    </p:spTree>
    <p:extLst>
      <p:ext uri="{BB962C8B-B14F-4D97-AF65-F5344CB8AC3E}">
        <p14:creationId xmlns:p14="http://schemas.microsoft.com/office/powerpoint/2010/main" val="325227608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1879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790"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E7C0DAEB-1484-F00B-6F98-9E3EA61213A6}"/>
              </a:ext>
            </a:extLst>
          </p:cNvPr>
          <p:cNvPicPr>
            <a:picLocks noChangeAspect="1"/>
          </p:cNvPicPr>
          <p:nvPr/>
        </p:nvPicPr>
        <p:blipFill>
          <a:blip r:embed="rId3"/>
          <a:stretch>
            <a:fillRect/>
          </a:stretch>
        </p:blipFill>
        <p:spPr>
          <a:xfrm>
            <a:off x="2078965" y="-1"/>
            <a:ext cx="8264107" cy="6602333"/>
          </a:xfrm>
          <a:prstGeom prst="rect">
            <a:avLst/>
          </a:prstGeom>
        </p:spPr>
      </p:pic>
      <p:sp>
        <p:nvSpPr>
          <p:cNvPr id="118790" name="TextBox 2"/>
          <p:cNvSpPr txBox="1">
            <a:spLocks noChangeArrowheads="1"/>
          </p:cNvSpPr>
          <p:nvPr/>
        </p:nvSpPr>
        <p:spPr bwMode="auto">
          <a:xfrm>
            <a:off x="5333303" y="4344069"/>
            <a:ext cx="2358969" cy="369332"/>
          </a:xfrm>
          <a:prstGeom prst="rect">
            <a:avLst/>
          </a:prstGeom>
          <a:solidFill>
            <a:schemeClr val="accent1">
              <a:lumMod val="10000"/>
              <a:lumOff val="90000"/>
            </a:schemeClr>
          </a:solidFill>
          <a:ln w="38100">
            <a:solidFill>
              <a:srgbClr val="FF0000"/>
            </a:solidFill>
          </a:ln>
        </p:spPr>
        <p:txBody>
          <a:bodyPr wrap="squar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800" kern="0" dirty="0">
                <a:solidFill>
                  <a:srgbClr val="000000"/>
                </a:solidFill>
                <a:latin typeface="思源黑体" panose="020B0500000000000000" pitchFamily="34" charset="-122"/>
                <a:ea typeface="思源黑体" panose="020B0500000000000000" pitchFamily="34" charset="-122"/>
              </a:rPr>
              <a:t>快速识别文献水平</a:t>
            </a:r>
            <a:endParaRPr kumimoji="0" lang="zh-CN" altLang="en-US" sz="1800" b="0" i="0" u="none" strike="noStrike" kern="0" cap="none" spc="0" normalizeH="0" baseline="0" noProof="0" dirty="0">
              <a:ln>
                <a:noFill/>
              </a:ln>
              <a:solidFill>
                <a:srgbClr val="000000"/>
              </a:solidFill>
              <a:effectLst/>
              <a:uLnTx/>
              <a:uFillTx/>
              <a:latin typeface="思源黑体" panose="020B0500000000000000" pitchFamily="34" charset="-122"/>
              <a:ea typeface="思源黑体" panose="020B0500000000000000" pitchFamily="34" charset="-122"/>
              <a:cs typeface="+mn-cs"/>
            </a:endParaRPr>
          </a:p>
        </p:txBody>
      </p:sp>
      <p:sp>
        <p:nvSpPr>
          <p:cNvPr id="5" name="矩形 4">
            <a:extLst>
              <a:ext uri="{FF2B5EF4-FFF2-40B4-BE49-F238E27FC236}">
                <a16:creationId xmlns:a16="http://schemas.microsoft.com/office/drawing/2014/main" id="{134A8926-496E-7895-3361-0450CC0043CE}"/>
              </a:ext>
            </a:extLst>
          </p:cNvPr>
          <p:cNvSpPr/>
          <p:nvPr/>
        </p:nvSpPr>
        <p:spPr>
          <a:xfrm>
            <a:off x="4332686" y="4874369"/>
            <a:ext cx="622168" cy="339364"/>
          </a:xfrm>
          <a:prstGeom prst="rect">
            <a:avLst/>
          </a:prstGeom>
          <a:noFill/>
          <a:ln w="38100">
            <a:solidFill>
              <a:srgbClr val="FF0000"/>
            </a:solidFill>
            <a:headEnd type="none" w="med" len="med"/>
            <a:tailEnd type="none" w="med" len="med"/>
          </a:ln>
          <a:effectLst/>
        </p:spPr>
        <p:style>
          <a:lnRef idx="0">
            <a:schemeClr val="accent3"/>
          </a:lnRef>
          <a:fillRef idx="3">
            <a:schemeClr val="accent3"/>
          </a:fillRef>
          <a:effectRef idx="3">
            <a:schemeClr val="accent3"/>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spcBef>
                <a:spcPts val="1800"/>
              </a:spcBef>
            </a:pPr>
            <a:endParaRPr lang="en-US" sz="2800" kern="0" dirty="0">
              <a:solidFill>
                <a:srgbClr val="FFFFFF"/>
              </a:solidFill>
              <a:latin typeface="+mn-lt"/>
              <a:ea typeface="+mn-ea"/>
            </a:endParaRPr>
          </a:p>
        </p:txBody>
      </p:sp>
    </p:spTree>
    <p:extLst>
      <p:ext uri="{BB962C8B-B14F-4D97-AF65-F5344CB8AC3E}">
        <p14:creationId xmlns:p14="http://schemas.microsoft.com/office/powerpoint/2010/main" val="82442266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1879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79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Literary Reference S</a:t>
            </a:r>
            <a:r>
              <a:rPr lang="en-US" altLang="zh-CN" dirty="0"/>
              <a:t>ource</a:t>
            </a:r>
            <a:br>
              <a:rPr lang="en-US" dirty="0"/>
            </a:br>
            <a:r>
              <a:rPr lang="zh-CN" altLang="en-US" dirty="0"/>
              <a:t>英美文学参考资源</a:t>
            </a:r>
            <a:endParaRPr lang="en-US" dirty="0"/>
          </a:p>
        </p:txBody>
      </p:sp>
      <p:sp>
        <p:nvSpPr>
          <p:cNvPr id="5" name="Content Placeholder 4"/>
          <p:cNvSpPr>
            <a:spLocks noGrp="1"/>
          </p:cNvSpPr>
          <p:nvPr>
            <p:ph idx="1"/>
          </p:nvPr>
        </p:nvSpPr>
        <p:spPr/>
        <p:txBody>
          <a:bodyPr/>
          <a:lstStyle/>
          <a:p>
            <a:r>
              <a:rPr lang="zh-CN" altLang="en-US" dirty="0"/>
              <a:t>收录跨文学学科、跨时期的数千名作家及其作品的全文信息</a:t>
            </a:r>
            <a:endParaRPr lang="en-US" dirty="0"/>
          </a:p>
          <a:p>
            <a:r>
              <a:rPr lang="zh-CN" altLang="en-US" dirty="0"/>
              <a:t>收录类型包括</a:t>
            </a:r>
            <a:r>
              <a:rPr lang="en-US" dirty="0"/>
              <a:t>:</a:t>
            </a:r>
          </a:p>
        </p:txBody>
      </p:sp>
      <p:sp>
        <p:nvSpPr>
          <p:cNvPr id="2" name="Rectangle 1">
            <a:extLst>
              <a:ext uri="{FF2B5EF4-FFF2-40B4-BE49-F238E27FC236}">
                <a16:creationId xmlns:a16="http://schemas.microsoft.com/office/drawing/2014/main" id="{D5DDB710-8075-3741-B6BA-B1558AFA605B}"/>
              </a:ext>
            </a:extLst>
          </p:cNvPr>
          <p:cNvSpPr/>
          <p:nvPr/>
        </p:nvSpPr>
        <p:spPr>
          <a:xfrm>
            <a:off x="895351" y="3657600"/>
            <a:ext cx="2362200" cy="1143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0" i="0" u="none" strike="noStrike" kern="1200" cap="none" spc="0" normalizeH="0" baseline="0" noProof="0" dirty="0">
                <a:ln>
                  <a:noFill/>
                </a:ln>
                <a:solidFill>
                  <a:srgbClr val="FFFFFF"/>
                </a:solidFill>
                <a:effectLst/>
                <a:uLnTx/>
                <a:uFillTx/>
                <a:latin typeface="思源黑体" panose="020B0500000000000000" pitchFamily="34" charset="-122"/>
                <a:ea typeface="+mn-ea"/>
                <a:cs typeface="+mn-cs"/>
              </a:rPr>
              <a:t>小说</a:t>
            </a:r>
            <a:endParaRPr kumimoji="0" lang="en-US" sz="3600" b="0" i="0" u="none" strike="noStrike" kern="1200" cap="none" spc="0" normalizeH="0" baseline="0" noProof="0" dirty="0">
              <a:ln>
                <a:noFill/>
              </a:ln>
              <a:solidFill>
                <a:srgbClr val="FFFFFF"/>
              </a:solidFill>
              <a:effectLst/>
              <a:uLnTx/>
              <a:uFillTx/>
              <a:latin typeface="思源黑体" panose="020B0500000000000000" pitchFamily="34" charset="-122"/>
              <a:ea typeface="+mn-ea"/>
              <a:cs typeface="+mn-cs"/>
            </a:endParaRPr>
          </a:p>
        </p:txBody>
      </p:sp>
      <p:sp>
        <p:nvSpPr>
          <p:cNvPr id="7" name="Rectangle 6">
            <a:extLst>
              <a:ext uri="{FF2B5EF4-FFF2-40B4-BE49-F238E27FC236}">
                <a16:creationId xmlns:a16="http://schemas.microsoft.com/office/drawing/2014/main" id="{5EC91E45-E3B3-8E4B-A6E9-8F11F94E62A2}"/>
              </a:ext>
            </a:extLst>
          </p:cNvPr>
          <p:cNvSpPr/>
          <p:nvPr/>
        </p:nvSpPr>
        <p:spPr>
          <a:xfrm>
            <a:off x="895351" y="5226019"/>
            <a:ext cx="2362200" cy="1143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0" i="0" u="none" strike="noStrike" kern="1200" cap="none" spc="0" normalizeH="0" baseline="0" noProof="0" dirty="0">
                <a:ln>
                  <a:noFill/>
                </a:ln>
                <a:solidFill>
                  <a:srgbClr val="FFFFFF"/>
                </a:solidFill>
                <a:effectLst/>
                <a:uLnTx/>
                <a:uFillTx/>
                <a:latin typeface="思源黑体" panose="020B0500000000000000" pitchFamily="34" charset="-122"/>
                <a:ea typeface="+mn-ea"/>
                <a:cs typeface="+mn-cs"/>
              </a:rPr>
              <a:t>宗教文学</a:t>
            </a:r>
            <a:endParaRPr kumimoji="0" lang="en-US" sz="2400" b="0" i="0" u="none" strike="noStrike" kern="1200" cap="none" spc="0" normalizeH="0" baseline="0" noProof="0" dirty="0">
              <a:ln>
                <a:noFill/>
              </a:ln>
              <a:solidFill>
                <a:srgbClr val="FFFFFF"/>
              </a:solidFill>
              <a:effectLst/>
              <a:uLnTx/>
              <a:uFillTx/>
              <a:latin typeface="思源黑体" panose="020B0500000000000000" pitchFamily="34" charset="-122"/>
              <a:ea typeface="+mn-ea"/>
              <a:cs typeface="+mn-cs"/>
            </a:endParaRPr>
          </a:p>
        </p:txBody>
      </p:sp>
      <p:sp>
        <p:nvSpPr>
          <p:cNvPr id="8" name="Rectangle 7">
            <a:extLst>
              <a:ext uri="{FF2B5EF4-FFF2-40B4-BE49-F238E27FC236}">
                <a16:creationId xmlns:a16="http://schemas.microsoft.com/office/drawing/2014/main" id="{19FD63DE-AA8C-DE43-83B3-F57E627B2B1C}"/>
              </a:ext>
            </a:extLst>
          </p:cNvPr>
          <p:cNvSpPr/>
          <p:nvPr/>
        </p:nvSpPr>
        <p:spPr>
          <a:xfrm>
            <a:off x="3607378" y="3657600"/>
            <a:ext cx="2362200" cy="1143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0" i="0" u="none" strike="noStrike" kern="1200" cap="none" spc="0" normalizeH="0" baseline="0" noProof="0" dirty="0">
                <a:ln>
                  <a:noFill/>
                </a:ln>
                <a:solidFill>
                  <a:srgbClr val="FFFFFF"/>
                </a:solidFill>
                <a:effectLst/>
                <a:uLnTx/>
                <a:uFillTx/>
                <a:latin typeface="思源黑体" panose="020B0500000000000000" pitchFamily="34" charset="-122"/>
                <a:ea typeface="+mn-ea"/>
                <a:cs typeface="+mn-cs"/>
              </a:rPr>
              <a:t>非小说</a:t>
            </a:r>
            <a:endParaRPr kumimoji="0" lang="en-US" sz="2400" b="0" i="0" u="none" strike="noStrike" kern="1200" cap="none" spc="0" normalizeH="0" baseline="0" noProof="0" dirty="0">
              <a:ln>
                <a:noFill/>
              </a:ln>
              <a:solidFill>
                <a:srgbClr val="FFFFFF"/>
              </a:solidFill>
              <a:effectLst/>
              <a:uLnTx/>
              <a:uFillTx/>
              <a:latin typeface="思源黑体" panose="020B0500000000000000" pitchFamily="34" charset="-122"/>
              <a:ea typeface="+mn-ea"/>
              <a:cs typeface="+mn-cs"/>
            </a:endParaRPr>
          </a:p>
        </p:txBody>
      </p:sp>
      <p:sp>
        <p:nvSpPr>
          <p:cNvPr id="9" name="Rectangle 8">
            <a:extLst>
              <a:ext uri="{FF2B5EF4-FFF2-40B4-BE49-F238E27FC236}">
                <a16:creationId xmlns:a16="http://schemas.microsoft.com/office/drawing/2014/main" id="{6DA69512-B079-574E-BC8C-09997C55CF37}"/>
              </a:ext>
            </a:extLst>
          </p:cNvPr>
          <p:cNvSpPr/>
          <p:nvPr/>
        </p:nvSpPr>
        <p:spPr>
          <a:xfrm>
            <a:off x="3607378" y="5226019"/>
            <a:ext cx="2362200" cy="1143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0" i="0" u="none" strike="noStrike" kern="1200" cap="none" spc="0" normalizeH="0" baseline="0" noProof="0" dirty="0">
                <a:ln>
                  <a:noFill/>
                </a:ln>
                <a:solidFill>
                  <a:srgbClr val="FFFFFF"/>
                </a:solidFill>
                <a:effectLst/>
                <a:uLnTx/>
                <a:uFillTx/>
                <a:latin typeface="思源黑体" panose="020B0500000000000000" pitchFamily="34" charset="-122"/>
                <a:ea typeface="+mn-ea"/>
                <a:cs typeface="+mn-cs"/>
              </a:rPr>
              <a:t>青年文学</a:t>
            </a:r>
            <a:endParaRPr kumimoji="0" lang="en-US" sz="2400" b="0" i="0" u="none" strike="noStrike" kern="1200" cap="none" spc="0" normalizeH="0" baseline="0" noProof="0" dirty="0">
              <a:ln>
                <a:noFill/>
              </a:ln>
              <a:solidFill>
                <a:srgbClr val="FFFFFF"/>
              </a:solidFill>
              <a:effectLst/>
              <a:uLnTx/>
              <a:uFillTx/>
              <a:latin typeface="思源黑体" panose="020B0500000000000000" pitchFamily="34" charset="-122"/>
              <a:ea typeface="+mn-ea"/>
              <a:cs typeface="+mn-cs"/>
            </a:endParaRPr>
          </a:p>
        </p:txBody>
      </p:sp>
      <p:sp>
        <p:nvSpPr>
          <p:cNvPr id="10" name="Rectangle 9">
            <a:extLst>
              <a:ext uri="{FF2B5EF4-FFF2-40B4-BE49-F238E27FC236}">
                <a16:creationId xmlns:a16="http://schemas.microsoft.com/office/drawing/2014/main" id="{385663F8-0F75-7144-A264-DE692C8A0B1A}"/>
              </a:ext>
            </a:extLst>
          </p:cNvPr>
          <p:cNvSpPr/>
          <p:nvPr/>
        </p:nvSpPr>
        <p:spPr>
          <a:xfrm>
            <a:off x="6300354" y="3657600"/>
            <a:ext cx="2362200" cy="1143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0" i="0" u="none" strike="noStrike" kern="1200" cap="none" spc="0" normalizeH="0" baseline="0" noProof="0" dirty="0">
                <a:ln>
                  <a:noFill/>
                </a:ln>
                <a:solidFill>
                  <a:srgbClr val="FFFFFF"/>
                </a:solidFill>
                <a:effectLst/>
                <a:uLnTx/>
                <a:uFillTx/>
                <a:latin typeface="思源黑体" panose="020B0500000000000000" pitchFamily="34" charset="-122"/>
                <a:ea typeface="+mn-ea"/>
                <a:cs typeface="+mn-cs"/>
              </a:rPr>
              <a:t>诗歌</a:t>
            </a:r>
            <a:endParaRPr kumimoji="0" lang="en-US" sz="2400" b="0" i="0" u="none" strike="noStrike" kern="1200" cap="none" spc="0" normalizeH="0" baseline="0" noProof="0" dirty="0">
              <a:ln>
                <a:noFill/>
              </a:ln>
              <a:solidFill>
                <a:srgbClr val="FFFFFF"/>
              </a:solidFill>
              <a:effectLst/>
              <a:uLnTx/>
              <a:uFillTx/>
              <a:latin typeface="思源黑体" panose="020B0500000000000000" pitchFamily="34" charset="-122"/>
              <a:ea typeface="+mn-ea"/>
              <a:cs typeface="+mn-cs"/>
            </a:endParaRPr>
          </a:p>
        </p:txBody>
      </p:sp>
      <p:sp>
        <p:nvSpPr>
          <p:cNvPr id="11" name="Rectangle 10">
            <a:extLst>
              <a:ext uri="{FF2B5EF4-FFF2-40B4-BE49-F238E27FC236}">
                <a16:creationId xmlns:a16="http://schemas.microsoft.com/office/drawing/2014/main" id="{AF3A6BB9-3AC4-E14F-8594-50D6E971779F}"/>
              </a:ext>
            </a:extLst>
          </p:cNvPr>
          <p:cNvSpPr/>
          <p:nvPr/>
        </p:nvSpPr>
        <p:spPr>
          <a:xfrm>
            <a:off x="6300354" y="5226019"/>
            <a:ext cx="2362200" cy="1143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0" i="0" u="none" strike="noStrike" kern="1200" cap="none" spc="0" normalizeH="0" baseline="0" noProof="0" dirty="0">
                <a:ln>
                  <a:noFill/>
                </a:ln>
                <a:solidFill>
                  <a:srgbClr val="FFFFFF"/>
                </a:solidFill>
                <a:effectLst/>
                <a:uLnTx/>
                <a:uFillTx/>
                <a:latin typeface="思源黑体" panose="020B0500000000000000" pitchFamily="34" charset="-122"/>
                <a:ea typeface="+mn-ea"/>
                <a:cs typeface="+mn-cs"/>
              </a:rPr>
              <a:t>儿童文学</a:t>
            </a:r>
            <a:endParaRPr kumimoji="0" lang="en-US" sz="2400" b="0" i="0" u="none" strike="noStrike" kern="1200" cap="none" spc="0" normalizeH="0" baseline="0" noProof="0" dirty="0">
              <a:ln>
                <a:noFill/>
              </a:ln>
              <a:solidFill>
                <a:srgbClr val="FFFFFF"/>
              </a:solidFill>
              <a:effectLst/>
              <a:uLnTx/>
              <a:uFillTx/>
              <a:latin typeface="思源黑体" panose="020B0500000000000000" pitchFamily="34" charset="-122"/>
              <a:ea typeface="+mn-ea"/>
              <a:cs typeface="+mn-cs"/>
            </a:endParaRPr>
          </a:p>
        </p:txBody>
      </p:sp>
      <p:sp>
        <p:nvSpPr>
          <p:cNvPr id="12" name="Rectangle 11">
            <a:extLst>
              <a:ext uri="{FF2B5EF4-FFF2-40B4-BE49-F238E27FC236}">
                <a16:creationId xmlns:a16="http://schemas.microsoft.com/office/drawing/2014/main" id="{09433839-AEBA-0D4B-849C-69BE04AB12E4}"/>
              </a:ext>
            </a:extLst>
          </p:cNvPr>
          <p:cNvSpPr/>
          <p:nvPr/>
        </p:nvSpPr>
        <p:spPr>
          <a:xfrm>
            <a:off x="8998527" y="3657600"/>
            <a:ext cx="2362200" cy="1143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0" i="0" u="none" strike="noStrike" kern="1200" cap="none" spc="0" normalizeH="0" baseline="0" noProof="0" dirty="0">
                <a:ln>
                  <a:noFill/>
                </a:ln>
                <a:solidFill>
                  <a:srgbClr val="FFFFFF"/>
                </a:solidFill>
                <a:effectLst/>
                <a:uLnTx/>
                <a:uFillTx/>
                <a:latin typeface="思源黑体" panose="020B0500000000000000" pitchFamily="34" charset="-122"/>
                <a:ea typeface="+mn-ea"/>
                <a:cs typeface="+mn-cs"/>
              </a:rPr>
              <a:t>戏剧</a:t>
            </a:r>
            <a:endParaRPr kumimoji="0" lang="en-US" sz="2400" b="0" i="0" u="none" strike="noStrike" kern="1200" cap="none" spc="0" normalizeH="0" baseline="0" noProof="0" dirty="0">
              <a:ln>
                <a:noFill/>
              </a:ln>
              <a:solidFill>
                <a:srgbClr val="FFFFFF"/>
              </a:solidFill>
              <a:effectLst/>
              <a:uLnTx/>
              <a:uFillTx/>
              <a:latin typeface="思源黑体" panose="020B0500000000000000" pitchFamily="34" charset="-122"/>
              <a:ea typeface="+mn-ea"/>
              <a:cs typeface="+mn-cs"/>
            </a:endParaRPr>
          </a:p>
        </p:txBody>
      </p:sp>
      <p:sp>
        <p:nvSpPr>
          <p:cNvPr id="13" name="Rectangle 12">
            <a:extLst>
              <a:ext uri="{FF2B5EF4-FFF2-40B4-BE49-F238E27FC236}">
                <a16:creationId xmlns:a16="http://schemas.microsoft.com/office/drawing/2014/main" id="{A3B4B9B2-F44A-3F40-B2B2-AAF07EFC6326}"/>
              </a:ext>
            </a:extLst>
          </p:cNvPr>
          <p:cNvSpPr/>
          <p:nvPr/>
        </p:nvSpPr>
        <p:spPr>
          <a:xfrm>
            <a:off x="8998527" y="5226019"/>
            <a:ext cx="2362200" cy="1143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0" i="0" u="none" strike="noStrike" kern="1200" cap="none" spc="0" normalizeH="0" baseline="0" noProof="0" dirty="0">
                <a:ln>
                  <a:noFill/>
                </a:ln>
                <a:solidFill>
                  <a:srgbClr val="FFFFFF"/>
                </a:solidFill>
                <a:effectLst/>
                <a:uLnTx/>
                <a:uFillTx/>
                <a:latin typeface="思源黑体" panose="020B0500000000000000" pitchFamily="34" charset="-122"/>
                <a:ea typeface="+mn-ea"/>
                <a:cs typeface="+mn-cs"/>
              </a:rPr>
              <a:t>奇幻</a:t>
            </a:r>
            <a:r>
              <a:rPr kumimoji="0" lang="en-US" altLang="zh-CN" sz="2400" b="0" i="0" u="none" strike="noStrike" kern="1200" cap="none" spc="0" normalizeH="0" baseline="0" noProof="0" dirty="0">
                <a:ln>
                  <a:noFill/>
                </a:ln>
                <a:solidFill>
                  <a:srgbClr val="FFFFFF"/>
                </a:solidFill>
                <a:effectLst/>
                <a:uLnTx/>
                <a:uFillTx/>
                <a:latin typeface="思源黑体" panose="020B0500000000000000" pitchFamily="34" charset="-122"/>
                <a:ea typeface="+mn-ea"/>
                <a:cs typeface="+mn-cs"/>
              </a:rPr>
              <a:t>/</a:t>
            </a:r>
            <a:r>
              <a:rPr kumimoji="0" lang="zh-CN" altLang="en-US" sz="2400" b="0" i="0" u="none" strike="noStrike" kern="1200" cap="none" spc="0" normalizeH="0" baseline="0" noProof="0" dirty="0">
                <a:ln>
                  <a:noFill/>
                </a:ln>
                <a:solidFill>
                  <a:srgbClr val="FFFFFF"/>
                </a:solidFill>
                <a:effectLst/>
                <a:uLnTx/>
                <a:uFillTx/>
                <a:latin typeface="思源黑体" panose="020B0500000000000000" pitchFamily="34" charset="-122"/>
                <a:ea typeface="+mn-ea"/>
                <a:cs typeface="+mn-cs"/>
              </a:rPr>
              <a:t>科幻小说</a:t>
            </a:r>
            <a:endParaRPr kumimoji="0" lang="en-US" sz="2400" b="0" i="0" u="none" strike="noStrike" kern="1200" cap="none" spc="0" normalizeH="0" baseline="0" noProof="0" dirty="0">
              <a:ln>
                <a:noFill/>
              </a:ln>
              <a:solidFill>
                <a:srgbClr val="FFFFFF"/>
              </a:solidFill>
              <a:effectLst/>
              <a:uLnTx/>
              <a:uFillTx/>
              <a:latin typeface="思源黑体" panose="020B0500000000000000" pitchFamily="34" charset="-122"/>
              <a:ea typeface="+mn-ea"/>
              <a:cs typeface="+mn-cs"/>
            </a:endParaRPr>
          </a:p>
        </p:txBody>
      </p:sp>
    </p:spTree>
    <p:extLst>
      <p:ext uri="{BB962C8B-B14F-4D97-AF65-F5344CB8AC3E}">
        <p14:creationId xmlns:p14="http://schemas.microsoft.com/office/powerpoint/2010/main" val="1777183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B2A0960A-BEDA-259C-8D64-F15706F843F0}"/>
              </a:ext>
            </a:extLst>
          </p:cNvPr>
          <p:cNvPicPr>
            <a:picLocks noChangeAspect="1"/>
          </p:cNvPicPr>
          <p:nvPr/>
        </p:nvPicPr>
        <p:blipFill>
          <a:blip r:embed="rId3"/>
          <a:stretch>
            <a:fillRect/>
          </a:stretch>
        </p:blipFill>
        <p:spPr>
          <a:xfrm>
            <a:off x="1738521" y="1798365"/>
            <a:ext cx="8570495" cy="4524647"/>
          </a:xfrm>
          <a:prstGeom prst="rect">
            <a:avLst/>
          </a:prstGeom>
        </p:spPr>
      </p:pic>
      <p:pic>
        <p:nvPicPr>
          <p:cNvPr id="105475" name="Picture 2">
            <a:extLst>
              <a:ext uri="{FF2B5EF4-FFF2-40B4-BE49-F238E27FC236}">
                <a16:creationId xmlns:a16="http://schemas.microsoft.com/office/drawing/2014/main" id="{BC0C38BE-A622-8B3E-4ACB-3F3363E6CBB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3366" r="3366"/>
          <a:stretch>
            <a:fillRect/>
          </a:stretch>
        </p:blipFill>
        <p:spPr bwMode="auto">
          <a:xfrm>
            <a:off x="695324" y="1222375"/>
            <a:ext cx="10795949" cy="579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476" name="Title 1">
            <a:extLst>
              <a:ext uri="{FF2B5EF4-FFF2-40B4-BE49-F238E27FC236}">
                <a16:creationId xmlns:a16="http://schemas.microsoft.com/office/drawing/2014/main" id="{7D9BF971-FAA8-787F-CF93-795ED3F5FA57}"/>
              </a:ext>
            </a:extLst>
          </p:cNvPr>
          <p:cNvSpPr>
            <a:spLocks noGrp="1" noChangeArrowheads="1"/>
          </p:cNvSpPr>
          <p:nvPr>
            <p:ph type="title"/>
          </p:nvPr>
        </p:nvSpPr>
        <p:spPr/>
        <p:txBody>
          <a:bodyPr/>
          <a:lstStyle/>
          <a:p>
            <a:pPr eaLnBrk="1" hangingPunct="1"/>
            <a:endParaRPr lang="en-US" altLang="en-US"/>
          </a:p>
        </p:txBody>
      </p:sp>
      <p:grpSp>
        <p:nvGrpSpPr>
          <p:cNvPr id="105477" name="Group 32">
            <a:extLst>
              <a:ext uri="{FF2B5EF4-FFF2-40B4-BE49-F238E27FC236}">
                <a16:creationId xmlns:a16="http://schemas.microsoft.com/office/drawing/2014/main" id="{C73D76AE-CD6E-BF9A-1314-334ECD5EE70E}"/>
              </a:ext>
            </a:extLst>
          </p:cNvPr>
          <p:cNvGrpSpPr>
            <a:grpSpLocks/>
          </p:cNvGrpSpPr>
          <p:nvPr/>
        </p:nvGrpSpPr>
        <p:grpSpPr bwMode="auto">
          <a:xfrm>
            <a:off x="304800" y="304800"/>
            <a:ext cx="11582400" cy="1274763"/>
            <a:chOff x="304800" y="304799"/>
            <a:chExt cx="11582400" cy="1274619"/>
          </a:xfrm>
        </p:grpSpPr>
        <p:sp>
          <p:nvSpPr>
            <p:cNvPr id="34" name="Rectangle 33">
              <a:extLst>
                <a:ext uri="{FF2B5EF4-FFF2-40B4-BE49-F238E27FC236}">
                  <a16:creationId xmlns:a16="http://schemas.microsoft.com/office/drawing/2014/main" id="{7873B3CF-6C3A-191F-8A45-726EF990D7B4}"/>
                </a:ext>
              </a:extLst>
            </p:cNvPr>
            <p:cNvSpPr/>
            <p:nvPr/>
          </p:nvSpPr>
          <p:spPr>
            <a:xfrm>
              <a:off x="304800" y="304799"/>
              <a:ext cx="11582400" cy="119207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400">
                <a:solidFill>
                  <a:srgbClr val="FFFFFF"/>
                </a:solidFill>
              </a:endParaRPr>
            </a:p>
          </p:txBody>
        </p:sp>
        <p:sp>
          <p:nvSpPr>
            <p:cNvPr id="35" name="Rectangle 34">
              <a:extLst>
                <a:ext uri="{FF2B5EF4-FFF2-40B4-BE49-F238E27FC236}">
                  <a16:creationId xmlns:a16="http://schemas.microsoft.com/office/drawing/2014/main" id="{14F579E4-9497-6B74-7E49-88B80D41DDAC}"/>
                </a:ext>
              </a:extLst>
            </p:cNvPr>
            <p:cNvSpPr/>
            <p:nvPr/>
          </p:nvSpPr>
          <p:spPr>
            <a:xfrm rot="5400000">
              <a:off x="3096430" y="-1420151"/>
              <a:ext cx="207940" cy="57912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endParaRPr lang="en-US" sz="1400">
                <a:solidFill>
                  <a:srgbClr val="FFFFFF"/>
                </a:solidFill>
                <a:latin typeface="Arial" panose="020B0604020202020204"/>
              </a:endParaRPr>
            </a:p>
          </p:txBody>
        </p:sp>
        <p:sp>
          <p:nvSpPr>
            <p:cNvPr id="36" name="Rectangle 35">
              <a:extLst>
                <a:ext uri="{FF2B5EF4-FFF2-40B4-BE49-F238E27FC236}">
                  <a16:creationId xmlns:a16="http://schemas.microsoft.com/office/drawing/2014/main" id="{D89CF098-D024-D69B-9862-056877516051}"/>
                </a:ext>
              </a:extLst>
            </p:cNvPr>
            <p:cNvSpPr/>
            <p:nvPr/>
          </p:nvSpPr>
          <p:spPr>
            <a:xfrm rot="5400000">
              <a:off x="8887630" y="-1420151"/>
              <a:ext cx="207940" cy="5791200"/>
            </a:xfrm>
            <a:prstGeom prst="rect">
              <a:avLst/>
            </a:prstGeom>
            <a:solidFill>
              <a:srgbClr val="FAB73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endParaRPr lang="en-US" sz="1400">
                <a:solidFill>
                  <a:srgbClr val="FFFFFF"/>
                </a:solidFill>
                <a:latin typeface="Arial" panose="020B0604020202020204"/>
              </a:endParaRPr>
            </a:p>
          </p:txBody>
        </p:sp>
      </p:grpSp>
      <p:sp>
        <p:nvSpPr>
          <p:cNvPr id="105478" name="Title 1">
            <a:extLst>
              <a:ext uri="{FF2B5EF4-FFF2-40B4-BE49-F238E27FC236}">
                <a16:creationId xmlns:a16="http://schemas.microsoft.com/office/drawing/2014/main" id="{5A66F767-D1B5-CAD0-AC1D-D75571F3FF8D}"/>
              </a:ext>
            </a:extLst>
          </p:cNvPr>
          <p:cNvSpPr txBox="1">
            <a:spLocks noChangeArrowheads="1"/>
          </p:cNvSpPr>
          <p:nvPr/>
        </p:nvSpPr>
        <p:spPr bwMode="auto">
          <a:xfrm>
            <a:off x="695325" y="534988"/>
            <a:ext cx="10982325" cy="665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110000"/>
              </a:lnSpc>
              <a:spcBef>
                <a:spcPts val="900"/>
              </a:spcBef>
              <a:buFont typeface="Arial" panose="020B0604020202020204" pitchFamily="34" charset="0"/>
              <a:buChar char="•"/>
              <a:defRPr sz="2800">
                <a:solidFill>
                  <a:schemeClr val="tx2"/>
                </a:solidFill>
                <a:latin typeface="Times New Roman" panose="02020603050405020304" pitchFamily="18" charset="0"/>
                <a:ea typeface="思源黑体" panose="020B0500000000000000" pitchFamily="34" charset="-122"/>
              </a:defRPr>
            </a:lvl1pPr>
            <a:lvl2pPr marL="742950" indent="-285750">
              <a:lnSpc>
                <a:spcPct val="110000"/>
              </a:lnSpc>
              <a:spcBef>
                <a:spcPts val="900"/>
              </a:spcBef>
              <a:buFont typeface="Arial" panose="020B0604020202020204" pitchFamily="34" charset="0"/>
              <a:buChar char="−"/>
              <a:defRPr sz="2400">
                <a:solidFill>
                  <a:schemeClr val="tx2"/>
                </a:solidFill>
                <a:latin typeface="Times New Roman" panose="02020603050405020304" pitchFamily="18" charset="0"/>
                <a:ea typeface="思源黑体" panose="020B0500000000000000" pitchFamily="34" charset="-122"/>
              </a:defRPr>
            </a:lvl2pPr>
            <a:lvl3pPr marL="1143000" indent="-228600">
              <a:lnSpc>
                <a:spcPct val="110000"/>
              </a:lnSpc>
              <a:spcBef>
                <a:spcPts val="900"/>
              </a:spcBef>
              <a:buFont typeface="Arial" panose="020B0604020202020204" pitchFamily="34" charset="0"/>
              <a:buChar char="•"/>
              <a:defRPr sz="2000">
                <a:solidFill>
                  <a:schemeClr val="tx2"/>
                </a:solidFill>
                <a:latin typeface="Times New Roman" panose="02020603050405020304" pitchFamily="18" charset="0"/>
                <a:ea typeface="思源黑体" panose="020B0500000000000000" pitchFamily="34" charset="-122"/>
              </a:defRPr>
            </a:lvl3pPr>
            <a:lvl4pPr marL="1600200" indent="-228600">
              <a:lnSpc>
                <a:spcPct val="110000"/>
              </a:lnSpc>
              <a:spcBef>
                <a:spcPts val="900"/>
              </a:spcBef>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4pPr>
            <a:lvl5pPr marL="2057400" indent="-228600">
              <a:lnSpc>
                <a:spcPct val="110000"/>
              </a:lnSpc>
              <a:spcBef>
                <a:spcPts val="900"/>
              </a:spcBef>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5pPr>
            <a:lvl6pPr marL="2514600" indent="-228600" eaLnBrk="0" fontAlgn="base" hangingPunct="0">
              <a:lnSpc>
                <a:spcPct val="110000"/>
              </a:lnSpc>
              <a:spcBef>
                <a:spcPts val="900"/>
              </a:spcBef>
              <a:spcAft>
                <a:spcPct val="0"/>
              </a:spcAft>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6pPr>
            <a:lvl7pPr marL="2971800" indent="-228600" eaLnBrk="0" fontAlgn="base" hangingPunct="0">
              <a:lnSpc>
                <a:spcPct val="110000"/>
              </a:lnSpc>
              <a:spcBef>
                <a:spcPts val="900"/>
              </a:spcBef>
              <a:spcAft>
                <a:spcPct val="0"/>
              </a:spcAft>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7pPr>
            <a:lvl8pPr marL="3429000" indent="-228600" eaLnBrk="0" fontAlgn="base" hangingPunct="0">
              <a:lnSpc>
                <a:spcPct val="110000"/>
              </a:lnSpc>
              <a:spcBef>
                <a:spcPts val="900"/>
              </a:spcBef>
              <a:spcAft>
                <a:spcPct val="0"/>
              </a:spcAft>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8pPr>
            <a:lvl9pPr marL="3886200" indent="-228600" eaLnBrk="0" fontAlgn="base" hangingPunct="0">
              <a:lnSpc>
                <a:spcPct val="110000"/>
              </a:lnSpc>
              <a:spcBef>
                <a:spcPts val="900"/>
              </a:spcBef>
              <a:spcAft>
                <a:spcPct val="0"/>
              </a:spcAft>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9pPr>
          </a:lstStyle>
          <a:p>
            <a:pPr defTabSz="914400" eaLnBrk="1" hangingPunct="1">
              <a:spcBef>
                <a:spcPct val="0"/>
              </a:spcBef>
              <a:buFontTx/>
              <a:buNone/>
            </a:pPr>
            <a:r>
              <a:rPr lang="zh-CN" altLang="en-US" sz="3200">
                <a:solidFill>
                  <a:srgbClr val="FFFFFF"/>
                </a:solidFill>
                <a:latin typeface="思源黑体" panose="020B0500000000000000" pitchFamily="34" charset="-122"/>
              </a:rPr>
              <a:t>保存检索结果或检索式</a:t>
            </a:r>
          </a:p>
        </p:txBody>
      </p:sp>
      <p:sp>
        <p:nvSpPr>
          <p:cNvPr id="11" name="Rectangle 8">
            <a:extLst>
              <a:ext uri="{FF2B5EF4-FFF2-40B4-BE49-F238E27FC236}">
                <a16:creationId xmlns:a16="http://schemas.microsoft.com/office/drawing/2014/main" id="{05026429-0940-FFC5-FA3E-EA74EA6FE7A9}"/>
              </a:ext>
            </a:extLst>
          </p:cNvPr>
          <p:cNvSpPr/>
          <p:nvPr/>
        </p:nvSpPr>
        <p:spPr>
          <a:xfrm>
            <a:off x="7641198" y="1798365"/>
            <a:ext cx="2539750" cy="4263070"/>
          </a:xfrm>
          <a:prstGeom prst="rect">
            <a:avLst/>
          </a:prstGeom>
          <a:noFill/>
          <a:ln w="666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400">
              <a:solidFill>
                <a:srgbClr val="FFFFFF"/>
              </a:solidFill>
            </a:endParaRPr>
          </a:p>
        </p:txBody>
      </p:sp>
    </p:spTree>
  </p:cSld>
  <p:clrMapOvr>
    <a:masterClrMapping/>
  </p:clrMapOvr>
  <p:transition spd="med">
    <p:fade/>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3449A8B7-09B5-422A-1989-16F0528A73B5}"/>
              </a:ext>
            </a:extLst>
          </p:cNvPr>
          <p:cNvPicPr>
            <a:picLocks noChangeAspect="1"/>
          </p:cNvPicPr>
          <p:nvPr/>
        </p:nvPicPr>
        <p:blipFill>
          <a:blip r:embed="rId3"/>
          <a:stretch>
            <a:fillRect/>
          </a:stretch>
        </p:blipFill>
        <p:spPr>
          <a:xfrm>
            <a:off x="1544466" y="1823657"/>
            <a:ext cx="8958606" cy="4729543"/>
          </a:xfrm>
          <a:prstGeom prst="rect">
            <a:avLst/>
          </a:prstGeom>
        </p:spPr>
      </p:pic>
      <p:pic>
        <p:nvPicPr>
          <p:cNvPr id="107523" name="Picture 2">
            <a:extLst>
              <a:ext uri="{FF2B5EF4-FFF2-40B4-BE49-F238E27FC236}">
                <a16:creationId xmlns:a16="http://schemas.microsoft.com/office/drawing/2014/main" id="{CDF12F66-3A55-DFE4-4BF2-B9608BFFEDE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3366" r="3366"/>
          <a:stretch>
            <a:fillRect/>
          </a:stretch>
        </p:blipFill>
        <p:spPr bwMode="auto">
          <a:xfrm>
            <a:off x="160338" y="1222375"/>
            <a:ext cx="11726862" cy="579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524" name="Title 1">
            <a:extLst>
              <a:ext uri="{FF2B5EF4-FFF2-40B4-BE49-F238E27FC236}">
                <a16:creationId xmlns:a16="http://schemas.microsoft.com/office/drawing/2014/main" id="{CA0F78FB-F3FC-A791-6738-12BAE410E51D}"/>
              </a:ext>
            </a:extLst>
          </p:cNvPr>
          <p:cNvSpPr>
            <a:spLocks noGrp="1" noChangeArrowheads="1"/>
          </p:cNvSpPr>
          <p:nvPr>
            <p:ph type="title"/>
          </p:nvPr>
        </p:nvSpPr>
        <p:spPr/>
        <p:txBody>
          <a:bodyPr/>
          <a:lstStyle/>
          <a:p>
            <a:pPr eaLnBrk="1" hangingPunct="1"/>
            <a:endParaRPr lang="en-US" altLang="en-US"/>
          </a:p>
        </p:txBody>
      </p:sp>
      <p:grpSp>
        <p:nvGrpSpPr>
          <p:cNvPr id="107525" name="Group 32">
            <a:extLst>
              <a:ext uri="{FF2B5EF4-FFF2-40B4-BE49-F238E27FC236}">
                <a16:creationId xmlns:a16="http://schemas.microsoft.com/office/drawing/2014/main" id="{585B2A09-8D9C-430C-A8BC-67A5D3485591}"/>
              </a:ext>
            </a:extLst>
          </p:cNvPr>
          <p:cNvGrpSpPr>
            <a:grpSpLocks/>
          </p:cNvGrpSpPr>
          <p:nvPr/>
        </p:nvGrpSpPr>
        <p:grpSpPr bwMode="auto">
          <a:xfrm>
            <a:off x="304800" y="304800"/>
            <a:ext cx="11582400" cy="1274763"/>
            <a:chOff x="304800" y="304799"/>
            <a:chExt cx="11582400" cy="1274619"/>
          </a:xfrm>
        </p:grpSpPr>
        <p:sp>
          <p:nvSpPr>
            <p:cNvPr id="34" name="Rectangle 33">
              <a:extLst>
                <a:ext uri="{FF2B5EF4-FFF2-40B4-BE49-F238E27FC236}">
                  <a16:creationId xmlns:a16="http://schemas.microsoft.com/office/drawing/2014/main" id="{DAE72680-0B28-4751-2F05-D397D52F4EF7}"/>
                </a:ext>
              </a:extLst>
            </p:cNvPr>
            <p:cNvSpPr/>
            <p:nvPr/>
          </p:nvSpPr>
          <p:spPr>
            <a:xfrm>
              <a:off x="304800" y="304799"/>
              <a:ext cx="11582400" cy="119207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400">
                <a:solidFill>
                  <a:srgbClr val="FFFFFF"/>
                </a:solidFill>
              </a:endParaRPr>
            </a:p>
          </p:txBody>
        </p:sp>
        <p:sp>
          <p:nvSpPr>
            <p:cNvPr id="35" name="Rectangle 34">
              <a:extLst>
                <a:ext uri="{FF2B5EF4-FFF2-40B4-BE49-F238E27FC236}">
                  <a16:creationId xmlns:a16="http://schemas.microsoft.com/office/drawing/2014/main" id="{9861B50D-9C04-9CEA-587D-9CB0B10FEA6C}"/>
                </a:ext>
              </a:extLst>
            </p:cNvPr>
            <p:cNvSpPr/>
            <p:nvPr/>
          </p:nvSpPr>
          <p:spPr>
            <a:xfrm rot="5400000">
              <a:off x="3096430" y="-1420151"/>
              <a:ext cx="207940" cy="57912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endParaRPr lang="en-US" sz="1400">
                <a:solidFill>
                  <a:srgbClr val="FFFFFF"/>
                </a:solidFill>
                <a:latin typeface="Arial" panose="020B0604020202020204"/>
              </a:endParaRPr>
            </a:p>
          </p:txBody>
        </p:sp>
        <p:sp>
          <p:nvSpPr>
            <p:cNvPr id="36" name="Rectangle 35">
              <a:extLst>
                <a:ext uri="{FF2B5EF4-FFF2-40B4-BE49-F238E27FC236}">
                  <a16:creationId xmlns:a16="http://schemas.microsoft.com/office/drawing/2014/main" id="{3013D11E-CD8E-41F0-D61F-44C6EB5F9BC6}"/>
                </a:ext>
              </a:extLst>
            </p:cNvPr>
            <p:cNvSpPr/>
            <p:nvPr/>
          </p:nvSpPr>
          <p:spPr>
            <a:xfrm rot="5400000">
              <a:off x="8887630" y="-1420151"/>
              <a:ext cx="207940" cy="5791200"/>
            </a:xfrm>
            <a:prstGeom prst="rect">
              <a:avLst/>
            </a:prstGeom>
            <a:solidFill>
              <a:srgbClr val="FAB73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endParaRPr lang="en-US" sz="1400">
                <a:solidFill>
                  <a:srgbClr val="FFFFFF"/>
                </a:solidFill>
                <a:latin typeface="Arial" panose="020B0604020202020204"/>
              </a:endParaRPr>
            </a:p>
          </p:txBody>
        </p:sp>
      </p:grpSp>
      <p:sp>
        <p:nvSpPr>
          <p:cNvPr id="107526" name="Title 1">
            <a:extLst>
              <a:ext uri="{FF2B5EF4-FFF2-40B4-BE49-F238E27FC236}">
                <a16:creationId xmlns:a16="http://schemas.microsoft.com/office/drawing/2014/main" id="{A9561695-62D0-EC48-C165-BB1B65F5A073}"/>
              </a:ext>
            </a:extLst>
          </p:cNvPr>
          <p:cNvSpPr txBox="1">
            <a:spLocks noChangeArrowheads="1"/>
          </p:cNvSpPr>
          <p:nvPr/>
        </p:nvSpPr>
        <p:spPr bwMode="auto">
          <a:xfrm>
            <a:off x="695325" y="534988"/>
            <a:ext cx="10982325" cy="665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110000"/>
              </a:lnSpc>
              <a:spcBef>
                <a:spcPts val="900"/>
              </a:spcBef>
              <a:buFont typeface="Arial" panose="020B0604020202020204" pitchFamily="34" charset="0"/>
              <a:buChar char="•"/>
              <a:defRPr sz="2800">
                <a:solidFill>
                  <a:schemeClr val="tx2"/>
                </a:solidFill>
                <a:latin typeface="Times New Roman" panose="02020603050405020304" pitchFamily="18" charset="0"/>
                <a:ea typeface="思源黑体" panose="020B0500000000000000" pitchFamily="34" charset="-122"/>
              </a:defRPr>
            </a:lvl1pPr>
            <a:lvl2pPr marL="742950" indent="-285750">
              <a:lnSpc>
                <a:spcPct val="110000"/>
              </a:lnSpc>
              <a:spcBef>
                <a:spcPts val="900"/>
              </a:spcBef>
              <a:buFont typeface="Arial" panose="020B0604020202020204" pitchFamily="34" charset="0"/>
              <a:buChar char="−"/>
              <a:defRPr sz="2400">
                <a:solidFill>
                  <a:schemeClr val="tx2"/>
                </a:solidFill>
                <a:latin typeface="Times New Roman" panose="02020603050405020304" pitchFamily="18" charset="0"/>
                <a:ea typeface="思源黑体" panose="020B0500000000000000" pitchFamily="34" charset="-122"/>
              </a:defRPr>
            </a:lvl2pPr>
            <a:lvl3pPr marL="1143000" indent="-228600">
              <a:lnSpc>
                <a:spcPct val="110000"/>
              </a:lnSpc>
              <a:spcBef>
                <a:spcPts val="900"/>
              </a:spcBef>
              <a:buFont typeface="Arial" panose="020B0604020202020204" pitchFamily="34" charset="0"/>
              <a:buChar char="•"/>
              <a:defRPr sz="2000">
                <a:solidFill>
                  <a:schemeClr val="tx2"/>
                </a:solidFill>
                <a:latin typeface="Times New Roman" panose="02020603050405020304" pitchFamily="18" charset="0"/>
                <a:ea typeface="思源黑体" panose="020B0500000000000000" pitchFamily="34" charset="-122"/>
              </a:defRPr>
            </a:lvl3pPr>
            <a:lvl4pPr marL="1600200" indent="-228600">
              <a:lnSpc>
                <a:spcPct val="110000"/>
              </a:lnSpc>
              <a:spcBef>
                <a:spcPts val="900"/>
              </a:spcBef>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4pPr>
            <a:lvl5pPr marL="2057400" indent="-228600">
              <a:lnSpc>
                <a:spcPct val="110000"/>
              </a:lnSpc>
              <a:spcBef>
                <a:spcPts val="900"/>
              </a:spcBef>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5pPr>
            <a:lvl6pPr marL="2514600" indent="-228600" eaLnBrk="0" fontAlgn="base" hangingPunct="0">
              <a:lnSpc>
                <a:spcPct val="110000"/>
              </a:lnSpc>
              <a:spcBef>
                <a:spcPts val="900"/>
              </a:spcBef>
              <a:spcAft>
                <a:spcPct val="0"/>
              </a:spcAft>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6pPr>
            <a:lvl7pPr marL="2971800" indent="-228600" eaLnBrk="0" fontAlgn="base" hangingPunct="0">
              <a:lnSpc>
                <a:spcPct val="110000"/>
              </a:lnSpc>
              <a:spcBef>
                <a:spcPts val="900"/>
              </a:spcBef>
              <a:spcAft>
                <a:spcPct val="0"/>
              </a:spcAft>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7pPr>
            <a:lvl8pPr marL="3429000" indent="-228600" eaLnBrk="0" fontAlgn="base" hangingPunct="0">
              <a:lnSpc>
                <a:spcPct val="110000"/>
              </a:lnSpc>
              <a:spcBef>
                <a:spcPts val="900"/>
              </a:spcBef>
              <a:spcAft>
                <a:spcPct val="0"/>
              </a:spcAft>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8pPr>
            <a:lvl9pPr marL="3886200" indent="-228600" eaLnBrk="0" fontAlgn="base" hangingPunct="0">
              <a:lnSpc>
                <a:spcPct val="110000"/>
              </a:lnSpc>
              <a:spcBef>
                <a:spcPts val="900"/>
              </a:spcBef>
              <a:spcAft>
                <a:spcPct val="0"/>
              </a:spcAft>
              <a:buFont typeface="Arial" panose="020B0604020202020204" pitchFamily="34" charset="0"/>
              <a:buChar char="•"/>
              <a:defRPr>
                <a:solidFill>
                  <a:schemeClr val="tx2"/>
                </a:solidFill>
                <a:latin typeface="Times New Roman" panose="02020603050405020304" pitchFamily="18" charset="0"/>
                <a:ea typeface="思源黑体" panose="020B0500000000000000" pitchFamily="34" charset="-122"/>
              </a:defRPr>
            </a:lvl9pPr>
          </a:lstStyle>
          <a:p>
            <a:pPr defTabSz="914400" eaLnBrk="1" hangingPunct="1">
              <a:spcBef>
                <a:spcPct val="0"/>
              </a:spcBef>
              <a:buFontTx/>
              <a:buNone/>
            </a:pPr>
            <a:r>
              <a:rPr lang="zh-CN" altLang="en-US" sz="3200">
                <a:solidFill>
                  <a:srgbClr val="FFFFFF"/>
                </a:solidFill>
                <a:latin typeface="思源黑体" panose="020B0500000000000000" pitchFamily="34" charset="-122"/>
              </a:rPr>
              <a:t>创建检索快讯</a:t>
            </a:r>
          </a:p>
        </p:txBody>
      </p:sp>
      <p:sp>
        <p:nvSpPr>
          <p:cNvPr id="11" name="Rectangle 8">
            <a:extLst>
              <a:ext uri="{FF2B5EF4-FFF2-40B4-BE49-F238E27FC236}">
                <a16:creationId xmlns:a16="http://schemas.microsoft.com/office/drawing/2014/main" id="{F2E365C6-2376-38F4-98D6-652661DAE6A3}"/>
              </a:ext>
            </a:extLst>
          </p:cNvPr>
          <p:cNvSpPr/>
          <p:nvPr/>
        </p:nvSpPr>
        <p:spPr>
          <a:xfrm>
            <a:off x="7852790" y="3884474"/>
            <a:ext cx="1036686" cy="442429"/>
          </a:xfrm>
          <a:prstGeom prst="rect">
            <a:avLst/>
          </a:prstGeom>
          <a:noFill/>
          <a:ln w="666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400">
              <a:solidFill>
                <a:srgbClr val="FFFFFF"/>
              </a:solidFill>
            </a:endParaRPr>
          </a:p>
        </p:txBody>
      </p:sp>
      <p:pic>
        <p:nvPicPr>
          <p:cNvPr id="3" name="图片 2">
            <a:extLst>
              <a:ext uri="{FF2B5EF4-FFF2-40B4-BE49-F238E27FC236}">
                <a16:creationId xmlns:a16="http://schemas.microsoft.com/office/drawing/2014/main" id="{0CF2501D-D80F-E461-B3DC-CFB1C08EF928}"/>
              </a:ext>
            </a:extLst>
          </p:cNvPr>
          <p:cNvPicPr>
            <a:picLocks noChangeAspect="1"/>
          </p:cNvPicPr>
          <p:nvPr/>
        </p:nvPicPr>
        <p:blipFill>
          <a:blip r:embed="rId5"/>
          <a:stretch>
            <a:fillRect/>
          </a:stretch>
        </p:blipFill>
        <p:spPr>
          <a:xfrm>
            <a:off x="3457152" y="1823657"/>
            <a:ext cx="4251339" cy="4323243"/>
          </a:xfrm>
          <a:prstGeom prst="rect">
            <a:avLst/>
          </a:prstGeom>
          <a:ln>
            <a:noFill/>
          </a:ln>
          <a:effectLst>
            <a:outerShdw blurRad="292100" dist="139700" dir="2700000" algn="tl" rotWithShape="0">
              <a:srgbClr val="333333">
                <a:alpha val="65000"/>
              </a:srgbClr>
            </a:outerShdw>
          </a:effectLst>
        </p:spPr>
      </p:pic>
      <p:sp>
        <p:nvSpPr>
          <p:cNvPr id="4" name="Rectangle 8">
            <a:extLst>
              <a:ext uri="{FF2B5EF4-FFF2-40B4-BE49-F238E27FC236}">
                <a16:creationId xmlns:a16="http://schemas.microsoft.com/office/drawing/2014/main" id="{C61236D1-DAE3-3912-B935-66AD9B49543D}"/>
              </a:ext>
            </a:extLst>
          </p:cNvPr>
          <p:cNvSpPr/>
          <p:nvPr/>
        </p:nvSpPr>
        <p:spPr>
          <a:xfrm>
            <a:off x="3656724" y="5223984"/>
            <a:ext cx="828675" cy="385763"/>
          </a:xfrm>
          <a:prstGeom prst="rect">
            <a:avLst/>
          </a:prstGeom>
          <a:noFill/>
          <a:ln w="666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400">
              <a:solidFill>
                <a:srgbClr val="FFFFFF"/>
              </a:solidFill>
            </a:endParaRPr>
          </a:p>
        </p:txBody>
      </p:sp>
    </p:spTree>
  </p:cSld>
  <p:clrMapOvr>
    <a:masterClrMapping/>
  </p:clrMapOvr>
  <p:transition spd="med">
    <p:fade/>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EB8838F-ABD6-110B-3E57-AD43AB9EC92E}"/>
              </a:ext>
            </a:extLst>
          </p:cNvPr>
          <p:cNvSpPr/>
          <p:nvPr/>
        </p:nvSpPr>
        <p:spPr>
          <a:xfrm>
            <a:off x="323850" y="377825"/>
            <a:ext cx="11544300" cy="6102350"/>
          </a:xfrm>
          <a:prstGeom prst="rect">
            <a:avLst/>
          </a:prstGeom>
          <a:solidFill>
            <a:srgbClr val="FFFFFF">
              <a:lumMod val="95000"/>
            </a:srgbClr>
          </a:solidFill>
          <a:ln w="12700" cap="flat" cmpd="sng" algn="ctr">
            <a:noFill/>
            <a:prstDash val="solid"/>
            <a:miter lim="800000"/>
          </a:ln>
          <a:effectLst/>
        </p:spPr>
        <p:txBody>
          <a:bodyPr anchor="ctr"/>
          <a:lstStyle/>
          <a:p>
            <a:pPr algn="ctr" defTabSz="914400" eaLnBrk="1" fontAlgn="auto" hangingPunct="1">
              <a:spcBef>
                <a:spcPts val="0"/>
              </a:spcBef>
              <a:spcAft>
                <a:spcPts val="0"/>
              </a:spcAft>
              <a:defRPr/>
            </a:pPr>
            <a:endParaRPr lang="en-AU" sz="1400" kern="0" dirty="0">
              <a:solidFill>
                <a:srgbClr val="FFFFFF"/>
              </a:solidFill>
              <a:latin typeface="Arial"/>
            </a:endParaRPr>
          </a:p>
        </p:txBody>
      </p:sp>
      <p:pic>
        <p:nvPicPr>
          <p:cNvPr id="109571" name="Picture 3">
            <a:extLst>
              <a:ext uri="{FF2B5EF4-FFF2-40B4-BE49-F238E27FC236}">
                <a16:creationId xmlns:a16="http://schemas.microsoft.com/office/drawing/2014/main" id="{B720E95A-4C61-8412-DABA-E912441BB9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1763" y="377825"/>
            <a:ext cx="11831637" cy="5907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7">
            <a:extLst>
              <a:ext uri="{FF2B5EF4-FFF2-40B4-BE49-F238E27FC236}">
                <a16:creationId xmlns:a16="http://schemas.microsoft.com/office/drawing/2014/main" id="{B7978D7A-D5BD-E78E-C916-E3462A814A5A}"/>
              </a:ext>
            </a:extLst>
          </p:cNvPr>
          <p:cNvPicPr>
            <a:picLocks noChangeAspect="1"/>
          </p:cNvPicPr>
          <p:nvPr/>
        </p:nvPicPr>
        <p:blipFill>
          <a:blip r:embed="rId3"/>
          <a:stretch>
            <a:fillRect/>
          </a:stretch>
        </p:blipFill>
        <p:spPr>
          <a:xfrm>
            <a:off x="698738" y="746255"/>
            <a:ext cx="10734204" cy="3601454"/>
          </a:xfrm>
          <a:prstGeom prst="rect">
            <a:avLst/>
          </a:prstGeom>
        </p:spPr>
      </p:pic>
      <p:sp>
        <p:nvSpPr>
          <p:cNvPr id="5" name="Speech Bubble: Rectangle 10">
            <a:extLst>
              <a:ext uri="{FF2B5EF4-FFF2-40B4-BE49-F238E27FC236}">
                <a16:creationId xmlns:a16="http://schemas.microsoft.com/office/drawing/2014/main" id="{6E13C3DC-6AA4-18A0-784A-7E589998AC51}"/>
              </a:ext>
            </a:extLst>
          </p:cNvPr>
          <p:cNvSpPr>
            <a:spLocks noChangeArrowheads="1"/>
          </p:cNvSpPr>
          <p:nvPr/>
        </p:nvSpPr>
        <p:spPr bwMode="auto">
          <a:xfrm>
            <a:off x="1500964" y="1219394"/>
            <a:ext cx="1295400" cy="643773"/>
          </a:xfrm>
          <a:prstGeom prst="wedgeRectCallout">
            <a:avLst>
              <a:gd name="adj1" fmla="val 105255"/>
              <a:gd name="adj2" fmla="val -16036"/>
            </a:avLst>
          </a:prstGeom>
          <a:solidFill>
            <a:schemeClr val="accent5"/>
          </a:solidFill>
          <a:ln w="9525" algn="ctr">
            <a:noFill/>
            <a:round/>
            <a:headEnd/>
            <a:tailEnd/>
          </a:ln>
          <a:effectLst/>
          <a:scene3d>
            <a:camera prst="orthographicFront">
              <a:rot lat="0" lon="0" rev="0"/>
            </a:camera>
            <a:lightRig rig="contrasting" dir="t">
              <a:rot lat="0" lon="0" rev="7800000"/>
            </a:lightRig>
          </a:scene3d>
          <a:sp3d>
            <a:bevelT w="139700" h="139700"/>
          </a:sp3d>
        </p:spPr>
        <p:txBody>
          <a:bodyPr/>
          <a:lstStyle>
            <a:lvl1pPr>
              <a:defRPr>
                <a:solidFill>
                  <a:schemeClr val="tx1"/>
                </a:solidFill>
                <a:latin typeface="Times New Roman" panose="02020603050405020304" pitchFamily="18" charset="0"/>
                <a:ea typeface="宋体" panose="02010600030101010101" pitchFamily="2" charset="-122"/>
              </a:defRPr>
            </a:lvl1pPr>
            <a:lvl2pPr marL="742950" indent="-285750">
              <a:defRPr>
                <a:solidFill>
                  <a:schemeClr val="tx1"/>
                </a:solidFill>
                <a:latin typeface="Times New Roman" panose="02020603050405020304" pitchFamily="18" charset="0"/>
                <a:ea typeface="宋体" panose="02010600030101010101" pitchFamily="2" charset="-122"/>
              </a:defRPr>
            </a:lvl2pPr>
            <a:lvl3pPr marL="1143000" indent="-228600">
              <a:defRPr>
                <a:solidFill>
                  <a:schemeClr val="tx1"/>
                </a:solidFill>
                <a:latin typeface="Times New Roman" panose="02020603050405020304" pitchFamily="18" charset="0"/>
                <a:ea typeface="宋体" panose="02010600030101010101" pitchFamily="2" charset="-122"/>
              </a:defRPr>
            </a:lvl3pPr>
            <a:lvl4pPr marL="1600200" indent="-228600">
              <a:defRPr>
                <a:solidFill>
                  <a:schemeClr val="tx1"/>
                </a:solidFill>
                <a:latin typeface="Times New Roman" panose="02020603050405020304" pitchFamily="18" charset="0"/>
                <a:ea typeface="宋体" panose="02010600030101010101" pitchFamily="2" charset="-122"/>
              </a:defRPr>
            </a:lvl4pPr>
            <a:lvl5pPr marL="2057400" indent="-228600">
              <a:defRPr>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9pPr>
          </a:lstStyle>
          <a:p>
            <a:pPr defTabSz="914400" eaLnBrk="1" fontAlgn="auto" hangingPunct="1">
              <a:spcBef>
                <a:spcPts val="0"/>
              </a:spcBef>
              <a:spcAft>
                <a:spcPts val="0"/>
              </a:spcAft>
              <a:defRPr/>
            </a:pPr>
            <a:r>
              <a:rPr lang="zh-CN" altLang="en-US" b="1" kern="0" baseline="-25000" dirty="0">
                <a:solidFill>
                  <a:prstClr val="white"/>
                </a:solidFill>
                <a:latin typeface="等线" panose="02010600030101010101" pitchFamily="2" charset="-122"/>
                <a:ea typeface="等线" panose="02010600030101010101" pitchFamily="2" charset="-122"/>
              </a:rPr>
              <a:t>点击查看文章详细信息</a:t>
            </a:r>
          </a:p>
        </p:txBody>
      </p:sp>
      <p:sp>
        <p:nvSpPr>
          <p:cNvPr id="6" name="Speech Bubble: Rectangle 10">
            <a:extLst>
              <a:ext uri="{FF2B5EF4-FFF2-40B4-BE49-F238E27FC236}">
                <a16:creationId xmlns:a16="http://schemas.microsoft.com/office/drawing/2014/main" id="{451EDEE8-9922-D3FC-E6EE-3B4C67E7CDE3}"/>
              </a:ext>
            </a:extLst>
          </p:cNvPr>
          <p:cNvSpPr>
            <a:spLocks noChangeArrowheads="1"/>
          </p:cNvSpPr>
          <p:nvPr/>
        </p:nvSpPr>
        <p:spPr bwMode="auto">
          <a:xfrm>
            <a:off x="8052387" y="746255"/>
            <a:ext cx="1600200" cy="457200"/>
          </a:xfrm>
          <a:prstGeom prst="wedgeRectCallout">
            <a:avLst>
              <a:gd name="adj1" fmla="val 114377"/>
              <a:gd name="adj2" fmla="val 54785"/>
            </a:avLst>
          </a:prstGeom>
          <a:solidFill>
            <a:schemeClr val="accent5"/>
          </a:solidFill>
          <a:ln w="9525" algn="ctr">
            <a:noFill/>
            <a:round/>
            <a:headEnd/>
            <a:tailEnd/>
          </a:ln>
          <a:effectLst/>
          <a:scene3d>
            <a:camera prst="orthographicFront">
              <a:rot lat="0" lon="0" rev="0"/>
            </a:camera>
            <a:lightRig rig="contrasting" dir="t">
              <a:rot lat="0" lon="0" rev="7800000"/>
            </a:lightRig>
          </a:scene3d>
          <a:sp3d>
            <a:bevelT w="139700" h="139700"/>
          </a:sp3d>
        </p:spPr>
        <p:txBody>
          <a:bodyPr/>
          <a:lstStyle>
            <a:lvl1pPr>
              <a:defRPr>
                <a:solidFill>
                  <a:schemeClr val="tx1"/>
                </a:solidFill>
                <a:latin typeface="Times New Roman" panose="02020603050405020304" pitchFamily="18" charset="0"/>
                <a:ea typeface="宋体" panose="02010600030101010101" pitchFamily="2" charset="-122"/>
              </a:defRPr>
            </a:lvl1pPr>
            <a:lvl2pPr marL="742950" indent="-285750">
              <a:defRPr>
                <a:solidFill>
                  <a:schemeClr val="tx1"/>
                </a:solidFill>
                <a:latin typeface="Times New Roman" panose="02020603050405020304" pitchFamily="18" charset="0"/>
                <a:ea typeface="宋体" panose="02010600030101010101" pitchFamily="2" charset="-122"/>
              </a:defRPr>
            </a:lvl2pPr>
            <a:lvl3pPr marL="1143000" indent="-228600">
              <a:defRPr>
                <a:solidFill>
                  <a:schemeClr val="tx1"/>
                </a:solidFill>
                <a:latin typeface="Times New Roman" panose="02020603050405020304" pitchFamily="18" charset="0"/>
                <a:ea typeface="宋体" panose="02010600030101010101" pitchFamily="2" charset="-122"/>
              </a:defRPr>
            </a:lvl3pPr>
            <a:lvl4pPr marL="1600200" indent="-228600">
              <a:defRPr>
                <a:solidFill>
                  <a:schemeClr val="tx1"/>
                </a:solidFill>
                <a:latin typeface="Times New Roman" panose="02020603050405020304" pitchFamily="18" charset="0"/>
                <a:ea typeface="宋体" panose="02010600030101010101" pitchFamily="2" charset="-122"/>
              </a:defRPr>
            </a:lvl4pPr>
            <a:lvl5pPr marL="2057400" indent="-228600">
              <a:defRPr>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9pPr>
          </a:lstStyle>
          <a:p>
            <a:pPr defTabSz="914400" eaLnBrk="1" fontAlgn="auto" hangingPunct="1">
              <a:spcBef>
                <a:spcPts val="0"/>
              </a:spcBef>
              <a:spcAft>
                <a:spcPts val="0"/>
              </a:spcAft>
              <a:defRPr/>
            </a:pPr>
            <a:r>
              <a:rPr lang="zh-CN" altLang="en-US" b="1" kern="0" baseline="-25000" dirty="0">
                <a:solidFill>
                  <a:prstClr val="white"/>
                </a:solidFill>
                <a:latin typeface="等线" panose="02010600030101010101" pitchFamily="2" charset="-122"/>
                <a:ea typeface="等线" panose="02010600030101010101" pitchFamily="2" charset="-122"/>
              </a:rPr>
              <a:t>查看文章简介</a:t>
            </a:r>
          </a:p>
        </p:txBody>
      </p:sp>
      <p:sp>
        <p:nvSpPr>
          <p:cNvPr id="7" name="Speech Bubble: Rectangle 11">
            <a:extLst>
              <a:ext uri="{FF2B5EF4-FFF2-40B4-BE49-F238E27FC236}">
                <a16:creationId xmlns:a16="http://schemas.microsoft.com/office/drawing/2014/main" id="{76D1D60A-61CE-57EF-C8F3-98C40F11D4C2}"/>
              </a:ext>
            </a:extLst>
          </p:cNvPr>
          <p:cNvSpPr>
            <a:spLocks noChangeArrowheads="1"/>
          </p:cNvSpPr>
          <p:nvPr/>
        </p:nvSpPr>
        <p:spPr bwMode="auto">
          <a:xfrm>
            <a:off x="10168379" y="2078738"/>
            <a:ext cx="1219200" cy="685800"/>
          </a:xfrm>
          <a:prstGeom prst="wedgeRectCallout">
            <a:avLst>
              <a:gd name="adj1" fmla="val 32228"/>
              <a:gd name="adj2" fmla="val -166743"/>
            </a:avLst>
          </a:prstGeom>
          <a:solidFill>
            <a:schemeClr val="accent5"/>
          </a:solidFill>
          <a:ln w="9525" algn="ctr">
            <a:noFill/>
            <a:round/>
            <a:headEnd/>
            <a:tailEnd/>
          </a:ln>
          <a:effectLst/>
          <a:scene3d>
            <a:camera prst="orthographicFront">
              <a:rot lat="0" lon="0" rev="0"/>
            </a:camera>
            <a:lightRig rig="contrasting" dir="t">
              <a:rot lat="0" lon="0" rev="7800000"/>
            </a:lightRig>
          </a:scene3d>
          <a:sp3d>
            <a:bevelT w="139700" h="139700"/>
          </a:sp3d>
        </p:spPr>
        <p:txBody>
          <a:bodyPr/>
          <a:lstStyle>
            <a:lvl1pPr>
              <a:defRPr>
                <a:solidFill>
                  <a:schemeClr val="tx1"/>
                </a:solidFill>
                <a:latin typeface="Times New Roman" panose="02020603050405020304" pitchFamily="18" charset="0"/>
                <a:ea typeface="宋体" panose="02010600030101010101" pitchFamily="2" charset="-122"/>
              </a:defRPr>
            </a:lvl1pPr>
            <a:lvl2pPr marL="742950" indent="-285750">
              <a:defRPr>
                <a:solidFill>
                  <a:schemeClr val="tx1"/>
                </a:solidFill>
                <a:latin typeface="Times New Roman" panose="02020603050405020304" pitchFamily="18" charset="0"/>
                <a:ea typeface="宋体" panose="02010600030101010101" pitchFamily="2" charset="-122"/>
              </a:defRPr>
            </a:lvl2pPr>
            <a:lvl3pPr marL="1143000" indent="-228600">
              <a:defRPr>
                <a:solidFill>
                  <a:schemeClr val="tx1"/>
                </a:solidFill>
                <a:latin typeface="Times New Roman" panose="02020603050405020304" pitchFamily="18" charset="0"/>
                <a:ea typeface="宋体" panose="02010600030101010101" pitchFamily="2" charset="-122"/>
              </a:defRPr>
            </a:lvl3pPr>
            <a:lvl4pPr marL="1600200" indent="-228600">
              <a:defRPr>
                <a:solidFill>
                  <a:schemeClr val="tx1"/>
                </a:solidFill>
                <a:latin typeface="Times New Roman" panose="02020603050405020304" pitchFamily="18" charset="0"/>
                <a:ea typeface="宋体" panose="02010600030101010101" pitchFamily="2" charset="-122"/>
              </a:defRPr>
            </a:lvl4pPr>
            <a:lvl5pPr marL="2057400" indent="-228600">
              <a:defRPr>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9pPr>
          </a:lstStyle>
          <a:p>
            <a:pPr defTabSz="914400" eaLnBrk="1" fontAlgn="auto" hangingPunct="1">
              <a:spcBef>
                <a:spcPts val="0"/>
              </a:spcBef>
              <a:spcAft>
                <a:spcPts val="0"/>
              </a:spcAft>
              <a:defRPr/>
            </a:pPr>
            <a:r>
              <a:rPr lang="zh-CN" altLang="en-US" b="1" kern="0" baseline="-25000" dirty="0">
                <a:solidFill>
                  <a:prstClr val="white"/>
                </a:solidFill>
                <a:latin typeface="等线" panose="02010600030101010101" pitchFamily="2" charset="-122"/>
                <a:ea typeface="等线" panose="02010600030101010101" pitchFamily="2" charset="-122"/>
              </a:rPr>
              <a:t>将文章添加到文件夹</a:t>
            </a:r>
          </a:p>
        </p:txBody>
      </p:sp>
    </p:spTree>
  </p:cSld>
  <p:clrMapOvr>
    <a:masterClrMapping/>
  </p:clrMapOvr>
  <p:transition spd="med">
    <p:fade/>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Content Placeholder 1">
            <a:extLst>
              <a:ext uri="{FF2B5EF4-FFF2-40B4-BE49-F238E27FC236}">
                <a16:creationId xmlns:a16="http://schemas.microsoft.com/office/drawing/2014/main" id="{63A784F9-2AE3-FA53-D486-13338ACE2C04}"/>
              </a:ext>
            </a:extLst>
          </p:cNvPr>
          <p:cNvSpPr txBox="1">
            <a:spLocks noChangeArrowheads="1"/>
          </p:cNvSpPr>
          <p:nvPr/>
        </p:nvSpPr>
        <p:spPr bwMode="auto">
          <a:xfrm>
            <a:off x="1184275" y="1641475"/>
            <a:ext cx="3765550" cy="294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110000"/>
              </a:lnSpc>
              <a:spcBef>
                <a:spcPts val="675"/>
              </a:spcBef>
              <a:buFont typeface="Arial" panose="020B0604020202020204" pitchFamily="34" charset="0"/>
              <a:buChar char="•"/>
              <a:defRPr sz="2100">
                <a:solidFill>
                  <a:schemeClr val="tx2"/>
                </a:solidFill>
                <a:latin typeface="Arial" panose="020B0604020202020204" pitchFamily="34" charset="0"/>
              </a:defRPr>
            </a:lvl1pPr>
            <a:lvl2pPr marL="514350" indent="-171450">
              <a:lnSpc>
                <a:spcPct val="110000"/>
              </a:lnSpc>
              <a:spcBef>
                <a:spcPts val="675"/>
              </a:spcBef>
              <a:buFont typeface="Arial" panose="020B0604020202020204" pitchFamily="34" charset="0"/>
              <a:buChar char="−"/>
              <a:defRPr>
                <a:solidFill>
                  <a:schemeClr val="tx2"/>
                </a:solidFill>
                <a:latin typeface="Arial" panose="020B0604020202020204" pitchFamily="34" charset="0"/>
              </a:defRPr>
            </a:lvl2pPr>
            <a:lvl3pPr marL="857250" indent="-171450">
              <a:lnSpc>
                <a:spcPct val="110000"/>
              </a:lnSpc>
              <a:spcBef>
                <a:spcPts val="675"/>
              </a:spcBef>
              <a:buFont typeface="Arial" panose="020B0604020202020204" pitchFamily="34" charset="0"/>
              <a:buChar char="•"/>
              <a:defRPr sz="1500">
                <a:solidFill>
                  <a:schemeClr val="tx2"/>
                </a:solidFill>
                <a:latin typeface="Arial" panose="020B0604020202020204" pitchFamily="34" charset="0"/>
              </a:defRPr>
            </a:lvl3pPr>
            <a:lvl4pPr marL="1200150" indent="-171450">
              <a:lnSpc>
                <a:spcPct val="110000"/>
              </a:lnSpc>
              <a:spcBef>
                <a:spcPts val="675"/>
              </a:spcBef>
              <a:buFont typeface="Arial" panose="020B0604020202020204" pitchFamily="34" charset="0"/>
              <a:buChar char="•"/>
              <a:defRPr sz="1300">
                <a:solidFill>
                  <a:schemeClr val="tx2"/>
                </a:solidFill>
                <a:latin typeface="Arial" panose="020B0604020202020204" pitchFamily="34" charset="0"/>
              </a:defRPr>
            </a:lvl4pPr>
            <a:lvl5pPr marL="1543050" indent="-171450">
              <a:lnSpc>
                <a:spcPct val="110000"/>
              </a:lnSpc>
              <a:spcBef>
                <a:spcPts val="675"/>
              </a:spcBef>
              <a:buFont typeface="Arial" panose="020B0604020202020204" pitchFamily="34" charset="0"/>
              <a:buChar char="•"/>
              <a:defRPr sz="1300">
                <a:solidFill>
                  <a:schemeClr val="tx2"/>
                </a:solidFill>
                <a:latin typeface="Arial" panose="020B0604020202020204" pitchFamily="34" charset="0"/>
              </a:defRPr>
            </a:lvl5pPr>
            <a:lvl6pPr marL="2000250" indent="-171450" eaLnBrk="0" fontAlgn="base" hangingPunct="0">
              <a:lnSpc>
                <a:spcPct val="110000"/>
              </a:lnSpc>
              <a:spcBef>
                <a:spcPts val="675"/>
              </a:spcBef>
              <a:spcAft>
                <a:spcPct val="0"/>
              </a:spcAft>
              <a:buFont typeface="Arial" panose="020B0604020202020204" pitchFamily="34" charset="0"/>
              <a:buChar char="•"/>
              <a:defRPr sz="1300">
                <a:solidFill>
                  <a:schemeClr val="tx2"/>
                </a:solidFill>
                <a:latin typeface="Arial" panose="020B0604020202020204" pitchFamily="34" charset="0"/>
              </a:defRPr>
            </a:lvl6pPr>
            <a:lvl7pPr marL="2457450" indent="-171450" eaLnBrk="0" fontAlgn="base" hangingPunct="0">
              <a:lnSpc>
                <a:spcPct val="110000"/>
              </a:lnSpc>
              <a:spcBef>
                <a:spcPts val="675"/>
              </a:spcBef>
              <a:spcAft>
                <a:spcPct val="0"/>
              </a:spcAft>
              <a:buFont typeface="Arial" panose="020B0604020202020204" pitchFamily="34" charset="0"/>
              <a:buChar char="•"/>
              <a:defRPr sz="1300">
                <a:solidFill>
                  <a:schemeClr val="tx2"/>
                </a:solidFill>
                <a:latin typeface="Arial" panose="020B0604020202020204" pitchFamily="34" charset="0"/>
              </a:defRPr>
            </a:lvl7pPr>
            <a:lvl8pPr marL="2914650" indent="-171450" eaLnBrk="0" fontAlgn="base" hangingPunct="0">
              <a:lnSpc>
                <a:spcPct val="110000"/>
              </a:lnSpc>
              <a:spcBef>
                <a:spcPts val="675"/>
              </a:spcBef>
              <a:spcAft>
                <a:spcPct val="0"/>
              </a:spcAft>
              <a:buFont typeface="Arial" panose="020B0604020202020204" pitchFamily="34" charset="0"/>
              <a:buChar char="•"/>
              <a:defRPr sz="1300">
                <a:solidFill>
                  <a:schemeClr val="tx2"/>
                </a:solidFill>
                <a:latin typeface="Arial" panose="020B0604020202020204" pitchFamily="34" charset="0"/>
              </a:defRPr>
            </a:lvl8pPr>
            <a:lvl9pPr marL="3371850" indent="-171450" eaLnBrk="0" fontAlgn="base" hangingPunct="0">
              <a:lnSpc>
                <a:spcPct val="110000"/>
              </a:lnSpc>
              <a:spcBef>
                <a:spcPts val="675"/>
              </a:spcBef>
              <a:spcAft>
                <a:spcPct val="0"/>
              </a:spcAft>
              <a:buFont typeface="Arial" panose="020B0604020202020204" pitchFamily="34" charset="0"/>
              <a:buChar char="•"/>
              <a:defRPr sz="1300">
                <a:solidFill>
                  <a:schemeClr val="tx2"/>
                </a:solidFill>
                <a:latin typeface="Arial" panose="020B0604020202020204" pitchFamily="34" charset="0"/>
              </a:defRPr>
            </a:lvl9pPr>
          </a:lstStyle>
          <a:p>
            <a:pPr defTabSz="914400" eaLnBrk="1" hangingPunct="1">
              <a:lnSpc>
                <a:spcPct val="150000"/>
              </a:lnSpc>
              <a:spcBef>
                <a:spcPts val="600"/>
              </a:spcBef>
              <a:buFont typeface="Arial" panose="020B0604020202020204" pitchFamily="34" charset="0"/>
              <a:buNone/>
            </a:pPr>
            <a:r>
              <a:rPr lang="en-US" altLang="zh-CN" sz="2000">
                <a:solidFill>
                  <a:srgbClr val="454545"/>
                </a:solidFill>
                <a:latin typeface="思源黑体" panose="020B0500000000000000" pitchFamily="34" charset="-122"/>
                <a:ea typeface="思源黑体" panose="020B0500000000000000" pitchFamily="34" charset="-122"/>
                <a:cs typeface="Noto Sans" panose="020B0502040504020204" pitchFamily="34" charset="0"/>
              </a:rPr>
              <a:t>HTML</a:t>
            </a:r>
            <a:r>
              <a:rPr lang="zh-CN" altLang="en-US" sz="2000">
                <a:solidFill>
                  <a:srgbClr val="454545"/>
                </a:solidFill>
                <a:latin typeface="思源黑体" panose="020B0500000000000000" pitchFamily="34" charset="-122"/>
                <a:ea typeface="思源黑体" panose="020B0500000000000000" pitchFamily="34" charset="-122"/>
                <a:cs typeface="Noto Sans" panose="020B0502040504020204" pitchFamily="34" charset="0"/>
              </a:rPr>
              <a:t>格式的全文和</a:t>
            </a:r>
            <a:r>
              <a:rPr lang="en-US" altLang="zh-CN" sz="2000">
                <a:solidFill>
                  <a:srgbClr val="454545"/>
                </a:solidFill>
                <a:latin typeface="思源黑体" panose="020B0500000000000000" pitchFamily="34" charset="-122"/>
                <a:ea typeface="思源黑体" panose="020B0500000000000000" pitchFamily="34" charset="-122"/>
                <a:cs typeface="Noto Sans" panose="020B0502040504020204" pitchFamily="34" charset="0"/>
              </a:rPr>
              <a:t>PDF</a:t>
            </a:r>
            <a:r>
              <a:rPr lang="zh-CN" altLang="en-US" sz="2000">
                <a:solidFill>
                  <a:srgbClr val="454545"/>
                </a:solidFill>
                <a:latin typeface="思源黑体" panose="020B0500000000000000" pitchFamily="34" charset="-122"/>
                <a:ea typeface="思源黑体" panose="020B0500000000000000" pitchFamily="34" charset="-122"/>
                <a:cs typeface="Noto Sans" panose="020B0502040504020204" pitchFamily="34" charset="0"/>
              </a:rPr>
              <a:t>格式的全文连接</a:t>
            </a:r>
          </a:p>
          <a:p>
            <a:pPr defTabSz="914400" eaLnBrk="1" hangingPunct="1">
              <a:lnSpc>
                <a:spcPct val="150000"/>
              </a:lnSpc>
              <a:spcBef>
                <a:spcPts val="600"/>
              </a:spcBef>
              <a:buFont typeface="Arial" panose="020B0604020202020204" pitchFamily="34" charset="0"/>
              <a:buNone/>
            </a:pPr>
            <a:r>
              <a:rPr lang="zh-CN" altLang="en-US" sz="2000">
                <a:solidFill>
                  <a:srgbClr val="454545"/>
                </a:solidFill>
                <a:latin typeface="思源黑体" panose="020B0500000000000000" pitchFamily="34" charset="-122"/>
                <a:ea typeface="思源黑体" panose="020B0500000000000000" pitchFamily="34" charset="-122"/>
                <a:cs typeface="Noto Sans" panose="020B0502040504020204" pitchFamily="34" charset="0"/>
              </a:rPr>
              <a:t>点击蓝色文字链接可查看更多相关信息</a:t>
            </a:r>
          </a:p>
          <a:p>
            <a:pPr defTabSz="914400" eaLnBrk="1" hangingPunct="1">
              <a:lnSpc>
                <a:spcPct val="150000"/>
              </a:lnSpc>
              <a:spcBef>
                <a:spcPts val="600"/>
              </a:spcBef>
              <a:buFont typeface="Arial" panose="020B0604020202020204" pitchFamily="34" charset="0"/>
              <a:buNone/>
            </a:pPr>
            <a:r>
              <a:rPr lang="zh-CN" altLang="en-US" sz="2000">
                <a:solidFill>
                  <a:srgbClr val="454545"/>
                </a:solidFill>
                <a:latin typeface="思源黑体" panose="020B0500000000000000" pitchFamily="34" charset="-122"/>
                <a:ea typeface="思源黑体" panose="020B0500000000000000" pitchFamily="34" charset="-122"/>
                <a:cs typeface="Noto Sans" panose="020B0502040504020204" pitchFamily="34" charset="0"/>
              </a:rPr>
              <a:t>小工具部分，可以利用小工具实现添加到文件夹、打印文章、发送电子邮件、保存文章等功能</a:t>
            </a:r>
          </a:p>
        </p:txBody>
      </p:sp>
      <p:sp>
        <p:nvSpPr>
          <p:cNvPr id="110595" name="Title 1">
            <a:extLst>
              <a:ext uri="{FF2B5EF4-FFF2-40B4-BE49-F238E27FC236}">
                <a16:creationId xmlns:a16="http://schemas.microsoft.com/office/drawing/2014/main" id="{9D2421A9-A5D5-F17A-F2E6-C60113B05E15}"/>
              </a:ext>
            </a:extLst>
          </p:cNvPr>
          <p:cNvSpPr txBox="1">
            <a:spLocks noChangeArrowheads="1"/>
          </p:cNvSpPr>
          <p:nvPr/>
        </p:nvSpPr>
        <p:spPr bwMode="auto">
          <a:xfrm>
            <a:off x="450850" y="415925"/>
            <a:ext cx="5072063" cy="102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defTabSz="914400" eaLnBrk="1" hangingPunct="1">
              <a:lnSpc>
                <a:spcPct val="110000"/>
              </a:lnSpc>
            </a:pPr>
            <a:r>
              <a:rPr lang="zh-CN" altLang="en-US" sz="3200" b="1">
                <a:solidFill>
                  <a:srgbClr val="002F56"/>
                </a:solidFill>
                <a:latin typeface="思源黑体" panose="020B0500000000000000" pitchFamily="34" charset="-122"/>
                <a:ea typeface="思源黑体" panose="020B0500000000000000" pitchFamily="34" charset="-122"/>
                <a:cs typeface="Open Sans" panose="020B0606030504020204" pitchFamily="34" charset="0"/>
              </a:rPr>
              <a:t>文章详细记录及工具使用</a:t>
            </a:r>
            <a:endParaRPr lang="en-US" altLang="en-US" sz="3200" b="1">
              <a:solidFill>
                <a:srgbClr val="002F56"/>
              </a:solidFill>
              <a:latin typeface="思源黑体" panose="020B0500000000000000" pitchFamily="34" charset="-122"/>
              <a:ea typeface="思源黑体" panose="020B0500000000000000" pitchFamily="34" charset="-122"/>
              <a:cs typeface="Open Sans" panose="020B0606030504020204" pitchFamily="34" charset="0"/>
            </a:endParaRPr>
          </a:p>
        </p:txBody>
      </p:sp>
      <p:pic>
        <p:nvPicPr>
          <p:cNvPr id="110596" name="Graphic 14" descr="Badge Tick with solid fill">
            <a:extLst>
              <a:ext uri="{FF2B5EF4-FFF2-40B4-BE49-F238E27FC236}">
                <a16:creationId xmlns:a16="http://schemas.microsoft.com/office/drawing/2014/main" id="{0FEECE1B-DA69-559C-620C-14A1D53C77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9763" y="1704975"/>
            <a:ext cx="495300"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597" name="Graphic 15" descr="Badge Tick with solid fill">
            <a:extLst>
              <a:ext uri="{FF2B5EF4-FFF2-40B4-BE49-F238E27FC236}">
                <a16:creationId xmlns:a16="http://schemas.microsoft.com/office/drawing/2014/main" id="{15320FE4-4EC8-9D4E-51B3-ED873C9F5B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9763" y="2643188"/>
            <a:ext cx="495300"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598" name="Graphic 16" descr="Badge Tick with solid fill">
            <a:extLst>
              <a:ext uri="{FF2B5EF4-FFF2-40B4-BE49-F238E27FC236}">
                <a16:creationId xmlns:a16="http://schemas.microsoft.com/office/drawing/2014/main" id="{0EA16EAC-583D-7BAD-8532-699E05EE0A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9763" y="3719513"/>
            <a:ext cx="495300"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599" name="Picture 5">
            <a:extLst>
              <a:ext uri="{FF2B5EF4-FFF2-40B4-BE49-F238E27FC236}">
                <a16:creationId xmlns:a16="http://schemas.microsoft.com/office/drawing/2014/main" id="{1A05C089-114A-6CC4-763C-897BE59BC84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0" y="371475"/>
            <a:ext cx="6407150" cy="56145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2">
            <a:extLst>
              <a:ext uri="{FF2B5EF4-FFF2-40B4-BE49-F238E27FC236}">
                <a16:creationId xmlns:a16="http://schemas.microsoft.com/office/drawing/2014/main" id="{397161DA-8D10-5DFB-BB44-23C6F681489E}"/>
              </a:ext>
            </a:extLst>
          </p:cNvPr>
          <p:cNvPicPr>
            <a:picLocks noChangeAspect="1"/>
          </p:cNvPicPr>
          <p:nvPr/>
        </p:nvPicPr>
        <p:blipFill>
          <a:blip r:embed="rId5"/>
          <a:stretch>
            <a:fillRect/>
          </a:stretch>
        </p:blipFill>
        <p:spPr>
          <a:xfrm>
            <a:off x="5572125" y="647010"/>
            <a:ext cx="5872015" cy="3488326"/>
          </a:xfrm>
          <a:prstGeom prst="rect">
            <a:avLst/>
          </a:prstGeom>
        </p:spPr>
      </p:pic>
    </p:spTree>
  </p:cSld>
  <p:clrMapOvr>
    <a:masterClrMapping/>
  </p:clrMapOvr>
  <p:transition spd="med">
    <p:fade/>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Content Placeholder 1">
            <a:extLst>
              <a:ext uri="{FF2B5EF4-FFF2-40B4-BE49-F238E27FC236}">
                <a16:creationId xmlns:a16="http://schemas.microsoft.com/office/drawing/2014/main" id="{6E477F29-5DE6-7CDA-6419-AE725E3D8A85}"/>
              </a:ext>
            </a:extLst>
          </p:cNvPr>
          <p:cNvSpPr txBox="1">
            <a:spLocks noChangeArrowheads="1"/>
          </p:cNvSpPr>
          <p:nvPr/>
        </p:nvSpPr>
        <p:spPr bwMode="auto">
          <a:xfrm>
            <a:off x="1135063" y="2211388"/>
            <a:ext cx="3765550" cy="294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110000"/>
              </a:lnSpc>
              <a:spcBef>
                <a:spcPts val="675"/>
              </a:spcBef>
              <a:buFont typeface="Arial" panose="020B0604020202020204" pitchFamily="34" charset="0"/>
              <a:buChar char="•"/>
              <a:defRPr sz="2100">
                <a:solidFill>
                  <a:schemeClr val="tx2"/>
                </a:solidFill>
                <a:latin typeface="Arial" panose="020B0604020202020204" pitchFamily="34" charset="0"/>
              </a:defRPr>
            </a:lvl1pPr>
            <a:lvl2pPr marL="514350" indent="-171450">
              <a:lnSpc>
                <a:spcPct val="110000"/>
              </a:lnSpc>
              <a:spcBef>
                <a:spcPts val="675"/>
              </a:spcBef>
              <a:buFont typeface="Arial" panose="020B0604020202020204" pitchFamily="34" charset="0"/>
              <a:buChar char="−"/>
              <a:defRPr>
                <a:solidFill>
                  <a:schemeClr val="tx2"/>
                </a:solidFill>
                <a:latin typeface="Arial" panose="020B0604020202020204" pitchFamily="34" charset="0"/>
              </a:defRPr>
            </a:lvl2pPr>
            <a:lvl3pPr marL="857250" indent="-171450">
              <a:lnSpc>
                <a:spcPct val="110000"/>
              </a:lnSpc>
              <a:spcBef>
                <a:spcPts val="675"/>
              </a:spcBef>
              <a:buFont typeface="Arial" panose="020B0604020202020204" pitchFamily="34" charset="0"/>
              <a:buChar char="•"/>
              <a:defRPr sz="1500">
                <a:solidFill>
                  <a:schemeClr val="tx2"/>
                </a:solidFill>
                <a:latin typeface="Arial" panose="020B0604020202020204" pitchFamily="34" charset="0"/>
              </a:defRPr>
            </a:lvl3pPr>
            <a:lvl4pPr marL="1200150" indent="-171450">
              <a:lnSpc>
                <a:spcPct val="110000"/>
              </a:lnSpc>
              <a:spcBef>
                <a:spcPts val="675"/>
              </a:spcBef>
              <a:buFont typeface="Arial" panose="020B0604020202020204" pitchFamily="34" charset="0"/>
              <a:buChar char="•"/>
              <a:defRPr sz="1300">
                <a:solidFill>
                  <a:schemeClr val="tx2"/>
                </a:solidFill>
                <a:latin typeface="Arial" panose="020B0604020202020204" pitchFamily="34" charset="0"/>
              </a:defRPr>
            </a:lvl4pPr>
            <a:lvl5pPr marL="1543050" indent="-171450">
              <a:lnSpc>
                <a:spcPct val="110000"/>
              </a:lnSpc>
              <a:spcBef>
                <a:spcPts val="675"/>
              </a:spcBef>
              <a:buFont typeface="Arial" panose="020B0604020202020204" pitchFamily="34" charset="0"/>
              <a:buChar char="•"/>
              <a:defRPr sz="1300">
                <a:solidFill>
                  <a:schemeClr val="tx2"/>
                </a:solidFill>
                <a:latin typeface="Arial" panose="020B0604020202020204" pitchFamily="34" charset="0"/>
              </a:defRPr>
            </a:lvl5pPr>
            <a:lvl6pPr marL="2000250" indent="-171450" eaLnBrk="0" fontAlgn="base" hangingPunct="0">
              <a:lnSpc>
                <a:spcPct val="110000"/>
              </a:lnSpc>
              <a:spcBef>
                <a:spcPts val="675"/>
              </a:spcBef>
              <a:spcAft>
                <a:spcPct val="0"/>
              </a:spcAft>
              <a:buFont typeface="Arial" panose="020B0604020202020204" pitchFamily="34" charset="0"/>
              <a:buChar char="•"/>
              <a:defRPr sz="1300">
                <a:solidFill>
                  <a:schemeClr val="tx2"/>
                </a:solidFill>
                <a:latin typeface="Arial" panose="020B0604020202020204" pitchFamily="34" charset="0"/>
              </a:defRPr>
            </a:lvl6pPr>
            <a:lvl7pPr marL="2457450" indent="-171450" eaLnBrk="0" fontAlgn="base" hangingPunct="0">
              <a:lnSpc>
                <a:spcPct val="110000"/>
              </a:lnSpc>
              <a:spcBef>
                <a:spcPts val="675"/>
              </a:spcBef>
              <a:spcAft>
                <a:spcPct val="0"/>
              </a:spcAft>
              <a:buFont typeface="Arial" panose="020B0604020202020204" pitchFamily="34" charset="0"/>
              <a:buChar char="•"/>
              <a:defRPr sz="1300">
                <a:solidFill>
                  <a:schemeClr val="tx2"/>
                </a:solidFill>
                <a:latin typeface="Arial" panose="020B0604020202020204" pitchFamily="34" charset="0"/>
              </a:defRPr>
            </a:lvl7pPr>
            <a:lvl8pPr marL="2914650" indent="-171450" eaLnBrk="0" fontAlgn="base" hangingPunct="0">
              <a:lnSpc>
                <a:spcPct val="110000"/>
              </a:lnSpc>
              <a:spcBef>
                <a:spcPts val="675"/>
              </a:spcBef>
              <a:spcAft>
                <a:spcPct val="0"/>
              </a:spcAft>
              <a:buFont typeface="Arial" panose="020B0604020202020204" pitchFamily="34" charset="0"/>
              <a:buChar char="•"/>
              <a:defRPr sz="1300">
                <a:solidFill>
                  <a:schemeClr val="tx2"/>
                </a:solidFill>
                <a:latin typeface="Arial" panose="020B0604020202020204" pitchFamily="34" charset="0"/>
              </a:defRPr>
            </a:lvl8pPr>
            <a:lvl9pPr marL="3371850" indent="-171450" eaLnBrk="0" fontAlgn="base" hangingPunct="0">
              <a:lnSpc>
                <a:spcPct val="110000"/>
              </a:lnSpc>
              <a:spcBef>
                <a:spcPts val="675"/>
              </a:spcBef>
              <a:spcAft>
                <a:spcPct val="0"/>
              </a:spcAft>
              <a:buFont typeface="Arial" panose="020B0604020202020204" pitchFamily="34" charset="0"/>
              <a:buChar char="•"/>
              <a:defRPr sz="1300">
                <a:solidFill>
                  <a:schemeClr val="tx2"/>
                </a:solidFill>
                <a:latin typeface="Arial" panose="020B0604020202020204" pitchFamily="34" charset="0"/>
              </a:defRPr>
            </a:lvl9pPr>
          </a:lstStyle>
          <a:p>
            <a:pPr defTabSz="914400" eaLnBrk="1" hangingPunct="1">
              <a:lnSpc>
                <a:spcPct val="150000"/>
              </a:lnSpc>
              <a:spcBef>
                <a:spcPts val="600"/>
              </a:spcBef>
              <a:buFont typeface="Arial" panose="020B0604020202020204" pitchFamily="34" charset="0"/>
              <a:buNone/>
            </a:pPr>
            <a:r>
              <a:rPr lang="zh-CN" altLang="en-US" sz="2000">
                <a:solidFill>
                  <a:srgbClr val="454545"/>
                </a:solidFill>
                <a:latin typeface="思源黑体" panose="020B0500000000000000" pitchFamily="34" charset="-122"/>
                <a:ea typeface="思源黑体" panose="020B0500000000000000" pitchFamily="34" charset="-122"/>
                <a:cs typeface="Noto Sans" panose="020B0502040504020204" pitchFamily="34" charset="0"/>
              </a:rPr>
              <a:t>引用工具中有</a:t>
            </a:r>
            <a:r>
              <a:rPr lang="en-US" altLang="zh-CN" sz="2000" b="1">
                <a:solidFill>
                  <a:srgbClr val="3E75CF"/>
                </a:solidFill>
                <a:latin typeface="思源黑体" panose="020B0500000000000000" pitchFamily="34" charset="-122"/>
                <a:ea typeface="思源黑体" panose="020B0500000000000000" pitchFamily="34" charset="-122"/>
                <a:cs typeface="Noto Sans" panose="020B0502040504020204" pitchFamily="34" charset="0"/>
              </a:rPr>
              <a:t>9</a:t>
            </a:r>
            <a:r>
              <a:rPr lang="zh-CN" altLang="en-US" sz="2000">
                <a:solidFill>
                  <a:srgbClr val="454545"/>
                </a:solidFill>
                <a:latin typeface="思源黑体" panose="020B0500000000000000" pitchFamily="34" charset="-122"/>
                <a:ea typeface="思源黑体" panose="020B0500000000000000" pitchFamily="34" charset="-122"/>
                <a:cs typeface="Noto Sans" panose="020B0502040504020204" pitchFamily="34" charset="0"/>
              </a:rPr>
              <a:t>种参考文献的格式，可以直接复制粘贴到文章后面的参考文献清单中，方便同学写论文时候管理参考文献</a:t>
            </a:r>
          </a:p>
        </p:txBody>
      </p:sp>
      <p:sp>
        <p:nvSpPr>
          <p:cNvPr id="112643" name="Title 1">
            <a:extLst>
              <a:ext uri="{FF2B5EF4-FFF2-40B4-BE49-F238E27FC236}">
                <a16:creationId xmlns:a16="http://schemas.microsoft.com/office/drawing/2014/main" id="{93260547-B173-7C3E-4924-114429EE4A60}"/>
              </a:ext>
            </a:extLst>
          </p:cNvPr>
          <p:cNvSpPr txBox="1">
            <a:spLocks noChangeArrowheads="1"/>
          </p:cNvSpPr>
          <p:nvPr/>
        </p:nvSpPr>
        <p:spPr bwMode="auto">
          <a:xfrm>
            <a:off x="450850" y="415925"/>
            <a:ext cx="5072063" cy="102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defTabSz="914400" eaLnBrk="1" hangingPunct="1">
              <a:lnSpc>
                <a:spcPct val="110000"/>
              </a:lnSpc>
            </a:pPr>
            <a:r>
              <a:rPr lang="zh-CN" altLang="en-US" sz="3200" b="1">
                <a:solidFill>
                  <a:srgbClr val="002F56"/>
                </a:solidFill>
                <a:latin typeface="思源黑体" panose="020B0500000000000000" pitchFamily="34" charset="-122"/>
                <a:ea typeface="思源黑体" panose="020B0500000000000000" pitchFamily="34" charset="-122"/>
                <a:cs typeface="Open Sans" panose="020B0606030504020204" pitchFamily="34" charset="0"/>
              </a:rPr>
              <a:t>文献引用功能</a:t>
            </a:r>
            <a:endParaRPr lang="en-US" altLang="en-US" sz="3200" b="1">
              <a:solidFill>
                <a:srgbClr val="002F56"/>
              </a:solidFill>
              <a:latin typeface="思源黑体" panose="020B0500000000000000" pitchFamily="34" charset="-122"/>
              <a:ea typeface="思源黑体" panose="020B0500000000000000" pitchFamily="34" charset="-122"/>
              <a:cs typeface="Open Sans" panose="020B0606030504020204" pitchFamily="34" charset="0"/>
            </a:endParaRPr>
          </a:p>
        </p:txBody>
      </p:sp>
      <p:pic>
        <p:nvPicPr>
          <p:cNvPr id="112644" name="Graphic 14" descr="Badge Tick with solid fill">
            <a:extLst>
              <a:ext uri="{FF2B5EF4-FFF2-40B4-BE49-F238E27FC236}">
                <a16:creationId xmlns:a16="http://schemas.microsoft.com/office/drawing/2014/main" id="{6FBDB57D-1F4B-BF28-85EF-E046BE52F4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3088" y="2211388"/>
            <a:ext cx="495300"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45" name="Picture 5">
            <a:extLst>
              <a:ext uri="{FF2B5EF4-FFF2-40B4-BE49-F238E27FC236}">
                <a16:creationId xmlns:a16="http://schemas.microsoft.com/office/drawing/2014/main" id="{4B749107-11AA-9FFB-B3E6-5752707383E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0" y="415925"/>
            <a:ext cx="6407150" cy="56078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2">
            <a:extLst>
              <a:ext uri="{FF2B5EF4-FFF2-40B4-BE49-F238E27FC236}">
                <a16:creationId xmlns:a16="http://schemas.microsoft.com/office/drawing/2014/main" id="{8D8B5A4F-A3F3-E0EA-94EC-0230D55F4204}"/>
              </a:ext>
            </a:extLst>
          </p:cNvPr>
          <p:cNvPicPr>
            <a:picLocks noChangeAspect="1"/>
          </p:cNvPicPr>
          <p:nvPr/>
        </p:nvPicPr>
        <p:blipFill>
          <a:blip r:embed="rId5"/>
          <a:stretch>
            <a:fillRect/>
          </a:stretch>
        </p:blipFill>
        <p:spPr>
          <a:xfrm>
            <a:off x="5522913" y="744717"/>
            <a:ext cx="5992871" cy="3502058"/>
          </a:xfrm>
          <a:prstGeom prst="rect">
            <a:avLst/>
          </a:prstGeom>
        </p:spPr>
      </p:pic>
    </p:spTree>
  </p:cSld>
  <p:clrMapOvr>
    <a:masterClrMapping/>
  </p:clrMapOvr>
  <p:transition spd="med">
    <p:fade/>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Content Placeholder 1">
            <a:extLst>
              <a:ext uri="{FF2B5EF4-FFF2-40B4-BE49-F238E27FC236}">
                <a16:creationId xmlns:a16="http://schemas.microsoft.com/office/drawing/2014/main" id="{C1A3BC79-7139-0C0C-AB19-F8AAD5176E8F}"/>
              </a:ext>
            </a:extLst>
          </p:cNvPr>
          <p:cNvSpPr txBox="1">
            <a:spLocks noChangeArrowheads="1"/>
          </p:cNvSpPr>
          <p:nvPr/>
        </p:nvSpPr>
        <p:spPr bwMode="auto">
          <a:xfrm>
            <a:off x="1135063" y="2211388"/>
            <a:ext cx="3765550" cy="294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110000"/>
              </a:lnSpc>
              <a:spcBef>
                <a:spcPts val="675"/>
              </a:spcBef>
              <a:buFont typeface="Arial" panose="020B0604020202020204" pitchFamily="34" charset="0"/>
              <a:buChar char="•"/>
              <a:defRPr sz="2100">
                <a:solidFill>
                  <a:schemeClr val="tx2"/>
                </a:solidFill>
                <a:latin typeface="Arial" panose="020B0604020202020204" pitchFamily="34" charset="0"/>
              </a:defRPr>
            </a:lvl1pPr>
            <a:lvl2pPr marL="514350" indent="-171450">
              <a:lnSpc>
                <a:spcPct val="110000"/>
              </a:lnSpc>
              <a:spcBef>
                <a:spcPts val="675"/>
              </a:spcBef>
              <a:buFont typeface="Arial" panose="020B0604020202020204" pitchFamily="34" charset="0"/>
              <a:buChar char="−"/>
              <a:defRPr>
                <a:solidFill>
                  <a:schemeClr val="tx2"/>
                </a:solidFill>
                <a:latin typeface="Arial" panose="020B0604020202020204" pitchFamily="34" charset="0"/>
              </a:defRPr>
            </a:lvl2pPr>
            <a:lvl3pPr marL="857250" indent="-171450">
              <a:lnSpc>
                <a:spcPct val="110000"/>
              </a:lnSpc>
              <a:spcBef>
                <a:spcPts val="675"/>
              </a:spcBef>
              <a:buFont typeface="Arial" panose="020B0604020202020204" pitchFamily="34" charset="0"/>
              <a:buChar char="•"/>
              <a:defRPr sz="1500">
                <a:solidFill>
                  <a:schemeClr val="tx2"/>
                </a:solidFill>
                <a:latin typeface="Arial" panose="020B0604020202020204" pitchFamily="34" charset="0"/>
              </a:defRPr>
            </a:lvl3pPr>
            <a:lvl4pPr marL="1200150" indent="-171450">
              <a:lnSpc>
                <a:spcPct val="110000"/>
              </a:lnSpc>
              <a:spcBef>
                <a:spcPts val="675"/>
              </a:spcBef>
              <a:buFont typeface="Arial" panose="020B0604020202020204" pitchFamily="34" charset="0"/>
              <a:buChar char="•"/>
              <a:defRPr sz="1300">
                <a:solidFill>
                  <a:schemeClr val="tx2"/>
                </a:solidFill>
                <a:latin typeface="Arial" panose="020B0604020202020204" pitchFamily="34" charset="0"/>
              </a:defRPr>
            </a:lvl4pPr>
            <a:lvl5pPr marL="1543050" indent="-171450">
              <a:lnSpc>
                <a:spcPct val="110000"/>
              </a:lnSpc>
              <a:spcBef>
                <a:spcPts val="675"/>
              </a:spcBef>
              <a:buFont typeface="Arial" panose="020B0604020202020204" pitchFamily="34" charset="0"/>
              <a:buChar char="•"/>
              <a:defRPr sz="1300">
                <a:solidFill>
                  <a:schemeClr val="tx2"/>
                </a:solidFill>
                <a:latin typeface="Arial" panose="020B0604020202020204" pitchFamily="34" charset="0"/>
              </a:defRPr>
            </a:lvl5pPr>
            <a:lvl6pPr marL="2000250" indent="-171450" eaLnBrk="0" fontAlgn="base" hangingPunct="0">
              <a:lnSpc>
                <a:spcPct val="110000"/>
              </a:lnSpc>
              <a:spcBef>
                <a:spcPts val="675"/>
              </a:spcBef>
              <a:spcAft>
                <a:spcPct val="0"/>
              </a:spcAft>
              <a:buFont typeface="Arial" panose="020B0604020202020204" pitchFamily="34" charset="0"/>
              <a:buChar char="•"/>
              <a:defRPr sz="1300">
                <a:solidFill>
                  <a:schemeClr val="tx2"/>
                </a:solidFill>
                <a:latin typeface="Arial" panose="020B0604020202020204" pitchFamily="34" charset="0"/>
              </a:defRPr>
            </a:lvl6pPr>
            <a:lvl7pPr marL="2457450" indent="-171450" eaLnBrk="0" fontAlgn="base" hangingPunct="0">
              <a:lnSpc>
                <a:spcPct val="110000"/>
              </a:lnSpc>
              <a:spcBef>
                <a:spcPts val="675"/>
              </a:spcBef>
              <a:spcAft>
                <a:spcPct val="0"/>
              </a:spcAft>
              <a:buFont typeface="Arial" panose="020B0604020202020204" pitchFamily="34" charset="0"/>
              <a:buChar char="•"/>
              <a:defRPr sz="1300">
                <a:solidFill>
                  <a:schemeClr val="tx2"/>
                </a:solidFill>
                <a:latin typeface="Arial" panose="020B0604020202020204" pitchFamily="34" charset="0"/>
              </a:defRPr>
            </a:lvl7pPr>
            <a:lvl8pPr marL="2914650" indent="-171450" eaLnBrk="0" fontAlgn="base" hangingPunct="0">
              <a:lnSpc>
                <a:spcPct val="110000"/>
              </a:lnSpc>
              <a:spcBef>
                <a:spcPts val="675"/>
              </a:spcBef>
              <a:spcAft>
                <a:spcPct val="0"/>
              </a:spcAft>
              <a:buFont typeface="Arial" panose="020B0604020202020204" pitchFamily="34" charset="0"/>
              <a:buChar char="•"/>
              <a:defRPr sz="1300">
                <a:solidFill>
                  <a:schemeClr val="tx2"/>
                </a:solidFill>
                <a:latin typeface="Arial" panose="020B0604020202020204" pitchFamily="34" charset="0"/>
              </a:defRPr>
            </a:lvl8pPr>
            <a:lvl9pPr marL="3371850" indent="-171450" eaLnBrk="0" fontAlgn="base" hangingPunct="0">
              <a:lnSpc>
                <a:spcPct val="110000"/>
              </a:lnSpc>
              <a:spcBef>
                <a:spcPts val="675"/>
              </a:spcBef>
              <a:spcAft>
                <a:spcPct val="0"/>
              </a:spcAft>
              <a:buFont typeface="Arial" panose="020B0604020202020204" pitchFamily="34" charset="0"/>
              <a:buChar char="•"/>
              <a:defRPr sz="1300">
                <a:solidFill>
                  <a:schemeClr val="tx2"/>
                </a:solidFill>
                <a:latin typeface="Arial" panose="020B0604020202020204" pitchFamily="34" charset="0"/>
              </a:defRPr>
            </a:lvl9pPr>
          </a:lstStyle>
          <a:p>
            <a:pPr defTabSz="914400" eaLnBrk="1" hangingPunct="1">
              <a:lnSpc>
                <a:spcPct val="150000"/>
              </a:lnSpc>
              <a:spcBef>
                <a:spcPts val="600"/>
              </a:spcBef>
              <a:buFont typeface="Arial" panose="020B0604020202020204" pitchFamily="34" charset="0"/>
              <a:buNone/>
            </a:pPr>
            <a:r>
              <a:rPr lang="zh-CN" altLang="en-US" sz="2000">
                <a:solidFill>
                  <a:srgbClr val="454545"/>
                </a:solidFill>
                <a:latin typeface="思源黑体" panose="020B0500000000000000" pitchFamily="34" charset="-122"/>
                <a:ea typeface="思源黑体" panose="020B0500000000000000" pitchFamily="34" charset="-122"/>
                <a:cs typeface="Noto Sans" panose="020B0502040504020204" pitchFamily="34" charset="0"/>
              </a:rPr>
              <a:t>可选择不同导出格式，确认图书馆已购买的参考文献管理工具有哪些，选择相对应的栏目导出</a:t>
            </a:r>
            <a:endParaRPr lang="en-US" altLang="zh-CN" sz="2000">
              <a:solidFill>
                <a:srgbClr val="454545"/>
              </a:solidFill>
              <a:latin typeface="思源黑体" panose="020B0500000000000000" pitchFamily="34" charset="-122"/>
              <a:ea typeface="思源黑体" panose="020B0500000000000000" pitchFamily="34" charset="-122"/>
              <a:cs typeface="Noto Sans" panose="020B0502040504020204" pitchFamily="34" charset="0"/>
            </a:endParaRPr>
          </a:p>
        </p:txBody>
      </p:sp>
      <p:sp>
        <p:nvSpPr>
          <p:cNvPr id="114691" name="Title 1">
            <a:extLst>
              <a:ext uri="{FF2B5EF4-FFF2-40B4-BE49-F238E27FC236}">
                <a16:creationId xmlns:a16="http://schemas.microsoft.com/office/drawing/2014/main" id="{D3D3D249-E1CF-EE73-B90D-5375E13606C8}"/>
              </a:ext>
            </a:extLst>
          </p:cNvPr>
          <p:cNvSpPr txBox="1">
            <a:spLocks noChangeArrowheads="1"/>
          </p:cNvSpPr>
          <p:nvPr/>
        </p:nvSpPr>
        <p:spPr bwMode="auto">
          <a:xfrm>
            <a:off x="450850" y="415925"/>
            <a:ext cx="5072063" cy="102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defTabSz="914400" eaLnBrk="1" hangingPunct="1">
              <a:lnSpc>
                <a:spcPct val="110000"/>
              </a:lnSpc>
            </a:pPr>
            <a:r>
              <a:rPr lang="zh-CN" altLang="en-US" sz="3200" b="1">
                <a:solidFill>
                  <a:srgbClr val="002F56"/>
                </a:solidFill>
                <a:latin typeface="思源黑体" panose="020B0500000000000000" pitchFamily="34" charset="-122"/>
                <a:ea typeface="思源黑体" panose="020B0500000000000000" pitchFamily="34" charset="-122"/>
                <a:cs typeface="Open Sans" panose="020B0606030504020204" pitchFamily="34" charset="0"/>
              </a:rPr>
              <a:t>文献导出功能</a:t>
            </a:r>
            <a:endParaRPr lang="en-US" altLang="en-US" sz="3200" b="1">
              <a:solidFill>
                <a:srgbClr val="002F56"/>
              </a:solidFill>
              <a:latin typeface="思源黑体" panose="020B0500000000000000" pitchFamily="34" charset="-122"/>
              <a:ea typeface="思源黑体" panose="020B0500000000000000" pitchFamily="34" charset="-122"/>
              <a:cs typeface="Open Sans" panose="020B0606030504020204" pitchFamily="34" charset="0"/>
            </a:endParaRPr>
          </a:p>
        </p:txBody>
      </p:sp>
      <p:pic>
        <p:nvPicPr>
          <p:cNvPr id="114692" name="Graphic 14" descr="Badge Tick with solid fill">
            <a:extLst>
              <a:ext uri="{FF2B5EF4-FFF2-40B4-BE49-F238E27FC236}">
                <a16:creationId xmlns:a16="http://schemas.microsoft.com/office/drawing/2014/main" id="{215CA242-98F0-113F-92E8-3B86A95C92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5150" y="2211388"/>
            <a:ext cx="495300"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4693" name="Picture 5">
            <a:extLst>
              <a:ext uri="{FF2B5EF4-FFF2-40B4-BE49-F238E27FC236}">
                <a16:creationId xmlns:a16="http://schemas.microsoft.com/office/drawing/2014/main" id="{BC1E6279-D809-FF42-5839-B3B3651C76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0" y="371476"/>
            <a:ext cx="6407150" cy="59256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2">
            <a:extLst>
              <a:ext uri="{FF2B5EF4-FFF2-40B4-BE49-F238E27FC236}">
                <a16:creationId xmlns:a16="http://schemas.microsoft.com/office/drawing/2014/main" id="{DB564AC0-72E7-D3E7-980E-96EF4225F8D7}"/>
              </a:ext>
            </a:extLst>
          </p:cNvPr>
          <p:cNvPicPr>
            <a:picLocks noChangeAspect="1"/>
          </p:cNvPicPr>
          <p:nvPr/>
        </p:nvPicPr>
        <p:blipFill>
          <a:blip r:embed="rId5"/>
          <a:stretch>
            <a:fillRect/>
          </a:stretch>
        </p:blipFill>
        <p:spPr>
          <a:xfrm>
            <a:off x="5597525" y="701517"/>
            <a:ext cx="5886239" cy="3663093"/>
          </a:xfrm>
          <a:prstGeom prst="rect">
            <a:avLst/>
          </a:prstGeom>
        </p:spPr>
      </p:pic>
    </p:spTree>
  </p:cSld>
  <p:clrMapOvr>
    <a:masterClrMapping/>
  </p:clrMapOvr>
  <p:transition spd="med">
    <p:fade/>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632E3A15-A26A-6E90-B77E-F35DE48A0D06}"/>
              </a:ext>
            </a:extLst>
          </p:cNvPr>
          <p:cNvPicPr>
            <a:picLocks noChangeAspect="1"/>
          </p:cNvPicPr>
          <p:nvPr/>
        </p:nvPicPr>
        <p:blipFill>
          <a:blip r:embed="rId2"/>
          <a:stretch>
            <a:fillRect/>
          </a:stretch>
        </p:blipFill>
        <p:spPr>
          <a:xfrm>
            <a:off x="1045591" y="466725"/>
            <a:ext cx="8161309" cy="4765151"/>
          </a:xfrm>
          <a:prstGeom prst="rect">
            <a:avLst/>
          </a:prstGeom>
        </p:spPr>
      </p:pic>
      <p:pic>
        <p:nvPicPr>
          <p:cNvPr id="116738" name="Picture 5">
            <a:extLst>
              <a:ext uri="{FF2B5EF4-FFF2-40B4-BE49-F238E27FC236}">
                <a16:creationId xmlns:a16="http://schemas.microsoft.com/office/drawing/2014/main" id="{C10825A0-E206-220A-993D-7A4502406F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6" r="26"/>
          <a:stretch>
            <a:fillRect/>
          </a:stretch>
        </p:blipFill>
        <p:spPr bwMode="auto">
          <a:xfrm>
            <a:off x="-255588" y="-106363"/>
            <a:ext cx="10502901" cy="6334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Speech Bubble: Rectangle 10">
            <a:extLst>
              <a:ext uri="{FF2B5EF4-FFF2-40B4-BE49-F238E27FC236}">
                <a16:creationId xmlns:a16="http://schemas.microsoft.com/office/drawing/2014/main" id="{0BE011F8-9483-3687-41E8-FEE922ABB2FF}"/>
              </a:ext>
            </a:extLst>
          </p:cNvPr>
          <p:cNvSpPr/>
          <p:nvPr/>
        </p:nvSpPr>
        <p:spPr>
          <a:xfrm>
            <a:off x="8408988" y="4421188"/>
            <a:ext cx="2989262" cy="1970087"/>
          </a:xfrm>
          <a:prstGeom prst="rect">
            <a:avLst/>
          </a:prstGeom>
          <a:solidFill>
            <a:srgbClr val="002F56"/>
          </a:solidFill>
          <a:ln w="28575" cap="flat" cmpd="sng" algn="ctr">
            <a:noFill/>
            <a:prstDash val="solid"/>
            <a:miter lim="800000"/>
          </a:ln>
          <a:effectLst>
            <a:outerShdw blurRad="50800" dist="38100" dir="2700000" algn="tl" rotWithShape="0">
              <a:prstClr val="black">
                <a:alpha val="40000"/>
              </a:prstClr>
            </a:outerShdw>
          </a:effectLst>
        </p:spPr>
        <p:txBody>
          <a:bodyPr anchor="ctr"/>
          <a:lstStyle/>
          <a:p>
            <a:pPr algn="ctr" defTabSz="914400" eaLnBrk="1" fontAlgn="auto" hangingPunct="1">
              <a:spcBef>
                <a:spcPts val="0"/>
              </a:spcBef>
              <a:spcAft>
                <a:spcPts val="0"/>
              </a:spcAft>
              <a:defRPr/>
            </a:pPr>
            <a:r>
              <a:rPr lang="en-US" altLang="zh-CN" sz="2800" kern="0" dirty="0">
                <a:solidFill>
                  <a:prstClr val="white"/>
                </a:solidFill>
                <a:latin typeface="思源黑体" panose="020B0500000000000000" pitchFamily="34" charset="-122"/>
                <a:ea typeface="思源黑体" panose="020B0500000000000000" pitchFamily="34" charset="-122"/>
                <a:cs typeface="Noto Sans" panose="020B0502040504020204" pitchFamily="34" charset="0"/>
              </a:rPr>
              <a:t>PDF</a:t>
            </a:r>
            <a:r>
              <a:rPr lang="zh-CN" altLang="en-US" sz="2800" kern="0" dirty="0">
                <a:solidFill>
                  <a:prstClr val="white"/>
                </a:solidFill>
                <a:latin typeface="思源黑体" panose="020B0500000000000000" pitchFamily="34" charset="-122"/>
                <a:ea typeface="思源黑体" panose="020B0500000000000000" pitchFamily="34" charset="-122"/>
                <a:cs typeface="Noto Sans" panose="020B0502040504020204" pitchFamily="34" charset="0"/>
              </a:rPr>
              <a:t>格式全文查看与下载</a:t>
            </a:r>
          </a:p>
        </p:txBody>
      </p:sp>
      <p:sp>
        <p:nvSpPr>
          <p:cNvPr id="9" name="Rectangle 8">
            <a:extLst>
              <a:ext uri="{FF2B5EF4-FFF2-40B4-BE49-F238E27FC236}">
                <a16:creationId xmlns:a16="http://schemas.microsoft.com/office/drawing/2014/main" id="{9E652B14-9413-45B2-D0D3-6493DCE82836}"/>
              </a:ext>
            </a:extLst>
          </p:cNvPr>
          <p:cNvSpPr/>
          <p:nvPr/>
        </p:nvSpPr>
        <p:spPr>
          <a:xfrm>
            <a:off x="2046288" y="449263"/>
            <a:ext cx="781050" cy="347662"/>
          </a:xfrm>
          <a:prstGeom prst="rect">
            <a:avLst/>
          </a:prstGeom>
          <a:noFill/>
          <a:ln w="666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400">
              <a:solidFill>
                <a:srgbClr val="FFFFFF"/>
              </a:solidFill>
            </a:endParaRPr>
          </a:p>
        </p:txBody>
      </p:sp>
    </p:spTree>
  </p:cSld>
  <p:clrMapOvr>
    <a:masterClrMapping/>
  </p:clrMapOvr>
  <p:transition spd="med">
    <p:fade/>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976F0C0E-4650-1E5D-42C7-12DB864BD160}"/>
              </a:ext>
            </a:extLst>
          </p:cNvPr>
          <p:cNvPicPr>
            <a:picLocks noChangeAspect="1"/>
          </p:cNvPicPr>
          <p:nvPr/>
        </p:nvPicPr>
        <p:blipFill>
          <a:blip r:embed="rId2"/>
          <a:stretch>
            <a:fillRect/>
          </a:stretch>
        </p:blipFill>
        <p:spPr>
          <a:xfrm>
            <a:off x="1046375" y="512573"/>
            <a:ext cx="8193923" cy="4954777"/>
          </a:xfrm>
          <a:prstGeom prst="rect">
            <a:avLst/>
          </a:prstGeom>
        </p:spPr>
      </p:pic>
      <p:pic>
        <p:nvPicPr>
          <p:cNvPr id="117764" name="图片 2" descr="图形用户界面, 文本, 应用程序&#10;&#10;描述已自动生成">
            <a:extLst>
              <a:ext uri="{FF2B5EF4-FFF2-40B4-BE49-F238E27FC236}">
                <a16:creationId xmlns:a16="http://schemas.microsoft.com/office/drawing/2014/main" id="{8793398B-248F-1CD5-F57F-67975F7A5E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2875" y="4348801"/>
            <a:ext cx="1024477" cy="1380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765" name="图片 3" descr="表格&#10;&#10;描述已自动生成">
            <a:extLst>
              <a:ext uri="{FF2B5EF4-FFF2-40B4-BE49-F238E27FC236}">
                <a16:creationId xmlns:a16="http://schemas.microsoft.com/office/drawing/2014/main" id="{A2F26A8E-0729-3578-4FDC-51FD1250AF1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86435" y="4348801"/>
            <a:ext cx="1177925" cy="871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a:extLst>
              <a:ext uri="{FF2B5EF4-FFF2-40B4-BE49-F238E27FC236}">
                <a16:creationId xmlns:a16="http://schemas.microsoft.com/office/drawing/2014/main" id="{9CDCD9D0-4CDE-5D2A-B0A5-E5E121CB5D67}"/>
              </a:ext>
            </a:extLst>
          </p:cNvPr>
          <p:cNvSpPr/>
          <p:nvPr/>
        </p:nvSpPr>
        <p:spPr>
          <a:xfrm>
            <a:off x="2734428" y="826817"/>
            <a:ext cx="1611313" cy="277813"/>
          </a:xfrm>
          <a:prstGeom prst="rect">
            <a:avLst/>
          </a:prstGeom>
          <a:noFill/>
          <a:ln w="666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400">
              <a:solidFill>
                <a:srgbClr val="FFFFFF"/>
              </a:solidFill>
            </a:endParaRPr>
          </a:p>
        </p:txBody>
      </p:sp>
      <p:sp>
        <p:nvSpPr>
          <p:cNvPr id="5" name="Rectangle 8">
            <a:extLst>
              <a:ext uri="{FF2B5EF4-FFF2-40B4-BE49-F238E27FC236}">
                <a16:creationId xmlns:a16="http://schemas.microsoft.com/office/drawing/2014/main" id="{B4788A3A-7BC7-6FF2-6EDA-479ECF0D09B4}"/>
              </a:ext>
            </a:extLst>
          </p:cNvPr>
          <p:cNvSpPr/>
          <p:nvPr/>
        </p:nvSpPr>
        <p:spPr>
          <a:xfrm>
            <a:off x="3917156" y="4086724"/>
            <a:ext cx="1309688" cy="277812"/>
          </a:xfrm>
          <a:prstGeom prst="rect">
            <a:avLst/>
          </a:prstGeom>
          <a:noFill/>
          <a:ln w="666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400">
              <a:solidFill>
                <a:srgbClr val="FFFFFF"/>
              </a:solidFill>
            </a:endParaRPr>
          </a:p>
        </p:txBody>
      </p:sp>
      <p:pic>
        <p:nvPicPr>
          <p:cNvPr id="117762" name="Picture 5">
            <a:extLst>
              <a:ext uri="{FF2B5EF4-FFF2-40B4-BE49-F238E27FC236}">
                <a16:creationId xmlns:a16="http://schemas.microsoft.com/office/drawing/2014/main" id="{060F07BA-60A8-FD79-E451-03B8112E3F6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26" r="26"/>
          <a:stretch>
            <a:fillRect/>
          </a:stretch>
        </p:blipFill>
        <p:spPr bwMode="auto">
          <a:xfrm>
            <a:off x="-274099" y="0"/>
            <a:ext cx="10502901" cy="6451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Speech Bubble: Rectangle 10">
            <a:extLst>
              <a:ext uri="{FF2B5EF4-FFF2-40B4-BE49-F238E27FC236}">
                <a16:creationId xmlns:a16="http://schemas.microsoft.com/office/drawing/2014/main" id="{820BBDA8-BF4A-7FAC-A1A9-C3570E68D769}"/>
              </a:ext>
            </a:extLst>
          </p:cNvPr>
          <p:cNvSpPr/>
          <p:nvPr/>
        </p:nvSpPr>
        <p:spPr>
          <a:xfrm>
            <a:off x="7515225" y="3881438"/>
            <a:ext cx="4289425" cy="2620962"/>
          </a:xfrm>
          <a:prstGeom prst="rect">
            <a:avLst/>
          </a:prstGeom>
          <a:solidFill>
            <a:srgbClr val="002F56"/>
          </a:solidFill>
          <a:ln w="28575" cap="flat" cmpd="sng" algn="ctr">
            <a:noFill/>
            <a:prstDash val="solid"/>
            <a:miter lim="800000"/>
          </a:ln>
          <a:effectLst>
            <a:outerShdw blurRad="50800" dist="38100" dir="2700000" algn="tl" rotWithShape="0">
              <a:prstClr val="black">
                <a:alpha val="40000"/>
              </a:prstClr>
            </a:outerShdw>
          </a:effectLst>
        </p:spPr>
        <p:txBody>
          <a:bodyPr anchor="ctr"/>
          <a:lstStyle/>
          <a:p>
            <a:pPr algn="ctr" defTabSz="914400" eaLnBrk="1" fontAlgn="auto" hangingPunct="1">
              <a:spcBef>
                <a:spcPts val="0"/>
              </a:spcBef>
              <a:spcAft>
                <a:spcPts val="0"/>
              </a:spcAft>
              <a:defRPr/>
            </a:pPr>
            <a:r>
              <a:rPr lang="en-US" altLang="zh-CN" sz="2800" kern="0" dirty="0">
                <a:solidFill>
                  <a:prstClr val="white"/>
                </a:solidFill>
                <a:latin typeface="思源黑体" panose="020B0500000000000000" pitchFamily="34" charset="-122"/>
                <a:ea typeface="思源黑体" panose="020B0500000000000000" pitchFamily="34" charset="-122"/>
                <a:cs typeface="Noto Sans" panose="020B0502040504020204" pitchFamily="34" charset="0"/>
              </a:rPr>
              <a:t>HTML</a:t>
            </a:r>
            <a:r>
              <a:rPr lang="zh-CN" altLang="en-US" sz="2800" kern="0" dirty="0">
                <a:solidFill>
                  <a:prstClr val="white"/>
                </a:solidFill>
                <a:latin typeface="思源黑体" panose="020B0500000000000000" pitchFamily="34" charset="-122"/>
                <a:ea typeface="思源黑体" panose="020B0500000000000000" pitchFamily="34" charset="-122"/>
                <a:cs typeface="Noto Sans" panose="020B0502040504020204" pitchFamily="34" charset="0"/>
              </a:rPr>
              <a:t>格式全文翻译和朗读：</a:t>
            </a:r>
            <a:r>
              <a:rPr lang="zh-CN" altLang="en-US" kern="0" dirty="0">
                <a:solidFill>
                  <a:prstClr val="white"/>
                </a:solidFill>
                <a:latin typeface="思源黑体" panose="020B0500000000000000" pitchFamily="34" charset="-122"/>
                <a:ea typeface="思源黑体" panose="020B0500000000000000" pitchFamily="34" charset="-122"/>
                <a:cs typeface="Noto Sans" panose="020B0502040504020204" pitchFamily="34" charset="0"/>
              </a:rPr>
              <a:t>若该文章有</a:t>
            </a:r>
            <a:r>
              <a:rPr lang="en-US" altLang="zh-CN" kern="0" dirty="0">
                <a:solidFill>
                  <a:srgbClr val="002F56">
                    <a:lumMod val="50000"/>
                    <a:lumOff val="50000"/>
                  </a:srgbClr>
                </a:solidFill>
                <a:latin typeface="思源黑体" panose="020B0500000000000000" pitchFamily="34" charset="-122"/>
                <a:ea typeface="思源黑体" panose="020B0500000000000000" pitchFamily="34" charset="-122"/>
                <a:cs typeface="Noto Sans" panose="020B0502040504020204" pitchFamily="34" charset="0"/>
              </a:rPr>
              <a:t>HTML</a:t>
            </a:r>
            <a:r>
              <a:rPr lang="zh-CN" altLang="en-US" kern="0" dirty="0">
                <a:solidFill>
                  <a:prstClr val="white"/>
                </a:solidFill>
                <a:latin typeface="思源黑体" panose="020B0500000000000000" pitchFamily="34" charset="-122"/>
                <a:ea typeface="思源黑体" panose="020B0500000000000000" pitchFamily="34" charset="-122"/>
                <a:cs typeface="Noto Sans" panose="020B0502040504020204" pitchFamily="34" charset="0"/>
              </a:rPr>
              <a:t>格式，可以实现翻译功能，并有朗读功能，可选择英音、美音和澳大利亚</a:t>
            </a:r>
            <a:r>
              <a:rPr lang="en-US" altLang="zh-CN" kern="0" dirty="0">
                <a:solidFill>
                  <a:srgbClr val="002F56">
                    <a:lumMod val="50000"/>
                    <a:lumOff val="50000"/>
                  </a:srgbClr>
                </a:solidFill>
                <a:latin typeface="思源黑体" panose="020B0500000000000000" pitchFamily="34" charset="-122"/>
                <a:ea typeface="思源黑体" panose="020B0500000000000000" pitchFamily="34" charset="-122"/>
                <a:cs typeface="Noto Sans" panose="020B0502040504020204" pitchFamily="34" charset="0"/>
              </a:rPr>
              <a:t>3</a:t>
            </a:r>
            <a:r>
              <a:rPr lang="zh-CN" altLang="en-US" kern="0" dirty="0">
                <a:solidFill>
                  <a:prstClr val="white"/>
                </a:solidFill>
                <a:latin typeface="思源黑体" panose="020B0500000000000000" pitchFamily="34" charset="-122"/>
                <a:ea typeface="思源黑体" panose="020B0500000000000000" pitchFamily="34" charset="-122"/>
                <a:cs typeface="Noto Sans" panose="020B0502040504020204" pitchFamily="34" charset="0"/>
              </a:rPr>
              <a:t>种不同口音</a:t>
            </a:r>
          </a:p>
        </p:txBody>
      </p:sp>
    </p:spTree>
  </p:cSld>
  <p:clrMapOvr>
    <a:masterClrMapping/>
  </p:clrMapOvr>
  <p:transition spd="med">
    <p:fade/>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2" name="Picture 5">
            <a:extLst>
              <a:ext uri="{FF2B5EF4-FFF2-40B4-BE49-F238E27FC236}">
                <a16:creationId xmlns:a16="http://schemas.microsoft.com/office/drawing/2014/main" id="{94015B03-B600-4338-6823-0669164145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509046"/>
            <a:ext cx="6407150" cy="5203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2">
            <a:extLst>
              <a:ext uri="{FF2B5EF4-FFF2-40B4-BE49-F238E27FC236}">
                <a16:creationId xmlns:a16="http://schemas.microsoft.com/office/drawing/2014/main" id="{BF8446AA-3F5E-0023-4959-44680FB72C2E}"/>
              </a:ext>
            </a:extLst>
          </p:cNvPr>
          <p:cNvPicPr>
            <a:picLocks noChangeAspect="1"/>
          </p:cNvPicPr>
          <p:nvPr/>
        </p:nvPicPr>
        <p:blipFill>
          <a:blip r:embed="rId4"/>
          <a:stretch>
            <a:fillRect/>
          </a:stretch>
        </p:blipFill>
        <p:spPr>
          <a:xfrm>
            <a:off x="5601494" y="770043"/>
            <a:ext cx="5872161" cy="3233527"/>
          </a:xfrm>
          <a:prstGeom prst="rect">
            <a:avLst/>
          </a:prstGeom>
        </p:spPr>
      </p:pic>
      <p:sp>
        <p:nvSpPr>
          <p:cNvPr id="122884" name="Content Placeholder 1">
            <a:extLst>
              <a:ext uri="{FF2B5EF4-FFF2-40B4-BE49-F238E27FC236}">
                <a16:creationId xmlns:a16="http://schemas.microsoft.com/office/drawing/2014/main" id="{CA60BEF2-37ED-4C60-E023-06771294D98D}"/>
              </a:ext>
            </a:extLst>
          </p:cNvPr>
          <p:cNvSpPr txBox="1">
            <a:spLocks noChangeArrowheads="1"/>
          </p:cNvSpPr>
          <p:nvPr/>
        </p:nvSpPr>
        <p:spPr bwMode="auto">
          <a:xfrm>
            <a:off x="1135063" y="2211388"/>
            <a:ext cx="3765550" cy="294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110000"/>
              </a:lnSpc>
              <a:spcBef>
                <a:spcPts val="675"/>
              </a:spcBef>
              <a:buFont typeface="Arial" panose="020B0604020202020204" pitchFamily="34" charset="0"/>
              <a:buChar char="•"/>
              <a:defRPr sz="2100">
                <a:solidFill>
                  <a:schemeClr val="tx2"/>
                </a:solidFill>
                <a:latin typeface="Arial" panose="020B0604020202020204" pitchFamily="34" charset="0"/>
              </a:defRPr>
            </a:lvl1pPr>
            <a:lvl2pPr marL="514350" indent="-171450">
              <a:lnSpc>
                <a:spcPct val="110000"/>
              </a:lnSpc>
              <a:spcBef>
                <a:spcPts val="675"/>
              </a:spcBef>
              <a:buFont typeface="Arial" panose="020B0604020202020204" pitchFamily="34" charset="0"/>
              <a:buChar char="−"/>
              <a:defRPr>
                <a:solidFill>
                  <a:schemeClr val="tx2"/>
                </a:solidFill>
                <a:latin typeface="Arial" panose="020B0604020202020204" pitchFamily="34" charset="0"/>
              </a:defRPr>
            </a:lvl2pPr>
            <a:lvl3pPr marL="857250" indent="-171450">
              <a:lnSpc>
                <a:spcPct val="110000"/>
              </a:lnSpc>
              <a:spcBef>
                <a:spcPts val="675"/>
              </a:spcBef>
              <a:buFont typeface="Arial" panose="020B0604020202020204" pitchFamily="34" charset="0"/>
              <a:buChar char="•"/>
              <a:defRPr sz="1500">
                <a:solidFill>
                  <a:schemeClr val="tx2"/>
                </a:solidFill>
                <a:latin typeface="Arial" panose="020B0604020202020204" pitchFamily="34" charset="0"/>
              </a:defRPr>
            </a:lvl3pPr>
            <a:lvl4pPr marL="1200150" indent="-171450">
              <a:lnSpc>
                <a:spcPct val="110000"/>
              </a:lnSpc>
              <a:spcBef>
                <a:spcPts val="675"/>
              </a:spcBef>
              <a:buFont typeface="Arial" panose="020B0604020202020204" pitchFamily="34" charset="0"/>
              <a:buChar char="•"/>
              <a:defRPr sz="1300">
                <a:solidFill>
                  <a:schemeClr val="tx2"/>
                </a:solidFill>
                <a:latin typeface="Arial" panose="020B0604020202020204" pitchFamily="34" charset="0"/>
              </a:defRPr>
            </a:lvl4pPr>
            <a:lvl5pPr marL="1543050" indent="-171450">
              <a:lnSpc>
                <a:spcPct val="110000"/>
              </a:lnSpc>
              <a:spcBef>
                <a:spcPts val="675"/>
              </a:spcBef>
              <a:buFont typeface="Arial" panose="020B0604020202020204" pitchFamily="34" charset="0"/>
              <a:buChar char="•"/>
              <a:defRPr sz="1300">
                <a:solidFill>
                  <a:schemeClr val="tx2"/>
                </a:solidFill>
                <a:latin typeface="Arial" panose="020B0604020202020204" pitchFamily="34" charset="0"/>
              </a:defRPr>
            </a:lvl5pPr>
            <a:lvl6pPr marL="2000250" indent="-171450" eaLnBrk="0" fontAlgn="base" hangingPunct="0">
              <a:lnSpc>
                <a:spcPct val="110000"/>
              </a:lnSpc>
              <a:spcBef>
                <a:spcPts val="675"/>
              </a:spcBef>
              <a:spcAft>
                <a:spcPct val="0"/>
              </a:spcAft>
              <a:buFont typeface="Arial" panose="020B0604020202020204" pitchFamily="34" charset="0"/>
              <a:buChar char="•"/>
              <a:defRPr sz="1300">
                <a:solidFill>
                  <a:schemeClr val="tx2"/>
                </a:solidFill>
                <a:latin typeface="Arial" panose="020B0604020202020204" pitchFamily="34" charset="0"/>
              </a:defRPr>
            </a:lvl6pPr>
            <a:lvl7pPr marL="2457450" indent="-171450" eaLnBrk="0" fontAlgn="base" hangingPunct="0">
              <a:lnSpc>
                <a:spcPct val="110000"/>
              </a:lnSpc>
              <a:spcBef>
                <a:spcPts val="675"/>
              </a:spcBef>
              <a:spcAft>
                <a:spcPct val="0"/>
              </a:spcAft>
              <a:buFont typeface="Arial" panose="020B0604020202020204" pitchFamily="34" charset="0"/>
              <a:buChar char="•"/>
              <a:defRPr sz="1300">
                <a:solidFill>
                  <a:schemeClr val="tx2"/>
                </a:solidFill>
                <a:latin typeface="Arial" panose="020B0604020202020204" pitchFamily="34" charset="0"/>
              </a:defRPr>
            </a:lvl7pPr>
            <a:lvl8pPr marL="2914650" indent="-171450" eaLnBrk="0" fontAlgn="base" hangingPunct="0">
              <a:lnSpc>
                <a:spcPct val="110000"/>
              </a:lnSpc>
              <a:spcBef>
                <a:spcPts val="675"/>
              </a:spcBef>
              <a:spcAft>
                <a:spcPct val="0"/>
              </a:spcAft>
              <a:buFont typeface="Arial" panose="020B0604020202020204" pitchFamily="34" charset="0"/>
              <a:buChar char="•"/>
              <a:defRPr sz="1300">
                <a:solidFill>
                  <a:schemeClr val="tx2"/>
                </a:solidFill>
                <a:latin typeface="Arial" panose="020B0604020202020204" pitchFamily="34" charset="0"/>
              </a:defRPr>
            </a:lvl8pPr>
            <a:lvl9pPr marL="3371850" indent="-171450" eaLnBrk="0" fontAlgn="base" hangingPunct="0">
              <a:lnSpc>
                <a:spcPct val="110000"/>
              </a:lnSpc>
              <a:spcBef>
                <a:spcPts val="675"/>
              </a:spcBef>
              <a:spcAft>
                <a:spcPct val="0"/>
              </a:spcAft>
              <a:buFont typeface="Arial" panose="020B0604020202020204" pitchFamily="34" charset="0"/>
              <a:buChar char="•"/>
              <a:defRPr sz="1300">
                <a:solidFill>
                  <a:schemeClr val="tx2"/>
                </a:solidFill>
                <a:latin typeface="Arial" panose="020B0604020202020204" pitchFamily="34" charset="0"/>
              </a:defRPr>
            </a:lvl9pPr>
          </a:lstStyle>
          <a:p>
            <a:pPr defTabSz="914400" eaLnBrk="1" hangingPunct="1">
              <a:lnSpc>
                <a:spcPct val="150000"/>
              </a:lnSpc>
              <a:spcBef>
                <a:spcPts val="600"/>
              </a:spcBef>
              <a:buFont typeface="Arial" panose="020B0604020202020204" pitchFamily="34" charset="0"/>
              <a:buNone/>
            </a:pPr>
            <a:r>
              <a:rPr lang="zh-CN" altLang="en-US" sz="2000">
                <a:latin typeface="思源黑体" panose="020B0500000000000000" pitchFamily="34" charset="-122"/>
                <a:ea typeface="思源黑体" panose="020B0500000000000000" pitchFamily="34" charset="-122"/>
                <a:cs typeface="Noto Sans" panose="020B0502040504020204" pitchFamily="34" charset="0"/>
              </a:rPr>
              <a:t>输入公式：</a:t>
            </a:r>
            <a:r>
              <a:rPr lang="en-US" altLang="zh-CN" sz="2000" b="1">
                <a:solidFill>
                  <a:schemeClr val="accent2"/>
                </a:solidFill>
                <a:latin typeface="思源黑体" panose="020B0500000000000000" pitchFamily="34" charset="-122"/>
                <a:ea typeface="思源黑体" panose="020B0500000000000000" pitchFamily="34" charset="-122"/>
                <a:cs typeface="Noto Sans" panose="020B0502040504020204" pitchFamily="34" charset="0"/>
              </a:rPr>
              <a:t>Keyword and FM T </a:t>
            </a:r>
            <a:r>
              <a:rPr lang="zh-CN" altLang="en-US" sz="2000">
                <a:latin typeface="思源黑体" panose="020B0500000000000000" pitchFamily="34" charset="-122"/>
                <a:ea typeface="思源黑体" panose="020B0500000000000000" pitchFamily="34" charset="-122"/>
                <a:cs typeface="Noto Sans" panose="020B0502040504020204" pitchFamily="34" charset="0"/>
              </a:rPr>
              <a:t>可以检索到</a:t>
            </a:r>
            <a:r>
              <a:rPr lang="en-US" altLang="zh-CN" sz="2000">
                <a:latin typeface="思源黑体" panose="020B0500000000000000" pitchFamily="34" charset="-122"/>
                <a:ea typeface="思源黑体" panose="020B0500000000000000" pitchFamily="34" charset="-122"/>
                <a:cs typeface="Noto Sans" panose="020B0502040504020204" pitchFamily="34" charset="0"/>
              </a:rPr>
              <a:t>HTML</a:t>
            </a:r>
            <a:r>
              <a:rPr lang="zh-CN" altLang="en-US" sz="2000">
                <a:latin typeface="思源黑体" panose="020B0500000000000000" pitchFamily="34" charset="-122"/>
                <a:ea typeface="思源黑体" panose="020B0500000000000000" pitchFamily="34" charset="-122"/>
                <a:cs typeface="Noto Sans" panose="020B0502040504020204" pitchFamily="34" charset="0"/>
              </a:rPr>
              <a:t>格式文献，实现全文翻译及在线朗读功能，注意</a:t>
            </a:r>
            <a:r>
              <a:rPr lang="en-US" altLang="zh-CN" sz="2000">
                <a:latin typeface="思源黑体" panose="020B0500000000000000" pitchFamily="34" charset="-122"/>
                <a:ea typeface="思源黑体" panose="020B0500000000000000" pitchFamily="34" charset="-122"/>
                <a:cs typeface="Noto Sans" panose="020B0502040504020204" pitchFamily="34" charset="0"/>
              </a:rPr>
              <a:t>PDF</a:t>
            </a:r>
            <a:r>
              <a:rPr lang="zh-CN" altLang="en-US" sz="2000">
                <a:latin typeface="思源黑体" panose="020B0500000000000000" pitchFamily="34" charset="-122"/>
                <a:ea typeface="思源黑体" panose="020B0500000000000000" pitchFamily="34" charset="-122"/>
                <a:cs typeface="Noto Sans" panose="020B0502040504020204" pitchFamily="34" charset="0"/>
              </a:rPr>
              <a:t>文章无此功能</a:t>
            </a:r>
          </a:p>
        </p:txBody>
      </p:sp>
      <p:sp>
        <p:nvSpPr>
          <p:cNvPr id="122885" name="Title 1">
            <a:extLst>
              <a:ext uri="{FF2B5EF4-FFF2-40B4-BE49-F238E27FC236}">
                <a16:creationId xmlns:a16="http://schemas.microsoft.com/office/drawing/2014/main" id="{B679666C-B529-BC3B-45C3-BF28CF0C9FA2}"/>
              </a:ext>
            </a:extLst>
          </p:cNvPr>
          <p:cNvSpPr txBox="1">
            <a:spLocks noChangeArrowheads="1"/>
          </p:cNvSpPr>
          <p:nvPr/>
        </p:nvSpPr>
        <p:spPr bwMode="auto">
          <a:xfrm>
            <a:off x="450850" y="415925"/>
            <a:ext cx="5072063" cy="102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defTabSz="914400" eaLnBrk="1" hangingPunct="1">
              <a:lnSpc>
                <a:spcPct val="110000"/>
              </a:lnSpc>
            </a:pPr>
            <a:r>
              <a:rPr lang="zh-CN" altLang="en-US" sz="3200" b="1">
                <a:solidFill>
                  <a:srgbClr val="002F56"/>
                </a:solidFill>
                <a:latin typeface="思源黑体" panose="020B0500000000000000" pitchFamily="34" charset="-122"/>
                <a:ea typeface="思源黑体" panose="020B0500000000000000" pitchFamily="34" charset="-122"/>
                <a:cs typeface="Open Sans" panose="020B0606030504020204" pitchFamily="34" charset="0"/>
              </a:rPr>
              <a:t>如何检索</a:t>
            </a:r>
            <a:r>
              <a:rPr lang="en-US" altLang="zh-CN" sz="3200" b="1">
                <a:solidFill>
                  <a:srgbClr val="002F56"/>
                </a:solidFill>
                <a:latin typeface="思源黑体" panose="020B0500000000000000" pitchFamily="34" charset="-122"/>
                <a:ea typeface="思源黑体" panose="020B0500000000000000" pitchFamily="34" charset="-122"/>
                <a:cs typeface="Open Sans" panose="020B0606030504020204" pitchFamily="34" charset="0"/>
              </a:rPr>
              <a:t>HTML</a:t>
            </a:r>
            <a:r>
              <a:rPr lang="zh-CN" altLang="en-US" sz="3200" b="1">
                <a:solidFill>
                  <a:srgbClr val="002F56"/>
                </a:solidFill>
                <a:latin typeface="思源黑体" panose="020B0500000000000000" pitchFamily="34" charset="-122"/>
                <a:ea typeface="思源黑体" panose="020B0500000000000000" pitchFamily="34" charset="-122"/>
                <a:cs typeface="Open Sans" panose="020B0606030504020204" pitchFamily="34" charset="0"/>
              </a:rPr>
              <a:t>格式文献？</a:t>
            </a:r>
            <a:endParaRPr lang="en-US" altLang="en-US" sz="3200" b="1">
              <a:solidFill>
                <a:srgbClr val="002F56"/>
              </a:solidFill>
              <a:latin typeface="思源黑体" panose="020B0500000000000000" pitchFamily="34" charset="-122"/>
              <a:ea typeface="思源黑体" panose="020B0500000000000000" pitchFamily="34" charset="-122"/>
              <a:cs typeface="Open Sans" panose="020B0606030504020204" pitchFamily="34" charset="0"/>
            </a:endParaRPr>
          </a:p>
        </p:txBody>
      </p:sp>
      <p:pic>
        <p:nvPicPr>
          <p:cNvPr id="122886" name="Graphic 14" descr="Badge Tick with solid fill">
            <a:extLst>
              <a:ext uri="{FF2B5EF4-FFF2-40B4-BE49-F238E27FC236}">
                <a16:creationId xmlns:a16="http://schemas.microsoft.com/office/drawing/2014/main" id="{A21701ED-A560-7A17-F8DA-76D507EB95A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2600" y="2211388"/>
            <a:ext cx="495300"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8">
            <a:extLst>
              <a:ext uri="{FF2B5EF4-FFF2-40B4-BE49-F238E27FC236}">
                <a16:creationId xmlns:a16="http://schemas.microsoft.com/office/drawing/2014/main" id="{E1654701-535E-6ED9-A313-E278D80CEB3F}"/>
              </a:ext>
            </a:extLst>
          </p:cNvPr>
          <p:cNvSpPr/>
          <p:nvPr/>
        </p:nvSpPr>
        <p:spPr>
          <a:xfrm>
            <a:off x="6405563" y="1438275"/>
            <a:ext cx="962025" cy="284163"/>
          </a:xfrm>
          <a:prstGeom prst="rect">
            <a:avLst/>
          </a:prstGeom>
          <a:noFill/>
          <a:ln w="666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400"/>
          </a:p>
        </p:txBody>
      </p:sp>
      <p:sp>
        <p:nvSpPr>
          <p:cNvPr id="8" name="Rectangle 8">
            <a:extLst>
              <a:ext uri="{FF2B5EF4-FFF2-40B4-BE49-F238E27FC236}">
                <a16:creationId xmlns:a16="http://schemas.microsoft.com/office/drawing/2014/main" id="{B73E63AD-C89F-C9E3-B947-97F79A34FE5B}"/>
              </a:ext>
            </a:extLst>
          </p:cNvPr>
          <p:cNvSpPr/>
          <p:nvPr/>
        </p:nvSpPr>
        <p:spPr>
          <a:xfrm>
            <a:off x="7319963" y="3670248"/>
            <a:ext cx="666750" cy="282575"/>
          </a:xfrm>
          <a:prstGeom prst="rect">
            <a:avLst/>
          </a:prstGeom>
          <a:noFill/>
          <a:ln w="666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400"/>
          </a:p>
        </p:txBody>
      </p:sp>
    </p:spTree>
  </p:cSld>
  <p:clrMapOvr>
    <a:masterClrMapping/>
  </p:clrMapOvr>
  <p:transition spd="med">
    <p:fade/>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30" name="Picture 5">
            <a:extLst>
              <a:ext uri="{FF2B5EF4-FFF2-40B4-BE49-F238E27FC236}">
                <a16:creationId xmlns:a16="http://schemas.microsoft.com/office/drawing/2014/main" id="{B3B019FB-3BEC-35E7-3C10-93B3C96A90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9388" y="981075"/>
            <a:ext cx="6534150" cy="539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2">
            <a:extLst>
              <a:ext uri="{FF2B5EF4-FFF2-40B4-BE49-F238E27FC236}">
                <a16:creationId xmlns:a16="http://schemas.microsoft.com/office/drawing/2014/main" id="{83874EEB-DBC7-E85D-A0A6-6399EB5FCD7B}"/>
              </a:ext>
            </a:extLst>
          </p:cNvPr>
          <p:cNvPicPr>
            <a:picLocks noChangeAspect="1"/>
          </p:cNvPicPr>
          <p:nvPr/>
        </p:nvPicPr>
        <p:blipFill>
          <a:blip r:embed="rId4"/>
          <a:stretch>
            <a:fillRect/>
          </a:stretch>
        </p:blipFill>
        <p:spPr>
          <a:xfrm>
            <a:off x="5517708" y="1249728"/>
            <a:ext cx="5982993" cy="3405404"/>
          </a:xfrm>
          <a:prstGeom prst="rect">
            <a:avLst/>
          </a:prstGeom>
        </p:spPr>
      </p:pic>
      <p:sp>
        <p:nvSpPr>
          <p:cNvPr id="124932" name="Content Placeholder 1">
            <a:extLst>
              <a:ext uri="{FF2B5EF4-FFF2-40B4-BE49-F238E27FC236}">
                <a16:creationId xmlns:a16="http://schemas.microsoft.com/office/drawing/2014/main" id="{920547AA-4087-B831-B2D2-54B862FD2D9A}"/>
              </a:ext>
            </a:extLst>
          </p:cNvPr>
          <p:cNvSpPr txBox="1">
            <a:spLocks noChangeArrowheads="1"/>
          </p:cNvSpPr>
          <p:nvPr/>
        </p:nvSpPr>
        <p:spPr bwMode="auto">
          <a:xfrm>
            <a:off x="1135063" y="2211388"/>
            <a:ext cx="3765550" cy="294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110000"/>
              </a:lnSpc>
              <a:spcBef>
                <a:spcPts val="675"/>
              </a:spcBef>
              <a:buFont typeface="Arial" panose="020B0604020202020204" pitchFamily="34" charset="0"/>
              <a:buChar char="•"/>
              <a:defRPr sz="2100">
                <a:solidFill>
                  <a:schemeClr val="tx2"/>
                </a:solidFill>
                <a:latin typeface="Arial" panose="020B0604020202020204" pitchFamily="34" charset="0"/>
              </a:defRPr>
            </a:lvl1pPr>
            <a:lvl2pPr marL="514350" indent="-171450">
              <a:lnSpc>
                <a:spcPct val="110000"/>
              </a:lnSpc>
              <a:spcBef>
                <a:spcPts val="675"/>
              </a:spcBef>
              <a:buFont typeface="Arial" panose="020B0604020202020204" pitchFamily="34" charset="0"/>
              <a:buChar char="−"/>
              <a:defRPr>
                <a:solidFill>
                  <a:schemeClr val="tx2"/>
                </a:solidFill>
                <a:latin typeface="Arial" panose="020B0604020202020204" pitchFamily="34" charset="0"/>
              </a:defRPr>
            </a:lvl2pPr>
            <a:lvl3pPr marL="857250" indent="-171450">
              <a:lnSpc>
                <a:spcPct val="110000"/>
              </a:lnSpc>
              <a:spcBef>
                <a:spcPts val="675"/>
              </a:spcBef>
              <a:buFont typeface="Arial" panose="020B0604020202020204" pitchFamily="34" charset="0"/>
              <a:buChar char="•"/>
              <a:defRPr sz="1500">
                <a:solidFill>
                  <a:schemeClr val="tx2"/>
                </a:solidFill>
                <a:latin typeface="Arial" panose="020B0604020202020204" pitchFamily="34" charset="0"/>
              </a:defRPr>
            </a:lvl3pPr>
            <a:lvl4pPr marL="1200150" indent="-171450">
              <a:lnSpc>
                <a:spcPct val="110000"/>
              </a:lnSpc>
              <a:spcBef>
                <a:spcPts val="675"/>
              </a:spcBef>
              <a:buFont typeface="Arial" panose="020B0604020202020204" pitchFamily="34" charset="0"/>
              <a:buChar char="•"/>
              <a:defRPr sz="1300">
                <a:solidFill>
                  <a:schemeClr val="tx2"/>
                </a:solidFill>
                <a:latin typeface="Arial" panose="020B0604020202020204" pitchFamily="34" charset="0"/>
              </a:defRPr>
            </a:lvl4pPr>
            <a:lvl5pPr marL="1543050" indent="-171450">
              <a:lnSpc>
                <a:spcPct val="110000"/>
              </a:lnSpc>
              <a:spcBef>
                <a:spcPts val="675"/>
              </a:spcBef>
              <a:buFont typeface="Arial" panose="020B0604020202020204" pitchFamily="34" charset="0"/>
              <a:buChar char="•"/>
              <a:defRPr sz="1300">
                <a:solidFill>
                  <a:schemeClr val="tx2"/>
                </a:solidFill>
                <a:latin typeface="Arial" panose="020B0604020202020204" pitchFamily="34" charset="0"/>
              </a:defRPr>
            </a:lvl5pPr>
            <a:lvl6pPr marL="2000250" indent="-171450" eaLnBrk="0" fontAlgn="base" hangingPunct="0">
              <a:lnSpc>
                <a:spcPct val="110000"/>
              </a:lnSpc>
              <a:spcBef>
                <a:spcPts val="675"/>
              </a:spcBef>
              <a:spcAft>
                <a:spcPct val="0"/>
              </a:spcAft>
              <a:buFont typeface="Arial" panose="020B0604020202020204" pitchFamily="34" charset="0"/>
              <a:buChar char="•"/>
              <a:defRPr sz="1300">
                <a:solidFill>
                  <a:schemeClr val="tx2"/>
                </a:solidFill>
                <a:latin typeface="Arial" panose="020B0604020202020204" pitchFamily="34" charset="0"/>
              </a:defRPr>
            </a:lvl6pPr>
            <a:lvl7pPr marL="2457450" indent="-171450" eaLnBrk="0" fontAlgn="base" hangingPunct="0">
              <a:lnSpc>
                <a:spcPct val="110000"/>
              </a:lnSpc>
              <a:spcBef>
                <a:spcPts val="675"/>
              </a:spcBef>
              <a:spcAft>
                <a:spcPct val="0"/>
              </a:spcAft>
              <a:buFont typeface="Arial" panose="020B0604020202020204" pitchFamily="34" charset="0"/>
              <a:buChar char="•"/>
              <a:defRPr sz="1300">
                <a:solidFill>
                  <a:schemeClr val="tx2"/>
                </a:solidFill>
                <a:latin typeface="Arial" panose="020B0604020202020204" pitchFamily="34" charset="0"/>
              </a:defRPr>
            </a:lvl7pPr>
            <a:lvl8pPr marL="2914650" indent="-171450" eaLnBrk="0" fontAlgn="base" hangingPunct="0">
              <a:lnSpc>
                <a:spcPct val="110000"/>
              </a:lnSpc>
              <a:spcBef>
                <a:spcPts val="675"/>
              </a:spcBef>
              <a:spcAft>
                <a:spcPct val="0"/>
              </a:spcAft>
              <a:buFont typeface="Arial" panose="020B0604020202020204" pitchFamily="34" charset="0"/>
              <a:buChar char="•"/>
              <a:defRPr sz="1300">
                <a:solidFill>
                  <a:schemeClr val="tx2"/>
                </a:solidFill>
                <a:latin typeface="Arial" panose="020B0604020202020204" pitchFamily="34" charset="0"/>
              </a:defRPr>
            </a:lvl8pPr>
            <a:lvl9pPr marL="3371850" indent="-171450" eaLnBrk="0" fontAlgn="base" hangingPunct="0">
              <a:lnSpc>
                <a:spcPct val="110000"/>
              </a:lnSpc>
              <a:spcBef>
                <a:spcPts val="675"/>
              </a:spcBef>
              <a:spcAft>
                <a:spcPct val="0"/>
              </a:spcAft>
              <a:buFont typeface="Arial" panose="020B0604020202020204" pitchFamily="34" charset="0"/>
              <a:buChar char="•"/>
              <a:defRPr sz="1300">
                <a:solidFill>
                  <a:schemeClr val="tx2"/>
                </a:solidFill>
                <a:latin typeface="Arial" panose="020B0604020202020204" pitchFamily="34" charset="0"/>
              </a:defRPr>
            </a:lvl9pPr>
          </a:lstStyle>
          <a:p>
            <a:pPr defTabSz="914400" eaLnBrk="1" hangingPunct="1">
              <a:lnSpc>
                <a:spcPct val="150000"/>
              </a:lnSpc>
              <a:spcBef>
                <a:spcPts val="600"/>
              </a:spcBef>
              <a:buFont typeface="Arial" panose="020B0604020202020204" pitchFamily="34" charset="0"/>
              <a:buNone/>
            </a:pPr>
            <a:r>
              <a:rPr lang="zh-CN" altLang="en-US" sz="2000">
                <a:latin typeface="思源黑体" panose="020B0500000000000000" pitchFamily="34" charset="-122"/>
                <a:ea typeface="思源黑体" panose="020B0500000000000000" pitchFamily="34" charset="-122"/>
                <a:cs typeface="Noto Sans" panose="020B0502040504020204" pitchFamily="34" charset="0"/>
              </a:rPr>
              <a:t>输入公式：</a:t>
            </a:r>
            <a:r>
              <a:rPr lang="en-US" altLang="zh-CN" sz="2000" b="1">
                <a:solidFill>
                  <a:schemeClr val="accent2"/>
                </a:solidFill>
                <a:latin typeface="思源黑体" panose="020B0500000000000000" pitchFamily="34" charset="-122"/>
                <a:ea typeface="思源黑体" panose="020B0500000000000000" pitchFamily="34" charset="-122"/>
                <a:cs typeface="Noto Sans" panose="020B0502040504020204" pitchFamily="34" charset="0"/>
              </a:rPr>
              <a:t>Keyword and DT 7</a:t>
            </a:r>
            <a:r>
              <a:rPr lang="zh-CN" altLang="en-US" sz="2000">
                <a:latin typeface="思源黑体" panose="020B0500000000000000" pitchFamily="34" charset="-122"/>
                <a:ea typeface="思源黑体" panose="020B0500000000000000" pitchFamily="34" charset="-122"/>
                <a:cs typeface="Noto Sans" panose="020B0502040504020204" pitchFamily="34" charset="0"/>
              </a:rPr>
              <a:t>可以检索到最近</a:t>
            </a:r>
            <a:r>
              <a:rPr lang="en-US" altLang="zh-CN" sz="2000">
                <a:latin typeface="思源黑体" panose="020B0500000000000000" pitchFamily="34" charset="-122"/>
                <a:ea typeface="思源黑体" panose="020B0500000000000000" pitchFamily="34" charset="-122"/>
                <a:cs typeface="Noto Sans" panose="020B0502040504020204" pitchFamily="34" charset="0"/>
              </a:rPr>
              <a:t>7</a:t>
            </a:r>
            <a:r>
              <a:rPr lang="zh-CN" altLang="en-US" sz="2000">
                <a:latin typeface="思源黑体" panose="020B0500000000000000" pitchFamily="34" charset="-122"/>
                <a:ea typeface="思源黑体" panose="020B0500000000000000" pitchFamily="34" charset="-122"/>
                <a:cs typeface="Noto Sans" panose="020B0502040504020204" pitchFamily="34" charset="0"/>
              </a:rPr>
              <a:t>天发表的文献</a:t>
            </a:r>
          </a:p>
        </p:txBody>
      </p:sp>
      <p:sp>
        <p:nvSpPr>
          <p:cNvPr id="124933" name="Title 1">
            <a:extLst>
              <a:ext uri="{FF2B5EF4-FFF2-40B4-BE49-F238E27FC236}">
                <a16:creationId xmlns:a16="http://schemas.microsoft.com/office/drawing/2014/main" id="{97251FC7-D986-689F-AC63-C07C96564711}"/>
              </a:ext>
            </a:extLst>
          </p:cNvPr>
          <p:cNvSpPr txBox="1">
            <a:spLocks noChangeArrowheads="1"/>
          </p:cNvSpPr>
          <p:nvPr/>
        </p:nvSpPr>
        <p:spPr bwMode="auto">
          <a:xfrm>
            <a:off x="398463" y="484188"/>
            <a:ext cx="5070475" cy="1023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defTabSz="914400" eaLnBrk="1" hangingPunct="1">
              <a:lnSpc>
                <a:spcPct val="110000"/>
              </a:lnSpc>
            </a:pPr>
            <a:r>
              <a:rPr lang="zh-CN" altLang="en-US" sz="3200" b="1">
                <a:solidFill>
                  <a:srgbClr val="002F56"/>
                </a:solidFill>
                <a:latin typeface="思源黑体" panose="020B0500000000000000" pitchFamily="34" charset="-122"/>
                <a:ea typeface="思源黑体" panose="020B0500000000000000" pitchFamily="34" charset="-122"/>
                <a:cs typeface="Open Sans" panose="020B0606030504020204" pitchFamily="34" charset="0"/>
              </a:rPr>
              <a:t>检索最近一周发表的文献？</a:t>
            </a:r>
            <a:endParaRPr lang="en-US" altLang="en-US" sz="3200" b="1">
              <a:solidFill>
                <a:srgbClr val="002F56"/>
              </a:solidFill>
              <a:latin typeface="思源黑体" panose="020B0500000000000000" pitchFamily="34" charset="-122"/>
              <a:ea typeface="思源黑体" panose="020B0500000000000000" pitchFamily="34" charset="-122"/>
              <a:cs typeface="Open Sans" panose="020B0606030504020204" pitchFamily="34" charset="0"/>
            </a:endParaRPr>
          </a:p>
        </p:txBody>
      </p:sp>
      <p:pic>
        <p:nvPicPr>
          <p:cNvPr id="124934" name="Graphic 14" descr="Badge Tick with solid fill">
            <a:extLst>
              <a:ext uri="{FF2B5EF4-FFF2-40B4-BE49-F238E27FC236}">
                <a16:creationId xmlns:a16="http://schemas.microsoft.com/office/drawing/2014/main" id="{E9369B8F-1F66-7634-805D-591DDA7AC4A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2600" y="2211388"/>
            <a:ext cx="495300"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a:extLst>
              <a:ext uri="{FF2B5EF4-FFF2-40B4-BE49-F238E27FC236}">
                <a16:creationId xmlns:a16="http://schemas.microsoft.com/office/drawing/2014/main" id="{8E323587-A6B9-60A7-4643-85BD865C3E43}"/>
              </a:ext>
            </a:extLst>
          </p:cNvPr>
          <p:cNvSpPr/>
          <p:nvPr/>
        </p:nvSpPr>
        <p:spPr>
          <a:xfrm>
            <a:off x="6334110" y="1959319"/>
            <a:ext cx="757237" cy="260350"/>
          </a:xfrm>
          <a:prstGeom prst="rect">
            <a:avLst/>
          </a:prstGeom>
          <a:noFill/>
          <a:ln w="666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400"/>
          </a:p>
        </p:txBody>
      </p:sp>
      <p:sp>
        <p:nvSpPr>
          <p:cNvPr id="10" name="Rectangle 8">
            <a:extLst>
              <a:ext uri="{FF2B5EF4-FFF2-40B4-BE49-F238E27FC236}">
                <a16:creationId xmlns:a16="http://schemas.microsoft.com/office/drawing/2014/main" id="{7192E715-C008-05A4-38BD-66C8ADF96534}"/>
              </a:ext>
            </a:extLst>
          </p:cNvPr>
          <p:cNvSpPr/>
          <p:nvPr/>
        </p:nvSpPr>
        <p:spPr>
          <a:xfrm>
            <a:off x="7638263" y="3704732"/>
            <a:ext cx="458788" cy="257658"/>
          </a:xfrm>
          <a:prstGeom prst="rect">
            <a:avLst/>
          </a:prstGeom>
          <a:noFill/>
          <a:ln w="666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400"/>
          </a:p>
        </p:txBody>
      </p:sp>
    </p:spTree>
  </p:cSld>
  <p:clrMapOvr>
    <a:masterClrMapping/>
  </p:clrMapOvr>
  <p:transition spd="med">
    <p:fade/>
  </p:transition>
</p:sld>
</file>

<file path=ppt/tags/tag1.xml><?xml version="1.0" encoding="utf-8"?>
<p:tagLst xmlns:a="http://schemas.openxmlformats.org/drawingml/2006/main" xmlns:r="http://schemas.openxmlformats.org/officeDocument/2006/relationships" xmlns:p="http://schemas.openxmlformats.org/presentationml/2006/main">
  <p:tag name="KSO_WPP_MARK_KEY" val="c0d0c228-f5dc-4047-9706-815926207e38"/>
  <p:tag name="COMMONDATA" val="eyJoZGlkIjoiYTUwNWZjMWI0MjIyZDI0NmY2NWZkNjIxN2ZjY2UxZjgifQ=="/>
</p:tagLst>
</file>

<file path=ppt/theme/_rels/theme17.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image" Target="../media/image129.jpeg"/></Relationships>
</file>

<file path=ppt/theme/theme1.xml><?xml version="1.0" encoding="utf-8"?>
<a:theme xmlns:a="http://schemas.openxmlformats.org/drawingml/2006/main" name="1_EBSCO General - Body">
  <a:themeElements>
    <a:clrScheme name="Custom 3">
      <a:dk1>
        <a:srgbClr val="000000"/>
      </a:dk1>
      <a:lt1>
        <a:srgbClr val="FFFFFF"/>
      </a:lt1>
      <a:dk2>
        <a:srgbClr val="454545"/>
      </a:dk2>
      <a:lt2>
        <a:srgbClr val="E7E6E6"/>
      </a:lt2>
      <a:accent1>
        <a:srgbClr val="002F56"/>
      </a:accent1>
      <a:accent2>
        <a:srgbClr val="3E75CF"/>
      </a:accent2>
      <a:accent3>
        <a:srgbClr val="007693"/>
      </a:accent3>
      <a:accent4>
        <a:srgbClr val="B31782"/>
      </a:accent4>
      <a:accent5>
        <a:srgbClr val="F78B1E"/>
      </a:accent5>
      <a:accent6>
        <a:srgbClr val="8A8A8A"/>
      </a:accent6>
      <a:hlink>
        <a:srgbClr val="0563C1"/>
      </a:hlink>
      <a:folHlink>
        <a:srgbClr val="954F72"/>
      </a:folHlink>
    </a:clrScheme>
    <a:fontScheme name="EBSCO General">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gradFill>
          <a:gsLst>
            <a:gs pos="50000">
              <a:srgbClr val="10387A"/>
            </a:gs>
            <a:gs pos="50000">
              <a:schemeClr val="accent1"/>
            </a:gs>
          </a:gsLst>
          <a:lin ang="14100000" scaled="0"/>
        </a:gradFill>
        <a:ln>
          <a:noFill/>
        </a:ln>
      </a:spPr>
      <a:bodyPr rtlCol="0" anchor="ctr"/>
      <a:lstStyle>
        <a:defPPr algn="ctr">
          <a:defRPr sz="1400" dirty="0"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cap="rnd">
          <a:solidFill>
            <a:schemeClr val="bg1">
              <a:lumMod val="50000"/>
            </a:schemeClr>
          </a:solidFill>
          <a:round/>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13_EBSCO General - Body">
  <a:themeElements>
    <a:clrScheme name="EBSCO 1">
      <a:dk1>
        <a:srgbClr val="000000"/>
      </a:dk1>
      <a:lt1>
        <a:srgbClr val="FFFFFF"/>
      </a:lt1>
      <a:dk2>
        <a:srgbClr val="454545"/>
      </a:dk2>
      <a:lt2>
        <a:srgbClr val="E7E6E6"/>
      </a:lt2>
      <a:accent1>
        <a:srgbClr val="002F56"/>
      </a:accent1>
      <a:accent2>
        <a:srgbClr val="3E75CF"/>
      </a:accent2>
      <a:accent3>
        <a:srgbClr val="007693"/>
      </a:accent3>
      <a:accent4>
        <a:srgbClr val="B31782"/>
      </a:accent4>
      <a:accent5>
        <a:srgbClr val="F9A814"/>
      </a:accent5>
      <a:accent6>
        <a:srgbClr val="8A8A8A"/>
      </a:accent6>
      <a:hlink>
        <a:srgbClr val="0563C1"/>
      </a:hlink>
      <a:folHlink>
        <a:srgbClr val="954F72"/>
      </a:folHlink>
    </a:clrScheme>
    <a:fontScheme name="自定义 6">
      <a:majorFont>
        <a:latin typeface="思源黑体"/>
        <a:ea typeface="思源黑体"/>
        <a:cs typeface=""/>
      </a:majorFont>
      <a:minorFont>
        <a:latin typeface="Times New Roman"/>
        <a:ea typeface="思源黑体"/>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sz="1400" dirty="0"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cap="rnd">
          <a:solidFill>
            <a:schemeClr val="bg1">
              <a:lumMod val="50000"/>
            </a:schemeClr>
          </a:solidFill>
          <a:round/>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EBSCO-General-All-PowerPoint-Template 2  -  Read-Only" id="{E69ADECE-758C-0341-B07F-A60C67F7C664}" vid="{50EBE250-4662-2946-B190-CE88F30C1A6A}"/>
    </a:ext>
  </a:extLst>
</a:theme>
</file>

<file path=ppt/theme/theme11.xml><?xml version="1.0" encoding="utf-8"?>
<a:theme xmlns:a="http://schemas.openxmlformats.org/drawingml/2006/main" name="19_EBSCO General - Body">
  <a:themeElements>
    <a:clrScheme name="EBSCO 1">
      <a:dk1>
        <a:srgbClr val="000000"/>
      </a:dk1>
      <a:lt1>
        <a:srgbClr val="FFFFFF"/>
      </a:lt1>
      <a:dk2>
        <a:srgbClr val="454545"/>
      </a:dk2>
      <a:lt2>
        <a:srgbClr val="E7E6E6"/>
      </a:lt2>
      <a:accent1>
        <a:srgbClr val="002F56"/>
      </a:accent1>
      <a:accent2>
        <a:srgbClr val="3E75CF"/>
      </a:accent2>
      <a:accent3>
        <a:srgbClr val="007693"/>
      </a:accent3>
      <a:accent4>
        <a:srgbClr val="B31782"/>
      </a:accent4>
      <a:accent5>
        <a:srgbClr val="F9A814"/>
      </a:accent5>
      <a:accent6>
        <a:srgbClr val="8A8A8A"/>
      </a:accent6>
      <a:hlink>
        <a:srgbClr val="0563C1"/>
      </a:hlink>
      <a:folHlink>
        <a:srgbClr val="954F72"/>
      </a:folHlink>
    </a:clrScheme>
    <a:fontScheme name="自定义 6">
      <a:majorFont>
        <a:latin typeface="思源黑体"/>
        <a:ea typeface="思源黑体"/>
        <a:cs typeface=""/>
      </a:majorFont>
      <a:minorFont>
        <a:latin typeface="Times New Roman"/>
        <a:ea typeface="思源黑体"/>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sz="1400" dirty="0"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cap="rnd">
          <a:solidFill>
            <a:schemeClr val="bg1">
              <a:lumMod val="50000"/>
            </a:schemeClr>
          </a:solidFill>
          <a:round/>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EBSCO 2015 Theme v2" id="{2975043A-C95F-4D9D-8966-BD2F9103FC35}" vid="{A25642F3-7D27-431F-B3B7-742F97631E52}"/>
    </a:ext>
  </a:extLst>
</a:theme>
</file>

<file path=ppt/theme/theme12.xml><?xml version="1.0" encoding="utf-8"?>
<a:theme xmlns:a="http://schemas.openxmlformats.org/drawingml/2006/main" name="3_Default Design">
  <a:themeElements>
    <a:clrScheme name="Default Design 8">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969696"/>
      </a:hlink>
      <a:folHlink>
        <a:srgbClr val="B2B2B2"/>
      </a:folHlink>
    </a:clrScheme>
    <a:fontScheme name="Default Design">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2500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2500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Default Design 8">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969696"/>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4_EBSCO General - Body">
  <a:themeElements>
    <a:clrScheme name="EBSCO General">
      <a:dk1>
        <a:sysClr val="windowText" lastClr="000000"/>
      </a:dk1>
      <a:lt1>
        <a:sysClr val="window" lastClr="FFFFFF"/>
      </a:lt1>
      <a:dk2>
        <a:srgbClr val="454545"/>
      </a:dk2>
      <a:lt2>
        <a:srgbClr val="E7E6E6"/>
      </a:lt2>
      <a:accent1>
        <a:srgbClr val="002F56"/>
      </a:accent1>
      <a:accent2>
        <a:srgbClr val="3E75CF"/>
      </a:accent2>
      <a:accent3>
        <a:srgbClr val="2F9A41"/>
      </a:accent3>
      <a:accent4>
        <a:srgbClr val="DF5B57"/>
      </a:accent4>
      <a:accent5>
        <a:srgbClr val="FCB83E"/>
      </a:accent5>
      <a:accent6>
        <a:srgbClr val="8A8A8A"/>
      </a:accent6>
      <a:hlink>
        <a:srgbClr val="0563C1"/>
      </a:hlink>
      <a:folHlink>
        <a:srgbClr val="954F72"/>
      </a:folHlink>
    </a:clrScheme>
    <a:fontScheme name="EBSCO General">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gradFill>
          <a:gsLst>
            <a:gs pos="50000">
              <a:srgbClr val="10387A"/>
            </a:gs>
            <a:gs pos="50000">
              <a:schemeClr val="accent1"/>
            </a:gs>
          </a:gsLst>
          <a:lin ang="14100000" scaled="0"/>
        </a:gradFill>
        <a:ln>
          <a:noFill/>
        </a:ln>
      </a:spPr>
      <a:bodyPr rtlCol="0" anchor="ctr"/>
      <a:lstStyle>
        <a:defPPr algn="ctr">
          <a:defRPr sz="1400" dirty="0"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cap="rnd">
          <a:solidFill>
            <a:schemeClr val="bg1">
              <a:lumMod val="50000"/>
            </a:schemeClr>
          </a:solidFill>
          <a:round/>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EBSCO 2015 Theme v2" id="{2975043A-C95F-4D9D-8966-BD2F9103FC35}" vid="{A25642F3-7D27-431F-B3B7-742F97631E52}"/>
    </a:ext>
  </a:extLst>
</a:theme>
</file>

<file path=ppt/theme/theme14.xml><?xml version="1.0" encoding="utf-8"?>
<a:theme xmlns:a="http://schemas.openxmlformats.org/drawingml/2006/main" name="6_EBSCO General - Body">
  <a:themeElements>
    <a:clrScheme name="Custom 3">
      <a:dk1>
        <a:srgbClr val="000000"/>
      </a:dk1>
      <a:lt1>
        <a:srgbClr val="FFFFFF"/>
      </a:lt1>
      <a:dk2>
        <a:srgbClr val="454545"/>
      </a:dk2>
      <a:lt2>
        <a:srgbClr val="E7E6E6"/>
      </a:lt2>
      <a:accent1>
        <a:srgbClr val="002F56"/>
      </a:accent1>
      <a:accent2>
        <a:srgbClr val="3E75CF"/>
      </a:accent2>
      <a:accent3>
        <a:srgbClr val="007693"/>
      </a:accent3>
      <a:accent4>
        <a:srgbClr val="B31782"/>
      </a:accent4>
      <a:accent5>
        <a:srgbClr val="F78B1E"/>
      </a:accent5>
      <a:accent6>
        <a:srgbClr val="8A8A8A"/>
      </a:accent6>
      <a:hlink>
        <a:srgbClr val="0563C1"/>
      </a:hlink>
      <a:folHlink>
        <a:srgbClr val="954F72"/>
      </a:folHlink>
    </a:clrScheme>
    <a:fontScheme name="EBSCO General">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gradFill>
          <a:gsLst>
            <a:gs pos="50000">
              <a:srgbClr val="10387A"/>
            </a:gs>
            <a:gs pos="50000">
              <a:schemeClr val="accent1"/>
            </a:gs>
          </a:gsLst>
          <a:lin ang="14100000" scaled="0"/>
        </a:gradFill>
        <a:ln>
          <a:noFill/>
        </a:ln>
      </a:spPr>
      <a:bodyPr rtlCol="0" anchor="ctr"/>
      <a:lstStyle>
        <a:defPPr algn="ctr">
          <a:defRPr sz="1400" dirty="0"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cap="rnd">
          <a:solidFill>
            <a:schemeClr val="bg1">
              <a:lumMod val="50000"/>
            </a:schemeClr>
          </a:solidFill>
          <a:round/>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EBSCO 2015 Theme v2" id="{2975043A-C95F-4D9D-8966-BD2F9103FC35}" vid="{A25642F3-7D27-431F-B3B7-742F97631E52}"/>
    </a:ext>
  </a:extLst>
</a:theme>
</file>

<file path=ppt/theme/theme15.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6.xml><?xml version="1.0" encoding="utf-8"?>
<a:theme xmlns:a="http://schemas.openxmlformats.org/drawingml/2006/main" name="7_EBSCO General - Body">
  <a:themeElements>
    <a:clrScheme name="Custom 3">
      <a:dk1>
        <a:srgbClr val="000000"/>
      </a:dk1>
      <a:lt1>
        <a:srgbClr val="FFFFFF"/>
      </a:lt1>
      <a:dk2>
        <a:srgbClr val="454545"/>
      </a:dk2>
      <a:lt2>
        <a:srgbClr val="E7E6E6"/>
      </a:lt2>
      <a:accent1>
        <a:srgbClr val="002F56"/>
      </a:accent1>
      <a:accent2>
        <a:srgbClr val="3E75CF"/>
      </a:accent2>
      <a:accent3>
        <a:srgbClr val="007693"/>
      </a:accent3>
      <a:accent4>
        <a:srgbClr val="B31782"/>
      </a:accent4>
      <a:accent5>
        <a:srgbClr val="F78B1E"/>
      </a:accent5>
      <a:accent6>
        <a:srgbClr val="8A8A8A"/>
      </a:accent6>
      <a:hlink>
        <a:srgbClr val="0563C1"/>
      </a:hlink>
      <a:folHlink>
        <a:srgbClr val="954F72"/>
      </a:folHlink>
    </a:clrScheme>
    <a:fontScheme name="EBSCO General">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sz="1400" dirty="0"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cap="rnd">
          <a:solidFill>
            <a:schemeClr val="bg1">
              <a:lumMod val="50000"/>
            </a:schemeClr>
          </a:solidFill>
          <a:round/>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Civic">
  <a:themeElements>
    <a:clrScheme name="Tutorial Template">
      <a:dk1>
        <a:srgbClr val="000000"/>
      </a:dk1>
      <a:lt1>
        <a:srgbClr val="FFFFFF"/>
      </a:lt1>
      <a:dk2>
        <a:srgbClr val="1F497D"/>
      </a:dk2>
      <a:lt2>
        <a:srgbClr val="EEECE1"/>
      </a:lt2>
      <a:accent1>
        <a:srgbClr val="1F497D"/>
      </a:accent1>
      <a:accent2>
        <a:srgbClr val="1F497D"/>
      </a:accent2>
      <a:accent3>
        <a:srgbClr val="1F497D"/>
      </a:accent3>
      <a:accent4>
        <a:srgbClr val="1F497D"/>
      </a:accent4>
      <a:accent5>
        <a:srgbClr val="1F497D"/>
      </a:accent5>
      <a:accent6>
        <a:srgbClr val="1F497D"/>
      </a:accent6>
      <a:hlink>
        <a:srgbClr val="0000FF"/>
      </a:hlink>
      <a:folHlink>
        <a:srgbClr val="5F0060"/>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extraClrSchemeLst/>
</a:theme>
</file>

<file path=ppt/theme/theme18.xml><?xml version="1.0" encoding="utf-8"?>
<a:theme xmlns:a="http://schemas.openxmlformats.org/drawingml/2006/main" name="14_EBSCO General - Body">
  <a:themeElements>
    <a:clrScheme name="Custom 3">
      <a:dk1>
        <a:srgbClr val="000000"/>
      </a:dk1>
      <a:lt1>
        <a:srgbClr val="FFFFFF"/>
      </a:lt1>
      <a:dk2>
        <a:srgbClr val="454545"/>
      </a:dk2>
      <a:lt2>
        <a:srgbClr val="E7E6E6"/>
      </a:lt2>
      <a:accent1>
        <a:srgbClr val="002F56"/>
      </a:accent1>
      <a:accent2>
        <a:srgbClr val="3E75CF"/>
      </a:accent2>
      <a:accent3>
        <a:srgbClr val="007693"/>
      </a:accent3>
      <a:accent4>
        <a:srgbClr val="B31782"/>
      </a:accent4>
      <a:accent5>
        <a:srgbClr val="F78B1E"/>
      </a:accent5>
      <a:accent6>
        <a:srgbClr val="8A8A8A"/>
      </a:accent6>
      <a:hlink>
        <a:srgbClr val="0563C1"/>
      </a:hlink>
      <a:folHlink>
        <a:srgbClr val="954F72"/>
      </a:folHlink>
    </a:clrScheme>
    <a:fontScheme name="自定义 4">
      <a:majorFont>
        <a:latin typeface="Times New Roman"/>
        <a:ea typeface="宋体"/>
        <a:cs typeface=""/>
      </a:majorFont>
      <a:minorFont>
        <a:latin typeface="Times New Roman"/>
        <a:ea typeface="宋体"/>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sz="1400" dirty="0"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cap="rnd">
          <a:solidFill>
            <a:schemeClr val="bg1">
              <a:lumMod val="50000"/>
            </a:schemeClr>
          </a:solidFill>
          <a:round/>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EBSCO 2015 Theme v2" id="{2975043A-C95F-4D9D-8966-BD2F9103FC35}" vid="{A25642F3-7D27-431F-B3B7-742F97631E52}"/>
    </a:ext>
  </a:extLst>
</a:theme>
</file>

<file path=ppt/theme/theme19.xml><?xml version="1.0" encoding="utf-8"?>
<a:theme xmlns:a="http://schemas.openxmlformats.org/drawingml/2006/main" name="15_EBSCO General - Body">
  <a:themeElements>
    <a:clrScheme name="Custom 3">
      <a:dk1>
        <a:srgbClr val="000000"/>
      </a:dk1>
      <a:lt1>
        <a:srgbClr val="FFFFFF"/>
      </a:lt1>
      <a:dk2>
        <a:srgbClr val="454545"/>
      </a:dk2>
      <a:lt2>
        <a:srgbClr val="E7E6E6"/>
      </a:lt2>
      <a:accent1>
        <a:srgbClr val="002F56"/>
      </a:accent1>
      <a:accent2>
        <a:srgbClr val="3E75CF"/>
      </a:accent2>
      <a:accent3>
        <a:srgbClr val="007693"/>
      </a:accent3>
      <a:accent4>
        <a:srgbClr val="B31782"/>
      </a:accent4>
      <a:accent5>
        <a:srgbClr val="F78B1E"/>
      </a:accent5>
      <a:accent6>
        <a:srgbClr val="8A8A8A"/>
      </a:accent6>
      <a:hlink>
        <a:srgbClr val="0563C1"/>
      </a:hlink>
      <a:folHlink>
        <a:srgbClr val="954F72"/>
      </a:folHlink>
    </a:clrScheme>
    <a:fontScheme name="自定义 4">
      <a:majorFont>
        <a:latin typeface="Times New Roman"/>
        <a:ea typeface="宋体"/>
        <a:cs typeface=""/>
      </a:majorFont>
      <a:minorFont>
        <a:latin typeface="Times New Roman"/>
        <a:ea typeface="宋体"/>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sz="1400" dirty="0"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cap="rnd">
          <a:solidFill>
            <a:schemeClr val="bg1">
              <a:lumMod val="50000"/>
            </a:schemeClr>
          </a:solidFill>
          <a:round/>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EBSCO 2015 Theme v2" id="{2975043A-C95F-4D9D-8966-BD2F9103FC35}" vid="{A25642F3-7D27-431F-B3B7-742F97631E52}"/>
    </a:ext>
  </a:extLst>
</a:theme>
</file>

<file path=ppt/theme/theme2.xml><?xml version="1.0" encoding="utf-8"?>
<a:theme xmlns:a="http://schemas.openxmlformats.org/drawingml/2006/main" name="2_EBSCO General - Body">
  <a:themeElements>
    <a:clrScheme name="Custom 3">
      <a:dk1>
        <a:srgbClr val="000000"/>
      </a:dk1>
      <a:lt1>
        <a:srgbClr val="FFFFFF"/>
      </a:lt1>
      <a:dk2>
        <a:srgbClr val="454545"/>
      </a:dk2>
      <a:lt2>
        <a:srgbClr val="E7E6E6"/>
      </a:lt2>
      <a:accent1>
        <a:srgbClr val="002F56"/>
      </a:accent1>
      <a:accent2>
        <a:srgbClr val="3E75CF"/>
      </a:accent2>
      <a:accent3>
        <a:srgbClr val="007693"/>
      </a:accent3>
      <a:accent4>
        <a:srgbClr val="B31782"/>
      </a:accent4>
      <a:accent5>
        <a:srgbClr val="F78B1E"/>
      </a:accent5>
      <a:accent6>
        <a:srgbClr val="8A8A8A"/>
      </a:accent6>
      <a:hlink>
        <a:srgbClr val="0563C1"/>
      </a:hlink>
      <a:folHlink>
        <a:srgbClr val="954F72"/>
      </a:folHlink>
    </a:clrScheme>
    <a:fontScheme name="自定义 6">
      <a:majorFont>
        <a:latin typeface="思源黑体"/>
        <a:ea typeface="思源黑体"/>
        <a:cs typeface=""/>
      </a:majorFont>
      <a:minorFont>
        <a:latin typeface="Times New Roman"/>
        <a:ea typeface="思源黑体"/>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gradFill>
          <a:gsLst>
            <a:gs pos="50000">
              <a:srgbClr val="10387A"/>
            </a:gs>
            <a:gs pos="50000">
              <a:schemeClr val="accent1"/>
            </a:gs>
          </a:gsLst>
          <a:lin ang="14100000" scaled="0"/>
        </a:gradFill>
        <a:ln>
          <a:noFill/>
        </a:ln>
      </a:spPr>
      <a:bodyPr rtlCol="0" anchor="ctr"/>
      <a:lstStyle>
        <a:defPPr algn="ctr">
          <a:defRPr sz="1400" dirty="0"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cap="rnd">
          <a:solidFill>
            <a:schemeClr val="bg1">
              <a:lumMod val="50000"/>
            </a:schemeClr>
          </a:solidFill>
          <a:round/>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0.xml><?xml version="1.0" encoding="utf-8"?>
<a:theme xmlns:a="http://schemas.openxmlformats.org/drawingml/2006/main" name="8_EBSCO General - Body">
  <a:themeElements>
    <a:clrScheme name="Custom 3">
      <a:dk1>
        <a:srgbClr val="000000"/>
      </a:dk1>
      <a:lt1>
        <a:srgbClr val="FFFFFF"/>
      </a:lt1>
      <a:dk2>
        <a:srgbClr val="454545"/>
      </a:dk2>
      <a:lt2>
        <a:srgbClr val="E7E6E6"/>
      </a:lt2>
      <a:accent1>
        <a:srgbClr val="002F56"/>
      </a:accent1>
      <a:accent2>
        <a:srgbClr val="3E75CF"/>
      </a:accent2>
      <a:accent3>
        <a:srgbClr val="007693"/>
      </a:accent3>
      <a:accent4>
        <a:srgbClr val="B31782"/>
      </a:accent4>
      <a:accent5>
        <a:srgbClr val="F78B1E"/>
      </a:accent5>
      <a:accent6>
        <a:srgbClr val="8A8A8A"/>
      </a:accent6>
      <a:hlink>
        <a:srgbClr val="0563C1"/>
      </a:hlink>
      <a:folHlink>
        <a:srgbClr val="954F72"/>
      </a:folHlink>
    </a:clrScheme>
    <a:fontScheme name="自定义 6">
      <a:majorFont>
        <a:latin typeface="思源黑体"/>
        <a:ea typeface="思源黑体"/>
        <a:cs typeface=""/>
      </a:majorFont>
      <a:minorFont>
        <a:latin typeface="Times New Roman"/>
        <a:ea typeface="思源黑体"/>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gradFill>
          <a:gsLst>
            <a:gs pos="50000">
              <a:srgbClr val="10387A"/>
            </a:gs>
            <a:gs pos="50000">
              <a:schemeClr val="accent1"/>
            </a:gs>
          </a:gsLst>
          <a:lin ang="14100000" scaled="0"/>
        </a:gradFill>
        <a:ln>
          <a:noFill/>
        </a:ln>
      </a:spPr>
      <a:bodyPr rtlCol="0" anchor="ctr"/>
      <a:lstStyle>
        <a:defPPr algn="ctr">
          <a:defRPr sz="1400" dirty="0"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cap="rnd">
          <a:solidFill>
            <a:schemeClr val="bg1">
              <a:lumMod val="50000"/>
            </a:schemeClr>
          </a:solidFill>
          <a:round/>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1.xml><?xml version="1.0" encoding="utf-8"?>
<a:theme xmlns:a="http://schemas.openxmlformats.org/drawingml/2006/main" name="10_EBSCO General - Body">
  <a:themeElements>
    <a:clrScheme name="EBSCO 1">
      <a:dk1>
        <a:srgbClr val="000000"/>
      </a:dk1>
      <a:lt1>
        <a:srgbClr val="FFFFFF"/>
      </a:lt1>
      <a:dk2>
        <a:srgbClr val="454545"/>
      </a:dk2>
      <a:lt2>
        <a:srgbClr val="E7E6E6"/>
      </a:lt2>
      <a:accent1>
        <a:srgbClr val="002F56"/>
      </a:accent1>
      <a:accent2>
        <a:srgbClr val="3E75CF"/>
      </a:accent2>
      <a:accent3>
        <a:srgbClr val="007693"/>
      </a:accent3>
      <a:accent4>
        <a:srgbClr val="B31782"/>
      </a:accent4>
      <a:accent5>
        <a:srgbClr val="F9A814"/>
      </a:accent5>
      <a:accent6>
        <a:srgbClr val="8A8A8A"/>
      </a:accent6>
      <a:hlink>
        <a:srgbClr val="0563C1"/>
      </a:hlink>
      <a:folHlink>
        <a:srgbClr val="954F72"/>
      </a:folHlink>
    </a:clrScheme>
    <a:fontScheme name="EBSCO General">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sz="1400" dirty="0"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cap="rnd">
          <a:solidFill>
            <a:schemeClr val="bg1">
              <a:lumMod val="50000"/>
            </a:schemeClr>
          </a:solidFill>
          <a:round/>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EBSCO 2015 Theme v2" id="{2975043A-C95F-4D9D-8966-BD2F9103FC35}" vid="{A25642F3-7D27-431F-B3B7-742F97631E52}"/>
    </a:ext>
  </a:extLst>
</a:theme>
</file>

<file path=ppt/theme/theme22.xml><?xml version="1.0" encoding="utf-8"?>
<a:theme xmlns:a="http://schemas.openxmlformats.org/drawingml/2006/main" name="9_EBSCO General - Body">
  <a:themeElements>
    <a:clrScheme name="Custom 3">
      <a:dk1>
        <a:srgbClr val="000000"/>
      </a:dk1>
      <a:lt1>
        <a:srgbClr val="FFFFFF"/>
      </a:lt1>
      <a:dk2>
        <a:srgbClr val="454545"/>
      </a:dk2>
      <a:lt2>
        <a:srgbClr val="E7E6E6"/>
      </a:lt2>
      <a:accent1>
        <a:srgbClr val="002F56"/>
      </a:accent1>
      <a:accent2>
        <a:srgbClr val="3E75CF"/>
      </a:accent2>
      <a:accent3>
        <a:srgbClr val="007693"/>
      </a:accent3>
      <a:accent4>
        <a:srgbClr val="B31782"/>
      </a:accent4>
      <a:accent5>
        <a:srgbClr val="F78B1E"/>
      </a:accent5>
      <a:accent6>
        <a:srgbClr val="8A8A8A"/>
      </a:accent6>
      <a:hlink>
        <a:srgbClr val="0563C1"/>
      </a:hlink>
      <a:folHlink>
        <a:srgbClr val="954F72"/>
      </a:folHlink>
    </a:clrScheme>
    <a:fontScheme name="EBSCO General">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gradFill>
          <a:gsLst>
            <a:gs pos="50000">
              <a:srgbClr val="10387A"/>
            </a:gs>
            <a:gs pos="50000">
              <a:schemeClr val="accent1"/>
            </a:gs>
          </a:gsLst>
          <a:lin ang="14100000" scaled="0"/>
        </a:gradFill>
        <a:ln>
          <a:noFill/>
        </a:ln>
      </a:spPr>
      <a:bodyPr rtlCol="0" anchor="ctr"/>
      <a:lstStyle>
        <a:defPPr algn="ctr">
          <a:defRPr sz="1400" dirty="0"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cap="rnd">
          <a:solidFill>
            <a:schemeClr val="bg1">
              <a:lumMod val="50000"/>
            </a:schemeClr>
          </a:solidFill>
          <a:round/>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3.xml><?xml version="1.0" encoding="utf-8"?>
<a:theme xmlns:a="http://schemas.openxmlformats.org/drawingml/2006/main" name="11_EBSCO General - Body">
  <a:themeElements>
    <a:clrScheme name="EBSCO General">
      <a:dk1>
        <a:sysClr val="windowText" lastClr="000000"/>
      </a:dk1>
      <a:lt1>
        <a:sysClr val="window" lastClr="FFFFFF"/>
      </a:lt1>
      <a:dk2>
        <a:srgbClr val="454545"/>
      </a:dk2>
      <a:lt2>
        <a:srgbClr val="E7E6E6"/>
      </a:lt2>
      <a:accent1>
        <a:srgbClr val="002F56"/>
      </a:accent1>
      <a:accent2>
        <a:srgbClr val="3E75CF"/>
      </a:accent2>
      <a:accent3>
        <a:srgbClr val="2F9A41"/>
      </a:accent3>
      <a:accent4>
        <a:srgbClr val="DF5B57"/>
      </a:accent4>
      <a:accent5>
        <a:srgbClr val="FCB83E"/>
      </a:accent5>
      <a:accent6>
        <a:srgbClr val="8A8A8A"/>
      </a:accent6>
      <a:hlink>
        <a:srgbClr val="0563C1"/>
      </a:hlink>
      <a:folHlink>
        <a:srgbClr val="954F72"/>
      </a:folHlink>
    </a:clrScheme>
    <a:fontScheme name="EBSCO General">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gradFill>
          <a:gsLst>
            <a:gs pos="50000">
              <a:srgbClr val="10387A"/>
            </a:gs>
            <a:gs pos="50000">
              <a:schemeClr val="accent1"/>
            </a:gs>
          </a:gsLst>
          <a:lin ang="14100000" scaled="0"/>
        </a:gradFill>
        <a:ln>
          <a:noFill/>
        </a:ln>
      </a:spPr>
      <a:bodyPr rtlCol="0" anchor="ctr"/>
      <a:lstStyle>
        <a:defPPr algn="ctr">
          <a:defRPr sz="1400" dirty="0"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cap="rnd">
          <a:solidFill>
            <a:schemeClr val="bg1">
              <a:lumMod val="50000"/>
            </a:schemeClr>
          </a:solidFill>
          <a:round/>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EBSCO 2015 Theme v2" id="{2975043A-C95F-4D9D-8966-BD2F9103FC35}" vid="{A25642F3-7D27-431F-B3B7-742F97631E52}"/>
    </a:ext>
  </a:extLst>
</a:theme>
</file>

<file path=ppt/theme/theme2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EBSCO General - Body">
  <a:themeElements>
    <a:clrScheme name="Custom 3">
      <a:dk1>
        <a:srgbClr val="000000"/>
      </a:dk1>
      <a:lt1>
        <a:srgbClr val="FFFFFF"/>
      </a:lt1>
      <a:dk2>
        <a:srgbClr val="454545"/>
      </a:dk2>
      <a:lt2>
        <a:srgbClr val="E7E6E6"/>
      </a:lt2>
      <a:accent1>
        <a:srgbClr val="002F56"/>
      </a:accent1>
      <a:accent2>
        <a:srgbClr val="3E75CF"/>
      </a:accent2>
      <a:accent3>
        <a:srgbClr val="007693"/>
      </a:accent3>
      <a:accent4>
        <a:srgbClr val="B31782"/>
      </a:accent4>
      <a:accent5>
        <a:srgbClr val="F78B1E"/>
      </a:accent5>
      <a:accent6>
        <a:srgbClr val="8A8A8A"/>
      </a:accent6>
      <a:hlink>
        <a:srgbClr val="0563C1"/>
      </a:hlink>
      <a:folHlink>
        <a:srgbClr val="954F72"/>
      </a:folHlink>
    </a:clrScheme>
    <a:fontScheme name="EBSCO General">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gradFill>
          <a:gsLst>
            <a:gs pos="50000">
              <a:srgbClr val="10387A"/>
            </a:gs>
            <a:gs pos="50000">
              <a:schemeClr val="accent1"/>
            </a:gs>
          </a:gsLst>
          <a:lin ang="14100000" scaled="0"/>
        </a:gradFill>
        <a:ln>
          <a:noFill/>
        </a:ln>
      </a:spPr>
      <a:bodyPr rtlCol="0" anchor="ctr"/>
      <a:lstStyle>
        <a:defPPr algn="ctr">
          <a:defRPr sz="1400" dirty="0"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cap="rnd">
          <a:solidFill>
            <a:schemeClr val="bg1">
              <a:lumMod val="50000"/>
            </a:schemeClr>
          </a:solidFill>
          <a:round/>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5_EBSCO General - Body">
  <a:themeElements>
    <a:clrScheme name="EBSCO General">
      <a:dk1>
        <a:sysClr val="windowText" lastClr="000000"/>
      </a:dk1>
      <a:lt1>
        <a:sysClr val="window" lastClr="FFFFFF"/>
      </a:lt1>
      <a:dk2>
        <a:srgbClr val="454545"/>
      </a:dk2>
      <a:lt2>
        <a:srgbClr val="E7E6E6"/>
      </a:lt2>
      <a:accent1>
        <a:srgbClr val="002F56"/>
      </a:accent1>
      <a:accent2>
        <a:srgbClr val="3E75CF"/>
      </a:accent2>
      <a:accent3>
        <a:srgbClr val="2F9A41"/>
      </a:accent3>
      <a:accent4>
        <a:srgbClr val="DF5B57"/>
      </a:accent4>
      <a:accent5>
        <a:srgbClr val="FCB83E"/>
      </a:accent5>
      <a:accent6>
        <a:srgbClr val="8A8A8A"/>
      </a:accent6>
      <a:hlink>
        <a:srgbClr val="3E75CF"/>
      </a:hlink>
      <a:folHlink>
        <a:srgbClr val="954F72"/>
      </a:folHlink>
    </a:clrScheme>
    <a:fontScheme name="EBSCO General">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gradFill>
          <a:gsLst>
            <a:gs pos="50000">
              <a:srgbClr val="10387A"/>
            </a:gs>
            <a:gs pos="50000">
              <a:schemeClr val="accent1"/>
            </a:gs>
          </a:gsLst>
          <a:lin ang="14100000" scaled="0"/>
        </a:gradFill>
        <a:ln>
          <a:noFill/>
        </a:ln>
      </a:spPr>
      <a:bodyPr rtlCol="0" anchor="ctr"/>
      <a:lstStyle>
        <a:defPPr algn="ctr">
          <a:defRPr sz="1400" dirty="0"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cap="rnd">
          <a:solidFill>
            <a:schemeClr val="bg1">
              <a:lumMod val="50000"/>
            </a:schemeClr>
          </a:solidFill>
          <a:round/>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EBSCO 2015 Theme v2" id="{2975043A-C95F-4D9D-8966-BD2F9103FC35}" vid="{A25642F3-7D27-431F-B3B7-742F97631E52}"/>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等线 Light"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6.xml><?xml version="1.0" encoding="utf-8"?>
<a:theme xmlns:a="http://schemas.openxmlformats.org/drawingml/2006/main" name="12_EBSCO General - Body">
  <a:themeElements>
    <a:clrScheme name="EBSCO General">
      <a:dk1>
        <a:sysClr val="windowText" lastClr="000000"/>
      </a:dk1>
      <a:lt1>
        <a:sysClr val="window" lastClr="FFFFFF"/>
      </a:lt1>
      <a:dk2>
        <a:srgbClr val="454545"/>
      </a:dk2>
      <a:lt2>
        <a:srgbClr val="E7E6E6"/>
      </a:lt2>
      <a:accent1>
        <a:srgbClr val="002F56"/>
      </a:accent1>
      <a:accent2>
        <a:srgbClr val="3E75CF"/>
      </a:accent2>
      <a:accent3>
        <a:srgbClr val="2F9A41"/>
      </a:accent3>
      <a:accent4>
        <a:srgbClr val="DF5B57"/>
      </a:accent4>
      <a:accent5>
        <a:srgbClr val="FCB83E"/>
      </a:accent5>
      <a:accent6>
        <a:srgbClr val="8A8A8A"/>
      </a:accent6>
      <a:hlink>
        <a:srgbClr val="0563C1"/>
      </a:hlink>
      <a:folHlink>
        <a:srgbClr val="954F72"/>
      </a:folHlink>
    </a:clrScheme>
    <a:fontScheme name="EBSCO General">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gradFill>
          <a:gsLst>
            <a:gs pos="50000">
              <a:srgbClr val="10387A"/>
            </a:gs>
            <a:gs pos="50000">
              <a:schemeClr val="accent1"/>
            </a:gs>
          </a:gsLst>
          <a:lin ang="14100000" scaled="0"/>
        </a:gradFill>
        <a:ln>
          <a:noFill/>
        </a:ln>
      </a:spPr>
      <a:bodyPr rtlCol="0" anchor="ctr"/>
      <a:lstStyle>
        <a:defPPr algn="ctr">
          <a:defRPr sz="1400" dirty="0"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cap="rnd">
          <a:solidFill>
            <a:schemeClr val="bg1">
              <a:lumMod val="50000"/>
            </a:schemeClr>
          </a:solidFill>
          <a:round/>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EBSCO 2015 Theme v2" id="{2975043A-C95F-4D9D-8966-BD2F9103FC35}" vid="{A25642F3-7D27-431F-B3B7-742F97631E52}"/>
    </a:ext>
  </a:extLst>
</a:theme>
</file>

<file path=ppt/theme/theme7.xml><?xml version="1.0" encoding="utf-8"?>
<a:theme xmlns:a="http://schemas.openxmlformats.org/drawingml/2006/main" name="1_EDS Academic - Cover">
  <a:themeElements>
    <a:clrScheme name="Custom 2">
      <a:dk1>
        <a:srgbClr val="000000"/>
      </a:dk1>
      <a:lt1>
        <a:srgbClr val="FFFFFF"/>
      </a:lt1>
      <a:dk2>
        <a:srgbClr val="454545"/>
      </a:dk2>
      <a:lt2>
        <a:srgbClr val="E7E6E6"/>
      </a:lt2>
      <a:accent1>
        <a:srgbClr val="002F56"/>
      </a:accent1>
      <a:accent2>
        <a:srgbClr val="00758D"/>
      </a:accent2>
      <a:accent3>
        <a:srgbClr val="268741"/>
      </a:accent3>
      <a:accent4>
        <a:srgbClr val="3E75CF"/>
      </a:accent4>
      <a:accent5>
        <a:srgbClr val="B31782"/>
      </a:accent5>
      <a:accent6>
        <a:srgbClr val="8A8A8A"/>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17_EBSCO General - Body">
  <a:themeElements>
    <a:clrScheme name="EBSCO 1">
      <a:dk1>
        <a:srgbClr val="000000"/>
      </a:dk1>
      <a:lt1>
        <a:srgbClr val="FFFFFF"/>
      </a:lt1>
      <a:dk2>
        <a:srgbClr val="454545"/>
      </a:dk2>
      <a:lt2>
        <a:srgbClr val="E7E6E6"/>
      </a:lt2>
      <a:accent1>
        <a:srgbClr val="002F56"/>
      </a:accent1>
      <a:accent2>
        <a:srgbClr val="3E75CF"/>
      </a:accent2>
      <a:accent3>
        <a:srgbClr val="007693"/>
      </a:accent3>
      <a:accent4>
        <a:srgbClr val="B31782"/>
      </a:accent4>
      <a:accent5>
        <a:srgbClr val="F9A814"/>
      </a:accent5>
      <a:accent6>
        <a:srgbClr val="8A8A8A"/>
      </a:accent6>
      <a:hlink>
        <a:srgbClr val="0563C1"/>
      </a:hlink>
      <a:folHlink>
        <a:srgbClr val="954F72"/>
      </a:folHlink>
    </a:clrScheme>
    <a:fontScheme name="自定义 6">
      <a:majorFont>
        <a:latin typeface="思源黑体"/>
        <a:ea typeface="思源黑体"/>
        <a:cs typeface=""/>
      </a:majorFont>
      <a:minorFont>
        <a:latin typeface="Times New Roman"/>
        <a:ea typeface="思源黑体"/>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sz="1400" dirty="0"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cap="rnd">
          <a:solidFill>
            <a:schemeClr val="bg1">
              <a:lumMod val="50000"/>
            </a:schemeClr>
          </a:solidFill>
          <a:round/>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EBSCO 2015 Theme v2" id="{2975043A-C95F-4D9D-8966-BD2F9103FC35}" vid="{A25642F3-7D27-431F-B3B7-742F97631E52}"/>
    </a:ext>
  </a:extLst>
</a:theme>
</file>

<file path=ppt/theme/theme9.xml><?xml version="1.0" encoding="utf-8"?>
<a:theme xmlns:a="http://schemas.openxmlformats.org/drawingml/2006/main" name="EDS Academic - Body">
  <a:themeElements>
    <a:clrScheme name="EBSCO Discovery Service - Academic">
      <a:dk1>
        <a:sysClr val="windowText" lastClr="000000"/>
      </a:dk1>
      <a:lt1>
        <a:sysClr val="window" lastClr="FFFFFF"/>
      </a:lt1>
      <a:dk2>
        <a:srgbClr val="454545"/>
      </a:dk2>
      <a:lt2>
        <a:srgbClr val="E7E6E6"/>
      </a:lt2>
      <a:accent1>
        <a:srgbClr val="002F56"/>
      </a:accent1>
      <a:accent2>
        <a:srgbClr val="0084AD"/>
      </a:accent2>
      <a:accent3>
        <a:srgbClr val="1E988A"/>
      </a:accent3>
      <a:accent4>
        <a:srgbClr val="DF5B57"/>
      </a:accent4>
      <a:accent5>
        <a:srgbClr val="FCB83E"/>
      </a:accent5>
      <a:accent6>
        <a:srgbClr val="8A8A8A"/>
      </a:accent6>
      <a:hlink>
        <a:srgbClr val="0563C1"/>
      </a:hlink>
      <a:folHlink>
        <a:srgbClr val="954F72"/>
      </a:folHlink>
    </a:clrScheme>
    <a:fontScheme name="EBSCO General">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15875">
          <a:noFill/>
          <a:headEnd type="none" w="med" len="med"/>
          <a:tailEnd type="none" w="med" len="med"/>
        </a:ln>
        <a:effectLst/>
      </a:spPr>
      <a:bodyPr vert="horz" wrap="square" lIns="91436" tIns="45718" rIns="91436" bIns="45718" numCol="1" rtlCol="0" anchor="ctr" anchorCtr="0" compatLnSpc="1">
        <a:prstTxWarp prst="textNoShape">
          <a:avLst/>
        </a:prstTxWarp>
      </a:bodyPr>
      <a:lstStyle>
        <a:defPPr algn="ctr" defTabSz="914099">
          <a:spcBef>
            <a:spcPts val="1800"/>
          </a:spcBef>
          <a:defRPr sz="2800" kern="0" dirty="0">
            <a:solidFill>
              <a:srgbClr val="FFFFFF"/>
            </a:solidFill>
            <a:latin typeface="+mn-lt"/>
            <a:ea typeface="+mn-ea"/>
          </a:defRPr>
        </a:defPPr>
      </a:lstStyle>
      <a:style>
        <a:lnRef idx="0">
          <a:schemeClr val="accent3"/>
        </a:lnRef>
        <a:fillRef idx="3">
          <a:schemeClr val="accent3"/>
        </a:fillRef>
        <a:effectRef idx="3">
          <a:schemeClr val="accent3"/>
        </a:effectRef>
        <a:fontRef idx="minor">
          <a:schemeClr val="lt1"/>
        </a:fontRef>
      </a:style>
    </a:spDef>
  </a:objectDefaults>
  <a:extraClrSchemeLst/>
  <a:extLst>
    <a:ext uri="{05A4C25C-085E-4340-85A3-A5531E510DB2}">
      <thm15:themeFamily xmlns:thm15="http://schemas.microsoft.com/office/thememl/2012/main" name="EBSCO 2015 Theme v2" id="{2975043A-C95F-4D9D-8966-BD2F9103FC35}" vid="{A25642F3-7D27-431F-B3B7-742F97631E52}"/>
    </a:ext>
  </a:extLst>
</a:theme>
</file>

<file path=ppt/theme/themeOverride1.xml><?xml version="1.0" encoding="utf-8"?>
<a:themeOverride xmlns:a="http://schemas.openxmlformats.org/drawingml/2006/main">
  <a:clrScheme name="EBSCO Discovery Service - Academic">
    <a:dk1>
      <a:sysClr val="windowText" lastClr="000000"/>
    </a:dk1>
    <a:lt1>
      <a:sysClr val="window" lastClr="FFFFFF"/>
    </a:lt1>
    <a:dk2>
      <a:srgbClr val="454545"/>
    </a:dk2>
    <a:lt2>
      <a:srgbClr val="E7E6E6"/>
    </a:lt2>
    <a:accent1>
      <a:srgbClr val="002F56"/>
    </a:accent1>
    <a:accent2>
      <a:srgbClr val="0084AD"/>
    </a:accent2>
    <a:accent3>
      <a:srgbClr val="1E988A"/>
    </a:accent3>
    <a:accent4>
      <a:srgbClr val="DF5B57"/>
    </a:accent4>
    <a:accent5>
      <a:srgbClr val="FCB83E"/>
    </a:accent5>
    <a:accent6>
      <a:srgbClr val="8A8A8A"/>
    </a:accent6>
    <a:hlink>
      <a:srgbClr val="0563C1"/>
    </a:hlink>
    <a:folHlink>
      <a:srgbClr val="954F72"/>
    </a:folHlink>
  </a:clrScheme>
</a:themeOverride>
</file>

<file path=ppt/theme/themeOverride2.xml><?xml version="1.0" encoding="utf-8"?>
<a:themeOverride xmlns:a="http://schemas.openxmlformats.org/drawingml/2006/main">
  <a:clrScheme name="EBSCO Discovery Service - Academic">
    <a:dk1>
      <a:sysClr val="windowText" lastClr="000000"/>
    </a:dk1>
    <a:lt1>
      <a:sysClr val="window" lastClr="FFFFFF"/>
    </a:lt1>
    <a:dk2>
      <a:srgbClr val="454545"/>
    </a:dk2>
    <a:lt2>
      <a:srgbClr val="E7E6E6"/>
    </a:lt2>
    <a:accent1>
      <a:srgbClr val="002F56"/>
    </a:accent1>
    <a:accent2>
      <a:srgbClr val="0084AD"/>
    </a:accent2>
    <a:accent3>
      <a:srgbClr val="1E988A"/>
    </a:accent3>
    <a:accent4>
      <a:srgbClr val="DF5B57"/>
    </a:accent4>
    <a:accent5>
      <a:srgbClr val="FCB83E"/>
    </a:accent5>
    <a:accent6>
      <a:srgbClr val="8A8A8A"/>
    </a:accent6>
    <a:hlink>
      <a:srgbClr val="0563C1"/>
    </a:hlink>
    <a:folHlink>
      <a:srgbClr val="954F72"/>
    </a:folHlink>
  </a:clrScheme>
</a:themeOverride>
</file>

<file path=ppt/theme/themeOverride3.xml><?xml version="1.0" encoding="utf-8"?>
<a:themeOverride xmlns:a="http://schemas.openxmlformats.org/drawingml/2006/main">
  <a:clrScheme name="EBSCO Discovery Service - Academic">
    <a:dk1>
      <a:sysClr val="windowText" lastClr="000000"/>
    </a:dk1>
    <a:lt1>
      <a:sysClr val="window" lastClr="FFFFFF"/>
    </a:lt1>
    <a:dk2>
      <a:srgbClr val="454545"/>
    </a:dk2>
    <a:lt2>
      <a:srgbClr val="E7E6E6"/>
    </a:lt2>
    <a:accent1>
      <a:srgbClr val="002F56"/>
    </a:accent1>
    <a:accent2>
      <a:srgbClr val="0084AD"/>
    </a:accent2>
    <a:accent3>
      <a:srgbClr val="1E988A"/>
    </a:accent3>
    <a:accent4>
      <a:srgbClr val="DF5B57"/>
    </a:accent4>
    <a:accent5>
      <a:srgbClr val="FCB83E"/>
    </a:accent5>
    <a:accent6>
      <a:srgbClr val="8A8A8A"/>
    </a:accent6>
    <a:hlink>
      <a:srgbClr val="0563C1"/>
    </a:hlink>
    <a:folHlink>
      <a:srgbClr val="954F72"/>
    </a:folHlink>
  </a:clrScheme>
</a:themeOverride>
</file>

<file path=ppt/theme/themeOverride4.xml><?xml version="1.0" encoding="utf-8"?>
<a:themeOverride xmlns:a="http://schemas.openxmlformats.org/drawingml/2006/main">
  <a:clrScheme name="Default Design 8">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969696"/>
    </a:hlink>
    <a:folHlink>
      <a:srgbClr val="B2B2B2"/>
    </a:folHlink>
  </a:clrScheme>
</a:themeOverride>
</file>

<file path=ppt/theme/themeOverride5.xml><?xml version="1.0" encoding="utf-8"?>
<a:themeOverride xmlns:a="http://schemas.openxmlformats.org/drawingml/2006/main">
  <a:clrScheme name="Default Design 8">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969696"/>
    </a:hlink>
    <a:folHlink>
      <a:srgbClr val="B2B2B2"/>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85d30998-05f0-43b2-a7a9-5f476e67833d" xsi:nil="true"/>
    <lcf76f155ced4ddcb4097134ff3c332f xmlns="0062a5e5-10fb-4c1d-9c11-26fc124b8564">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C0595EF577727442A57C046760FD72B1" ma:contentTypeVersion="13" ma:contentTypeDescription="Create a new document." ma:contentTypeScope="" ma:versionID="331063e92960f3e741866850e9705d37">
  <xsd:schema xmlns:xsd="http://www.w3.org/2001/XMLSchema" xmlns:xs="http://www.w3.org/2001/XMLSchema" xmlns:p="http://schemas.microsoft.com/office/2006/metadata/properties" xmlns:ns2="0062a5e5-10fb-4c1d-9c11-26fc124b8564" xmlns:ns3="85d30998-05f0-43b2-a7a9-5f476e67833d" targetNamespace="http://schemas.microsoft.com/office/2006/metadata/properties" ma:root="true" ma:fieldsID="5ba0a475d758bac82dc6c6de0bf43e3c" ns2:_="" ns3:_="">
    <xsd:import namespace="0062a5e5-10fb-4c1d-9c11-26fc124b8564"/>
    <xsd:import namespace="85d30998-05f0-43b2-a7a9-5f476e67833d"/>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ServiceAutoKeyPoints" minOccurs="0"/>
                <xsd:element ref="ns2:MediaServiceKeyPoints"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062a5e5-10fb-4c1d-9c11-26fc124b856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LengthInSeconds" ma:index="17" nillable="true" ma:displayName="Length (seconds)" ma:internalName="MediaLengthInSeconds" ma:readOnly="true">
      <xsd:simpleType>
        <xsd:restriction base="dms:Unknow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c52abea7-4a42-4a00-9534-35aba9b2966c"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85d30998-05f0-43b2-a7a9-5f476e67833d" elementFormDefault="qualified">
    <xsd:import namespace="http://schemas.microsoft.com/office/2006/documentManagement/types"/>
    <xsd:import namespace="http://schemas.microsoft.com/office/infopath/2007/PartnerControls"/>
    <xsd:element name="TaxCatchAll" ma:index="20" nillable="true" ma:displayName="Taxonomy Catch All Column" ma:hidden="true" ma:list="{c8b32b20-bdd4-4bec-8eb3-7feac8209c6c}" ma:internalName="TaxCatchAll" ma:showField="CatchAllData" ma:web="433ab683-db71-4fa7-9c54-3ecc2228fb1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5346648-908C-45CF-A038-C207AAB25D6E}">
  <ds:schemaRefs/>
</ds:datastoreItem>
</file>

<file path=customXml/itemProps2.xml><?xml version="1.0" encoding="utf-8"?>
<ds:datastoreItem xmlns:ds="http://schemas.openxmlformats.org/officeDocument/2006/customXml" ds:itemID="{B0CA9E8C-8B47-4998-A494-B06BA786C599}">
  <ds:schemaRefs/>
</ds:datastoreItem>
</file>

<file path=customXml/itemProps3.xml><?xml version="1.0" encoding="utf-8"?>
<ds:datastoreItem xmlns:ds="http://schemas.openxmlformats.org/officeDocument/2006/customXml" ds:itemID="{6F7D9F9E-5889-49B6-884E-465590E0A4C0}">
  <ds:schemaRefs/>
</ds:datastoreItem>
</file>

<file path=docMetadata/LabelInfo.xml><?xml version="1.0" encoding="utf-8"?>
<clbl:labelList xmlns:clbl="http://schemas.microsoft.com/office/2020/mipLabelMetadata">
  <clbl:label id="{50fa36ca-7dd3-44f1-9e3f-1bf39a3963a5}" enabled="0" method="" siteId="{50fa36ca-7dd3-44f1-9e3f-1bf39a3963a5}" removed="1"/>
</clbl:labelList>
</file>

<file path=docProps/app.xml><?xml version="1.0" encoding="utf-8"?>
<Properties xmlns="http://schemas.openxmlformats.org/officeDocument/2006/extended-properties" xmlns:vt="http://schemas.openxmlformats.org/officeDocument/2006/docPropsVTypes">
  <TotalTime>2184</TotalTime>
  <Words>4993</Words>
  <Application>Microsoft Office PowerPoint</Application>
  <PresentationFormat>宽屏</PresentationFormat>
  <Paragraphs>653</Paragraphs>
  <Slides>143</Slides>
  <Notes>80</Notes>
  <HiddenSlides>0</HiddenSlides>
  <MMClips>0</MMClips>
  <ScaleCrop>false</ScaleCrop>
  <HeadingPairs>
    <vt:vector size="6" baseType="variant">
      <vt:variant>
        <vt:lpstr>已用的字体</vt:lpstr>
      </vt:variant>
      <vt:variant>
        <vt:i4>27</vt:i4>
      </vt:variant>
      <vt:variant>
        <vt:lpstr>主题</vt:lpstr>
      </vt:variant>
      <vt:variant>
        <vt:i4>23</vt:i4>
      </vt:variant>
      <vt:variant>
        <vt:lpstr>幻灯片标题</vt:lpstr>
      </vt:variant>
      <vt:variant>
        <vt:i4>143</vt:i4>
      </vt:variant>
    </vt:vector>
  </HeadingPairs>
  <TitlesOfParts>
    <vt:vector size="193" baseType="lpstr">
      <vt:lpstr>Microsoft YaHei UI</vt:lpstr>
      <vt:lpstr>ＭＳ Ｐゴシック</vt:lpstr>
      <vt:lpstr>ＭＳ Ｐゴシック</vt:lpstr>
      <vt:lpstr>Noto Sans</vt:lpstr>
      <vt:lpstr>Noto Sans TC</vt:lpstr>
      <vt:lpstr>Open Sans</vt:lpstr>
      <vt:lpstr>Open Sans Light</vt:lpstr>
      <vt:lpstr>Open Sans SemiBold</vt:lpstr>
      <vt:lpstr>新細明體</vt:lpstr>
      <vt:lpstr>等线</vt:lpstr>
      <vt:lpstr>等线 Light</vt:lpstr>
      <vt:lpstr>思源黑体</vt:lpstr>
      <vt:lpstr>思源黑体 CN</vt:lpstr>
      <vt:lpstr>思源黑体 CN Medium</vt:lpstr>
      <vt:lpstr>思源黑体 Heavy</vt:lpstr>
      <vt:lpstr>宋体</vt:lpstr>
      <vt:lpstr>宋体</vt:lpstr>
      <vt:lpstr>微软雅黑</vt:lpstr>
      <vt:lpstr>微软雅黑</vt:lpstr>
      <vt:lpstr>Arial</vt:lpstr>
      <vt:lpstr>Calibri</vt:lpstr>
      <vt:lpstr>Calibri Light</vt:lpstr>
      <vt:lpstr>Georgia</vt:lpstr>
      <vt:lpstr>Segoe UI</vt:lpstr>
      <vt:lpstr>Times New Roman</vt:lpstr>
      <vt:lpstr>Wingdings</vt:lpstr>
      <vt:lpstr>Wingdings 2</vt:lpstr>
      <vt:lpstr>1_EBSCO General - Body</vt:lpstr>
      <vt:lpstr>2_EBSCO General - Body</vt:lpstr>
      <vt:lpstr>3_EBSCO General - Body</vt:lpstr>
      <vt:lpstr>5_EBSCO General - Body</vt:lpstr>
      <vt:lpstr>Office Theme</vt:lpstr>
      <vt:lpstr>12_EBSCO General - Body</vt:lpstr>
      <vt:lpstr>1_EDS Academic - Cover</vt:lpstr>
      <vt:lpstr>17_EBSCO General - Body</vt:lpstr>
      <vt:lpstr>EDS Academic - Body</vt:lpstr>
      <vt:lpstr>13_EBSCO General - Body</vt:lpstr>
      <vt:lpstr>19_EBSCO General - Body</vt:lpstr>
      <vt:lpstr>3_Default Design</vt:lpstr>
      <vt:lpstr>4_EBSCO General - Body</vt:lpstr>
      <vt:lpstr>6_EBSCO General - Body</vt:lpstr>
      <vt:lpstr>2_Office Theme</vt:lpstr>
      <vt:lpstr>7_EBSCO General - Body</vt:lpstr>
      <vt:lpstr>Civic</vt:lpstr>
      <vt:lpstr>14_EBSCO General - Body</vt:lpstr>
      <vt:lpstr>15_EBSCO General - Body</vt:lpstr>
      <vt:lpstr>8_EBSCO General - Body</vt:lpstr>
      <vt:lpstr>10_EBSCO General - Body</vt:lpstr>
      <vt:lpstr>9_EBSCO General - Body</vt:lpstr>
      <vt:lpstr>11_EBSCO General - Body</vt:lpstr>
      <vt:lpstr>学术科研好帮手 ——EBSCO数据库权威外文资源获取</vt:lpstr>
      <vt:lpstr>PowerPoint 演示文稿</vt:lpstr>
      <vt:lpstr>80年  服务全球机构和组织的信息需求</vt:lpstr>
      <vt:lpstr>提供最优质的研究、临床决策支持、学习和情报收集 </vt:lpstr>
      <vt:lpstr>PowerPoint 演示文稿</vt:lpstr>
      <vt:lpstr>PowerPoint 演示文稿</vt:lpstr>
      <vt:lpstr>一、 数据库内容介绍</vt:lpstr>
      <vt:lpstr>PowerPoint 演示文稿</vt:lpstr>
      <vt:lpstr>Literary Reference Source 英美文学参考资源</vt:lpstr>
      <vt:lpstr>内容</vt:lpstr>
      <vt:lpstr>内容</vt:lpstr>
      <vt:lpstr>内容</vt:lpstr>
      <vt:lpstr>内容</vt:lpstr>
      <vt:lpstr>内容</vt:lpstr>
      <vt:lpstr>内容</vt:lpstr>
      <vt:lpstr>用户友好的搜索界面</vt:lpstr>
      <vt:lpstr>给予学生课程支持</vt:lpstr>
      <vt:lpstr>PowerPoint 演示文稿</vt:lpstr>
      <vt:lpstr>PowerPoint 演示文稿</vt:lpstr>
      <vt:lpstr>用EBSCO发现服务检索，搜索的内容包含哪些数据库呢？</vt:lpstr>
      <vt:lpstr>PowerPoint 演示文稿</vt:lpstr>
      <vt:lpstr>资源价值排序：</vt:lpstr>
      <vt:lpstr>PowerPoint 演示文稿</vt:lpstr>
      <vt:lpstr>增强主题精度的示例: learning aids</vt:lpstr>
      <vt:lpstr>PowerPoint 演示文稿</vt:lpstr>
      <vt:lpstr>PowerPoint 演示文稿</vt:lpstr>
      <vt:lpstr>面向传播学研究最完整的全文数据库。 它提供数百种顶级传播学期刊、杂志和其他资源，涵盖所有学科，包括媒体研究、语言学、言语病理学、修辞学和话语分析。</vt:lpstr>
      <vt:lpstr>Communication &amp; Mass Media Complete Active full-text journals and magazines</vt:lpstr>
      <vt:lpstr>Communication &amp; Mass Media Complete strengthens exposure to open access journals</vt:lpstr>
      <vt:lpstr>Communication &amp; Mass Media Complete提供以下顶级期刊的持续收录无延迟全文</vt:lpstr>
      <vt:lpstr>Communication &amp; Mass Media Complete提供以下顶级期刊的持续收录无延迟全文</vt:lpstr>
      <vt:lpstr>Communication Methods and Measures（传播方法与策略）</vt:lpstr>
      <vt:lpstr>Journal of Communication（传播学刊）</vt:lpstr>
      <vt:lpstr>PowerPoint 演示文稿</vt:lpstr>
      <vt:lpstr>PowerPoint 演示文稿</vt:lpstr>
      <vt:lpstr>EBSCO 教育学全文数据库 持续出版的全文期刊和杂志数量比较</vt:lpstr>
      <vt:lpstr>Education Research Complete  教育学全文期刊数据库</vt:lpstr>
      <vt:lpstr>Education Research Complete  涵盖所有相关的教育主题，包括: </vt:lpstr>
      <vt:lpstr>PowerPoint 演示文稿</vt:lpstr>
      <vt:lpstr>PowerPoint 演示文稿</vt:lpstr>
      <vt:lpstr>Educational Psychologist（教育心理学家）</vt:lpstr>
      <vt:lpstr>International Journal of Educational Technology in Higher Education （国际高等教育教育技术杂志）</vt:lpstr>
      <vt:lpstr>PowerPoint 演示文稿</vt:lpstr>
      <vt:lpstr>访问路径</vt:lpstr>
      <vt:lpstr>访问路径</vt:lpstr>
      <vt:lpstr>访问路径</vt:lpstr>
      <vt:lpstr>LRC平台操作详情</vt:lpstr>
      <vt:lpstr>PowerPoint 演示文稿</vt:lpstr>
      <vt:lpstr>PowerPoint 演示文稿</vt:lpstr>
      <vt:lpstr>PowerPoint 演示文稿</vt:lpstr>
      <vt:lpstr>PowerPoint 演示文稿</vt:lpstr>
      <vt:lpstr>PowerPoint 演示文稿</vt:lpstr>
      <vt:lpstr>PowerPoint 演示文稿</vt:lpstr>
      <vt:lpstr>基本检索和高级检索</vt:lpstr>
      <vt:lpstr>PowerPoint 演示文稿</vt:lpstr>
      <vt:lpstr>PowerPoint 演示文稿</vt:lpstr>
      <vt:lpstr>PowerPoint 演示文稿</vt:lpstr>
      <vt:lpstr>布尔逻辑运算符</vt:lpstr>
      <vt:lpstr>字段限制</vt:lpstr>
      <vt:lpstr>检索技巧</vt:lpstr>
      <vt:lpstr>检索举例</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出版物检索</vt:lpstr>
      <vt:lpstr>PowerPoint 演示文稿</vt:lpstr>
      <vt:lpstr>PowerPoint 演示文稿</vt:lpstr>
      <vt:lpstr>PowerPoint 演示文稿</vt:lpstr>
      <vt:lpstr>PowerPoint 演示文稿</vt:lpstr>
      <vt:lpstr>PowerPoint 演示文稿</vt:lpstr>
      <vt:lpstr>PowerPoint 演示文稿</vt:lpstr>
      <vt:lpstr>MyEBSCO个人文件夹</vt:lpstr>
      <vt:lpstr>PowerPoint 演示文稿</vt:lpstr>
      <vt:lpstr>PowerPoint 演示文稿</vt:lpstr>
      <vt:lpstr>EDS检索操作概览</vt:lpstr>
      <vt:lpstr>PowerPoint 演示文稿</vt:lpstr>
      <vt:lpstr>PowerPoint 演示文稿</vt:lpstr>
      <vt:lpstr>PowerPoint 演示文稿</vt:lpstr>
      <vt:lpstr>PowerPoint 演示文稿</vt:lpstr>
      <vt:lpstr>PowerPoint 演示文稿</vt:lpstr>
      <vt:lpstr>检索举例</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出版物检索及设定期刊提醒</vt:lpstr>
      <vt:lpstr>PowerPoint 演示文稿</vt:lpstr>
      <vt:lpstr>PowerPoint 演示文稿</vt:lpstr>
      <vt:lpstr>PowerPoint 演示文稿</vt:lpstr>
      <vt:lpstr>PowerPoint 演示文稿</vt:lpstr>
      <vt:lpstr>PowerPoint 演示文稿</vt:lpstr>
      <vt:lpstr>文件夹的建立及利用</vt:lpstr>
      <vt:lpstr>PowerPoint 演示文稿</vt:lpstr>
      <vt:lpstr>PowerPoint 演示文稿</vt:lpstr>
      <vt:lpstr>PowerPoint 演示文稿</vt:lpstr>
      <vt:lpstr>PowerPoint 演示文稿</vt:lpstr>
      <vt:lpstr>PowerPoint 演示文稿</vt:lpstr>
      <vt:lpstr>EBSCOhost检索平台</vt:lpstr>
      <vt:lpstr>访问路径</vt:lpstr>
      <vt:lpstr>访问路径</vt:lpstr>
      <vt:lpstr>访问路径</vt:lpstr>
      <vt:lpstr>访问路径</vt:lpstr>
      <vt:lpstr>PowerPoint 演示文稿</vt:lpstr>
      <vt:lpstr>PowerPoint 演示文稿</vt:lpstr>
      <vt:lpstr>ERIC叙词表检索</vt:lpstr>
      <vt:lpstr>检索举例</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EBSCO Mobile App</vt:lpstr>
      <vt:lpstr>移动端应用下载</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Thank You! 访问更多信息参见http://connect.ebsco.com/   </vt:lpstr>
    </vt:vector>
  </TitlesOfParts>
  <Company>Pragmatic Marketing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Business Plan Slide Template</dc:title>
  <dc:creator>Administrator</dc:creator>
  <dc:description>© 1993-2010 Pragmatic Marketing, Inc. All rights reserved. Clients of Pragmatic Marketing are granted a limited license to use internally, for non-commercial purposes.</dc:description>
  <cp:lastModifiedBy>Microsoft</cp:lastModifiedBy>
  <cp:revision>134</cp:revision>
  <dcterms:created xsi:type="dcterms:W3CDTF">2010-08-19T19:16:00Z</dcterms:created>
  <dcterms:modified xsi:type="dcterms:W3CDTF">2024-10-14T14:24:25Z</dcterms:modified>
  <cp:version>1</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0x010100C814AA8DB79F1B44808A583E497CE6D7</vt:lpwstr>
  </property>
  <property fmtid="{D5CDD505-2E9C-101B-9397-08002B2CF9AE}" pid="3" name="xd_Signature">
    <vt:bool>false</vt:bool>
  </property>
  <property fmtid="{D5CDD505-2E9C-101B-9397-08002B2CF9AE}" pid="4" name="xd_ProgID">
    <vt:lpwstr/>
  </property>
  <property fmtid="{D5CDD505-2E9C-101B-9397-08002B2CF9AE}" pid="5" name="TemplateUrl">
    <vt:lpwstr/>
  </property>
  <property fmtid="{D5CDD505-2E9C-101B-9397-08002B2CF9AE}" pid="6" name="ComplianceAssetId">
    <vt:lpwstr/>
  </property>
  <property fmtid="{D5CDD505-2E9C-101B-9397-08002B2CF9AE}" pid="7" name="Template">
    <vt:bool>true</vt:bool>
  </property>
  <property fmtid="{D5CDD505-2E9C-101B-9397-08002B2CF9AE}" pid="8" name="MediaServiceImageTags">
    <vt:lpwstr/>
  </property>
  <property fmtid="{D5CDD505-2E9C-101B-9397-08002B2CF9AE}" pid="9" name="ICV">
    <vt:lpwstr>75E302D4B67A47828B7F142479E4BB6D_12</vt:lpwstr>
  </property>
  <property fmtid="{D5CDD505-2E9C-101B-9397-08002B2CF9AE}" pid="10" name="KSOProductBuildVer">
    <vt:lpwstr>2052-11.1.0.14309</vt:lpwstr>
  </property>
</Properties>
</file>