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3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85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2257A5-51FC-44BE-8632-AD6AEA2B1A4F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65F551-0D6C-44A6-93BE-C3BA53FEF0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968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答辩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要体现出答辩人的院校、专业特色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通常用校徽、校训、校园图片、学校官方颜色来体现。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540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F5E8FF-FAEC-415F-B844-02AAB332F4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2C15FB8-87F6-4043-9B5C-DFF9CBEFCB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92D656-486E-403E-BE3D-03FB93F72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DED7F7-F8A1-4A40-9A9E-DC950CE0A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CB91CF-7E50-45F7-AFCD-A99E1572F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002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EC8C7C-565A-4F0D-9FCA-838125F8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D06D771-16AA-444F-969C-0B6DBCD203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BEF361-2DC6-49C8-BCE5-50CD9AFC2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C08323-B127-493C-8E31-50FE566D8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85A2AE-0894-4FBE-8310-1CF34BDBF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719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38C8A44-94FC-44E2-AAD4-DB650980A0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CCE219-4BDE-411B-ACCB-E65459155E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27CC59-74D8-4583-ADA6-6BDDFBFAE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126714-A92B-426F-95C2-CC8D14F54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6465E9-6D15-4FD6-9751-B52A51009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507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98B27F-EFF5-4649-BA38-8A83AC59C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3E2819-0741-4BCC-AFF0-DE58573A0C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902ECE-3417-4C4C-BDD8-4D38AD2C9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276CD7-3BC2-4C2C-92E6-98FCD790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E4FE49-3F44-4E90-A222-562D147E7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58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EE99B9-C9CD-4A98-AA7A-DE4358D8F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C39136-5CC8-412B-98EE-429D68347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2C8399-E699-4818-B365-EBC386689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4CA6E2-1ED5-420A-89A2-CC7F3CF4B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78F161-E42F-4436-A2A7-990EB6A9C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013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46980E-E963-4EFA-BE9F-21FFDF177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A2E27B-44A2-42BA-B5F1-F7C58A854B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D4062C-E6F5-411B-A0D6-D4140D656B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D6CDCF-3F92-4CAD-9515-AA745BBF7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E75FD16-EBC3-455E-B3E6-08B5B566B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84FA663-E2AB-4B1C-9A3B-17BF500F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49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DEDF85-A758-43E2-ACB6-B7026D85F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138E024-D084-433B-BA22-3C1945AD79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7688DA2-0A1E-4AE8-8CE5-5BF4BCCB7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B87A2D0-1A4F-4B05-8BE3-EB02EAB7A0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4F020C6-EFA0-48E7-85A5-6D02592394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8EFE2F8-3644-458E-8C80-720155053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2C8C6C1-83F7-42EC-8578-0479460C8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37F185C-AF34-4502-B149-954D97C97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99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6AFFF-8EBD-471C-962B-F15E1ACE5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DB2298E-A2D7-46AF-AAC1-DE6CCA9F1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318FC3-7BA4-4E8C-899F-1CA896C61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BEC99A6-CBF6-4A34-A323-AFFB472E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25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680D4A8-7E90-4050-BC4D-1E8AE2854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406F5FC-D580-4ADA-B854-7E7FA67B8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6203B5-7CFA-4D63-9A9B-F5EE10520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59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F9CFAC-C2F0-4601-AC27-F3C939E01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72227D-709F-4397-8BEB-8E06B86CC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F265E7-6FF1-4064-903F-866A1B5EF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751367-BD87-4D30-91A2-2FD09FB90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6227E76-DC55-4048-864D-6599A3C99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03BD34B-19EB-477F-A545-1179D274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61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93B81-8DF6-423E-90E6-1D8FE5C95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BECDABF-8C53-422A-A489-21D7A4D139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8A691A6-302C-4AAC-84CF-690DF41983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6ACF5A1-FAC9-4367-BABE-4C6D1F73F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D5D872-C438-4D98-9CC1-29F593927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C80473-BCBE-4C44-BA9B-DF7E6075A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748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C25CCB4-9F97-4A13-9344-94F647F49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D373AC-B7FD-4090-A03F-3E40B1576F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2196DF-0D2D-435A-A06F-799CDDD9FC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7A252-FA1F-4FB5-BDCE-197316B5EC7C}" type="datetimeFigureOut">
              <a:rPr lang="zh-CN" altLang="en-US" smtClean="0"/>
              <a:t>2024-04-17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CC6F63-593F-4E34-8D4A-68D29ACEC6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AEBB54-4C31-4FA6-A37F-A25478279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4C975-ED3C-429F-B454-07AC8724F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63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11" Type="http://schemas.openxmlformats.org/officeDocument/2006/relationships/image" Target="../media/image2.wmf"/><Relationship Id="rId5" Type="http://schemas.openxmlformats.org/officeDocument/2006/relationships/image" Target="../media/image3.jpg"/><Relationship Id="rId10" Type="http://schemas.openxmlformats.org/officeDocument/2006/relationships/oleObject" Target="../embeddings/oleObject2.bin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EB51AB-7E34-431E-9EEC-EB6B82499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答辩</a:t>
            </a:r>
            <a:r>
              <a:rPr lang="en-US" altLang="zh-CN" dirty="0">
                <a:latin typeface="+mn-ea"/>
                <a:ea typeface="+mn-ea"/>
              </a:rPr>
              <a:t>PPT</a:t>
            </a:r>
            <a:r>
              <a:rPr lang="zh-CN" altLang="en-US" dirty="0"/>
              <a:t>的校园特色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650AE0-2996-422D-BF0C-C9A283E92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</a:t>
            </a:fld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F396C48A-DFF0-4D6C-A8B3-F28367067C45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729" y="1773855"/>
            <a:ext cx="1806882" cy="1806882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F745FBE6-1C63-40C9-9D8E-1072FABDBB82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283" y="1773855"/>
            <a:ext cx="1806882" cy="1806882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003FD204-85E5-46EC-AE92-2F6EBF394918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58000" y="4436324"/>
            <a:ext cx="4828872" cy="84277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F8FB5F9-F3D6-4F9F-B386-8180F23E2604}"/>
              </a:ext>
            </a:extLst>
          </p:cNvPr>
          <p:cNvSpPr txBox="1"/>
          <p:nvPr/>
        </p:nvSpPr>
        <p:spPr>
          <a:xfrm>
            <a:off x="1961956" y="3677264"/>
            <a:ext cx="1199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n-ea"/>
              </a:rPr>
              <a:t>校徽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6412CC0-7D5C-433B-BF21-0149A4CE2B5F}"/>
              </a:ext>
            </a:extLst>
          </p:cNvPr>
          <p:cNvSpPr txBox="1"/>
          <p:nvPr/>
        </p:nvSpPr>
        <p:spPr>
          <a:xfrm>
            <a:off x="4641402" y="3677264"/>
            <a:ext cx="1199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n-ea"/>
              </a:rPr>
              <a:t>院徽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E85E48C2-1A8E-4530-989E-CEEAE7A6583B}"/>
              </a:ext>
            </a:extLst>
          </p:cNvPr>
          <p:cNvSpPr txBox="1"/>
          <p:nvPr/>
        </p:nvSpPr>
        <p:spPr>
          <a:xfrm>
            <a:off x="3272668" y="5347753"/>
            <a:ext cx="1199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n-ea"/>
              </a:rPr>
              <a:t>校训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0F50B484-68E3-4A50-A39A-71D0339BDC95}"/>
              </a:ext>
            </a:extLst>
          </p:cNvPr>
          <p:cNvSpPr txBox="1"/>
          <p:nvPr/>
        </p:nvSpPr>
        <p:spPr>
          <a:xfrm>
            <a:off x="8912333" y="5654672"/>
            <a:ext cx="1627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n-ea"/>
              </a:rPr>
              <a:t>学校</a:t>
            </a:r>
            <a:r>
              <a:rPr lang="en-US" altLang="zh-CN" sz="2400" dirty="0">
                <a:solidFill>
                  <a:schemeClr val="accent2"/>
                </a:solidFill>
                <a:latin typeface="+mn-ea"/>
              </a:rPr>
              <a:t>logo</a:t>
            </a:r>
            <a:endParaRPr lang="zh-CN" altLang="en-US" sz="2400" dirty="0">
              <a:solidFill>
                <a:schemeClr val="accent2"/>
              </a:solidFill>
              <a:latin typeface="+mn-ea"/>
            </a:endParaRP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EE480E79-7A0F-426B-A7B6-F17F60E98832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7273726" y="2030773"/>
          <a:ext cx="38385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DF" r:id="rId8" imgW="0" imgH="360" progId="FoxitPhantomPDF.Document">
                  <p:embed/>
                </p:oleObj>
              </mc:Choice>
              <mc:Fallback>
                <p:oleObj name="PDF" r:id="rId8" imgW="0" imgH="360" progId="FoxitPhantomPDF.Document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EE480E79-7A0F-426B-A7B6-F17F60E988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73726" y="2030773"/>
                        <a:ext cx="38385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0B00FC83-C9E6-4BCA-BF68-C3BA50B034EE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7273726" y="4054976"/>
          <a:ext cx="38385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PDF" r:id="rId10" imgW="0" imgH="360" progId="FoxitPhantomPDF.Document">
                  <p:embed/>
                </p:oleObj>
              </mc:Choice>
              <mc:Fallback>
                <p:oleObj name="PDF" r:id="rId10" imgW="0" imgH="360" progId="FoxitPhantomPDF.Document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0B00FC83-C9E6-4BCA-BF68-C3BA50B034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73726" y="4054976"/>
                        <a:ext cx="38385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609219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62967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宽屏</PresentationFormat>
  <Paragraphs>8</Paragraphs>
  <Slides>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PDF</vt:lpstr>
      <vt:lpstr>答辩PPT的校园特色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答辩PPT的校园特色</dc:title>
  <dc:creator>lib</dc:creator>
  <cp:lastModifiedBy>lib</cp:lastModifiedBy>
  <cp:revision>1</cp:revision>
  <dcterms:created xsi:type="dcterms:W3CDTF">2024-04-17T03:28:09Z</dcterms:created>
  <dcterms:modified xsi:type="dcterms:W3CDTF">2024-04-17T03:28:59Z</dcterms:modified>
</cp:coreProperties>
</file>