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290" r:id="rId3"/>
    <p:sldId id="276" r:id="rId4"/>
    <p:sldId id="277" r:id="rId5"/>
    <p:sldId id="315" r:id="rId6"/>
    <p:sldId id="309" r:id="rId7"/>
    <p:sldId id="291" r:id="rId8"/>
    <p:sldId id="324" r:id="rId9"/>
    <p:sldId id="325" r:id="rId10"/>
    <p:sldId id="326" r:id="rId11"/>
    <p:sldId id="310" r:id="rId12"/>
    <p:sldId id="285" r:id="rId13"/>
    <p:sldId id="311" r:id="rId14"/>
    <p:sldId id="282" r:id="rId15"/>
    <p:sldId id="316" r:id="rId16"/>
    <p:sldId id="295" r:id="rId17"/>
    <p:sldId id="312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5947-0E87-4A2D-9FD7-282F294D302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FAEA-03B7-4D3B-B023-04DCC91F61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5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1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5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55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8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5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129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456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5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69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5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1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6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0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85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8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23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FAEA-03B7-4D3B-B023-04DCC91F61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5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29601" y="284274"/>
            <a:ext cx="2338824" cy="593325"/>
            <a:chOff x="99588" y="1321806"/>
            <a:chExt cx="11977735" cy="3576119"/>
          </a:xfrm>
          <a:effectLst>
            <a:outerShdw blurRad="495300" dist="317500" dir="2700000" algn="tl" rotWithShape="0">
              <a:prstClr val="black">
                <a:alpha val="28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9588" y="1321806"/>
              <a:ext cx="11977735" cy="35761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0">
                  <a:schemeClr val="bg1">
                    <a:shade val="67500"/>
                    <a:satMod val="11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0800000">
              <a:off x="553770" y="1731185"/>
              <a:ext cx="9186180" cy="275732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5000"/>
                    <a:lumOff val="5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96871" y="33976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方正宋黑简体" panose="03000509000000000000" pitchFamily="65" charset="-122"/>
                <a:ea typeface="方正宋黑简体" panose="03000509000000000000" pitchFamily="65" charset="-122"/>
              </a:rPr>
              <a:t>输入标题</a:t>
            </a:r>
          </a:p>
        </p:txBody>
      </p:sp>
      <p:pic>
        <p:nvPicPr>
          <p:cNvPr id="12" name="Picture 2" descr="C:\Users\Administrator\Desktop\中国风PNG\12f5cf91d1c96cb4353ba01949b077c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55" y="0"/>
            <a:ext cx="908089" cy="9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0991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38490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189636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77656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679649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36570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29601" y="284274"/>
            <a:ext cx="2338824" cy="593325"/>
            <a:chOff x="99588" y="1321806"/>
            <a:chExt cx="11977735" cy="3576119"/>
          </a:xfrm>
          <a:effectLst>
            <a:outerShdw blurRad="495300" dist="317500" dir="2700000" algn="tl" rotWithShape="0">
              <a:prstClr val="black">
                <a:alpha val="28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9588" y="1321806"/>
              <a:ext cx="11977735" cy="35761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0">
                  <a:schemeClr val="bg1">
                    <a:shade val="67500"/>
                    <a:satMod val="11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0800000">
              <a:off x="553770" y="1731185"/>
              <a:ext cx="9186180" cy="275732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5000"/>
                    <a:lumOff val="5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96871" y="33976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方正宋黑简体" panose="03000509000000000000" pitchFamily="65" charset="-122"/>
                <a:ea typeface="方正宋黑简体" panose="03000509000000000000" pitchFamily="65" charset="-122"/>
              </a:rPr>
              <a:t>输入标题</a:t>
            </a:r>
          </a:p>
        </p:txBody>
      </p:sp>
      <p:pic>
        <p:nvPicPr>
          <p:cNvPr id="12" name="Picture 2" descr="C:\Users\Administrator\Desktop\中国风PNG\12f5cf91d1c96cb4353ba01949b077c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55" y="0"/>
            <a:ext cx="908089" cy="9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2273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29601" y="284274"/>
            <a:ext cx="2338824" cy="593325"/>
            <a:chOff x="99588" y="1321806"/>
            <a:chExt cx="11977735" cy="3576119"/>
          </a:xfrm>
          <a:effectLst>
            <a:outerShdw blurRad="495300" dist="317500" dir="2700000" algn="tl" rotWithShape="0">
              <a:prstClr val="black">
                <a:alpha val="28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9588" y="1321806"/>
              <a:ext cx="11977735" cy="35761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0">
                  <a:schemeClr val="bg1">
                    <a:shade val="67500"/>
                    <a:satMod val="11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0800000">
              <a:off x="553770" y="1731185"/>
              <a:ext cx="9186180" cy="275732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5000"/>
                    <a:lumOff val="5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96871" y="33976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方正宋黑简体" panose="03000509000000000000" pitchFamily="65" charset="-122"/>
                <a:ea typeface="方正宋黑简体" panose="03000509000000000000" pitchFamily="65" charset="-122"/>
              </a:rPr>
              <a:t>输入标题</a:t>
            </a:r>
          </a:p>
        </p:txBody>
      </p:sp>
      <p:pic>
        <p:nvPicPr>
          <p:cNvPr id="12" name="Picture 2" descr="C:\Users\Administrator\Desktop\中国风PNG\12f5cf91d1c96cb4353ba01949b077c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55" y="0"/>
            <a:ext cx="908089" cy="9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3966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29601" y="284274"/>
            <a:ext cx="2338824" cy="593325"/>
            <a:chOff x="99588" y="1321806"/>
            <a:chExt cx="11977735" cy="3576119"/>
          </a:xfrm>
          <a:effectLst>
            <a:outerShdw blurRad="495300" dist="317500" dir="2700000" algn="tl" rotWithShape="0">
              <a:prstClr val="black">
                <a:alpha val="28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99588" y="1321806"/>
              <a:ext cx="11977735" cy="35761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0">
                  <a:schemeClr val="bg1">
                    <a:shade val="67500"/>
                    <a:satMod val="11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0800000">
              <a:off x="553770" y="1731185"/>
              <a:ext cx="9186180" cy="275732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45000"/>
                    <a:lumOff val="55000"/>
                  </a:schemeClr>
                </a:gs>
                <a:gs pos="92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96871" y="33976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方正宋黑简体" panose="03000509000000000000" pitchFamily="65" charset="-122"/>
                <a:ea typeface="方正宋黑简体" panose="03000509000000000000" pitchFamily="65" charset="-122"/>
              </a:rPr>
              <a:t>输入标题</a:t>
            </a:r>
          </a:p>
        </p:txBody>
      </p:sp>
      <p:pic>
        <p:nvPicPr>
          <p:cNvPr id="12" name="Picture 2" descr="C:\Users\Administrator\Desktop\中国风PNG\12f5cf91d1c96cb4353ba01949b077c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55" y="0"/>
            <a:ext cx="908089" cy="9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3968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594971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81634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13218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138119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70018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0BD4-3DD3-4AC4-9B2A-77B93CD8FFD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E18D-5B5A-4F43-9D5D-6D7DF385B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4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B059B9-244D-47BE-BB6A-78D3ED08F142}"/>
              </a:ext>
            </a:extLst>
          </p:cNvPr>
          <p:cNvSpPr/>
          <p:nvPr/>
        </p:nvSpPr>
        <p:spPr>
          <a:xfrm>
            <a:off x="-8964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B97ECA4-6464-4206-B957-B989EBBF8E2C}"/>
              </a:ext>
            </a:extLst>
          </p:cNvPr>
          <p:cNvSpPr/>
          <p:nvPr/>
        </p:nvSpPr>
        <p:spPr>
          <a:xfrm>
            <a:off x="7048656" y="3610397"/>
            <a:ext cx="2942117" cy="2942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5FE1D11-7108-42E8-A182-30B0659FE6C1}"/>
              </a:ext>
            </a:extLst>
          </p:cNvPr>
          <p:cNvSpPr/>
          <p:nvPr/>
        </p:nvSpPr>
        <p:spPr>
          <a:xfrm>
            <a:off x="3442558" y="997596"/>
            <a:ext cx="5006372" cy="50063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流程图: 延期 41"/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3" name="流程图: 延期 41"/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274773" y="175482"/>
            <a:ext cx="3139321" cy="5301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buNone/>
            </a:pPr>
            <a:r>
              <a:rPr lang="zh-CN" altLang="en-US" sz="9600" b="1" cap="all" dirty="0" smtClean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图标</a:t>
            </a:r>
            <a:endParaRPr lang="en-US" altLang="zh-CN" sz="9600" b="1" cap="all" dirty="0" smtClean="0"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zh-CN" sz="9600" b="1" cap="all" dirty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9600" b="1" cap="all" dirty="0" smtClean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      </a:t>
            </a:r>
            <a:r>
              <a:rPr lang="zh-CN" altLang="en-US" sz="9600" b="1" cap="all" dirty="0" smtClean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设计  </a:t>
            </a:r>
            <a:endParaRPr lang="zh-CN" altLang="en-US" sz="9600" b="1" cap="all" dirty="0"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EDD80AE-DE89-4B2E-9E05-65E83580CC9E}"/>
              </a:ext>
            </a:extLst>
          </p:cNvPr>
          <p:cNvGrpSpPr/>
          <p:nvPr/>
        </p:nvGrpSpPr>
        <p:grpSpPr>
          <a:xfrm>
            <a:off x="1597118" y="30953"/>
            <a:ext cx="4972876" cy="4763731"/>
            <a:chOff x="5300870" y="2196519"/>
            <a:chExt cx="4972876" cy="4763731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1F3A7D04-F660-47D1-AA8C-ED9BFF2B1C15}"/>
                </a:ext>
              </a:extLst>
            </p:cNvPr>
            <p:cNvCxnSpPr/>
            <p:nvPr/>
          </p:nvCxnSpPr>
          <p:spPr>
            <a:xfrm flipH="1">
              <a:off x="5300870" y="29098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9863ADE-0282-4215-A5AE-9ACC67D98197}"/>
                </a:ext>
              </a:extLst>
            </p:cNvPr>
            <p:cNvCxnSpPr/>
            <p:nvPr/>
          </p:nvCxnSpPr>
          <p:spPr>
            <a:xfrm flipH="1">
              <a:off x="6223315" y="21965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A20E36D-003B-42A5-A0A4-420AC2CCD5DE}"/>
              </a:ext>
            </a:extLst>
          </p:cNvPr>
          <p:cNvGrpSpPr/>
          <p:nvPr/>
        </p:nvGrpSpPr>
        <p:grpSpPr>
          <a:xfrm>
            <a:off x="5503608" y="2112970"/>
            <a:ext cx="4972876" cy="4763731"/>
            <a:chOff x="5300870" y="2196519"/>
            <a:chExt cx="4972876" cy="4763731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B957E4D-EDB1-40D8-87E7-94E071716A61}"/>
                </a:ext>
              </a:extLst>
            </p:cNvPr>
            <p:cNvCxnSpPr/>
            <p:nvPr/>
          </p:nvCxnSpPr>
          <p:spPr>
            <a:xfrm flipH="1">
              <a:off x="5300870" y="29098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492C66F-9ABF-4268-9032-04C5879B9B9D}"/>
                </a:ext>
              </a:extLst>
            </p:cNvPr>
            <p:cNvCxnSpPr/>
            <p:nvPr/>
          </p:nvCxnSpPr>
          <p:spPr>
            <a:xfrm flipH="1">
              <a:off x="6223315" y="21965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内容占位符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06" y="4593970"/>
            <a:ext cx="1190798" cy="107500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88915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/>
      <p:bldP spid="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8518160C-F127-4586-8EA6-48E2C6A5FD7B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676276C-570F-42E4-A521-C6C2C74A6449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9BE2EAD6-5117-4D07-A9D5-AE8BA02BE284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2" name="流程图: 延期 41">
              <a:extLst>
                <a:ext uri="{FF2B5EF4-FFF2-40B4-BE49-F238E27FC236}">
                  <a16:creationId xmlns:a16="http://schemas.microsoft.com/office/drawing/2014/main" id="{C53B8C8C-F782-4DD8-8049-DD1CEE9EB69C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3" name="流程图: 延期 41">
              <a:extLst>
                <a:ext uri="{FF2B5EF4-FFF2-40B4-BE49-F238E27FC236}">
                  <a16:creationId xmlns:a16="http://schemas.microsoft.com/office/drawing/2014/main" id="{3B92DF82-D477-4CBB-8FEA-939D4F74D27E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" y="1322459"/>
            <a:ext cx="11008893" cy="49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B8E73EA-73E0-4771-869B-94F3BE66B46F}"/>
              </a:ext>
            </a:extLst>
          </p:cNvPr>
          <p:cNvSpPr/>
          <p:nvPr/>
        </p:nvSpPr>
        <p:spPr>
          <a:xfrm>
            <a:off x="-8964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08983" y="4694059"/>
            <a:ext cx="4165070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797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图标设计表现手法</a:t>
            </a:r>
            <a:endParaRPr lang="zh-CN" altLang="en-US" sz="3797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流程图: 延期 41">
            <a:extLst>
              <a:ext uri="{FF2B5EF4-FFF2-40B4-BE49-F238E27FC236}">
                <a16:creationId xmlns:a16="http://schemas.microsoft.com/office/drawing/2014/main" id="{11D7A658-EAB4-4E7F-B2F0-58CC3681A089}"/>
              </a:ext>
            </a:extLst>
          </p:cNvPr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流程图: 延期 41">
            <a:extLst>
              <a:ext uri="{FF2B5EF4-FFF2-40B4-BE49-F238E27FC236}">
                <a16:creationId xmlns:a16="http://schemas.microsoft.com/office/drawing/2014/main" id="{673A9BDF-25A2-4AE7-9F1D-FFC000A6D1B7}"/>
              </a:ext>
            </a:extLst>
          </p:cNvPr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F80D22B-FD21-4846-853B-CF0E197CA4CF}"/>
              </a:ext>
            </a:extLst>
          </p:cNvPr>
          <p:cNvSpPr/>
          <p:nvPr/>
        </p:nvSpPr>
        <p:spPr>
          <a:xfrm>
            <a:off x="4766301" y="1831097"/>
            <a:ext cx="2650434" cy="26504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29518" y="237148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zh-CN" altLang="en-US" sz="96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60BC51-DEA0-4E14-B7F9-A83A585B314F}"/>
              </a:ext>
            </a:extLst>
          </p:cNvPr>
          <p:cNvGrpSpPr/>
          <p:nvPr/>
        </p:nvGrpSpPr>
        <p:grpSpPr>
          <a:xfrm>
            <a:off x="4665740" y="1831097"/>
            <a:ext cx="2750995" cy="2843507"/>
            <a:chOff x="4665740" y="1831097"/>
            <a:chExt cx="2750995" cy="284350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4A8A892-4211-46CB-A8B8-B656EB9DF320}"/>
                </a:ext>
              </a:extLst>
            </p:cNvPr>
            <p:cNvCxnSpPr/>
            <p:nvPr/>
          </p:nvCxnSpPr>
          <p:spPr>
            <a:xfrm flipH="1">
              <a:off x="5203622" y="1831097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0C1E803-0F8A-4246-B8E6-9723C7DAB63C}"/>
                </a:ext>
              </a:extLst>
            </p:cNvPr>
            <p:cNvCxnSpPr/>
            <p:nvPr/>
          </p:nvCxnSpPr>
          <p:spPr>
            <a:xfrm flipH="1">
              <a:off x="4665740" y="2607265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8961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8518160C-F127-4586-8EA6-48E2C6A5FD7B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676276C-570F-42E4-A521-C6C2C74A6449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B161C5E-C013-4A6F-8582-71A6D290B96C}"/>
                </a:ext>
              </a:extLst>
            </p:cNvPr>
            <p:cNvSpPr/>
            <p:nvPr/>
          </p:nvSpPr>
          <p:spPr>
            <a:xfrm>
              <a:off x="3578977" y="488374"/>
              <a:ext cx="48889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图标设计的表现手法</a:t>
              </a: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9BE2EAD6-5117-4D07-A9D5-AE8BA02BE284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2" name="流程图: 延期 41">
              <a:extLst>
                <a:ext uri="{FF2B5EF4-FFF2-40B4-BE49-F238E27FC236}">
                  <a16:creationId xmlns:a16="http://schemas.microsoft.com/office/drawing/2014/main" id="{C53B8C8C-F782-4DD8-8049-DD1CEE9EB69C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3" name="流程图: 延期 41">
              <a:extLst>
                <a:ext uri="{FF2B5EF4-FFF2-40B4-BE49-F238E27FC236}">
                  <a16:creationId xmlns:a16="http://schemas.microsoft.com/office/drawing/2014/main" id="{3B92DF82-D477-4CBB-8FEA-939D4F74D27E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" name="Group 9"/>
          <p:cNvGrpSpPr/>
          <p:nvPr/>
        </p:nvGrpSpPr>
        <p:grpSpPr>
          <a:xfrm rot="16200000" flipV="1">
            <a:off x="6067981" y="4881022"/>
            <a:ext cx="755237" cy="1139414"/>
            <a:chOff x="7258929" y="1631852"/>
            <a:chExt cx="1674056" cy="464234"/>
          </a:xfrm>
        </p:grpSpPr>
        <p:cxnSp>
          <p:nvCxnSpPr>
            <p:cNvPr id="3" name="Straight Connector 10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1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6"/>
          <p:cNvGrpSpPr/>
          <p:nvPr/>
        </p:nvGrpSpPr>
        <p:grpSpPr>
          <a:xfrm>
            <a:off x="7301196" y="2132014"/>
            <a:ext cx="1553015" cy="1801497"/>
            <a:chOff x="6878987" y="2245920"/>
            <a:chExt cx="1472650" cy="1708274"/>
          </a:xfrm>
          <a:solidFill>
            <a:schemeClr val="bg1"/>
          </a:solidFill>
        </p:grpSpPr>
        <p:sp>
          <p:nvSpPr>
            <p:cNvPr id="9" name="Hexagon 3"/>
            <p:cNvSpPr/>
            <p:nvPr/>
          </p:nvSpPr>
          <p:spPr>
            <a:xfrm rot="16200000">
              <a:off x="6761175" y="2363732"/>
              <a:ext cx="1708274" cy="1472650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7356447" y="2808713"/>
              <a:ext cx="516319" cy="583933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065408" y="2233866"/>
            <a:ext cx="1166804" cy="1353491"/>
            <a:chOff x="5707149" y="2342500"/>
            <a:chExt cx="1106424" cy="1283451"/>
          </a:xfrm>
        </p:grpSpPr>
        <p:sp>
          <p:nvSpPr>
            <p:cNvPr id="12" name="Hexagon 6"/>
            <p:cNvSpPr/>
            <p:nvPr/>
          </p:nvSpPr>
          <p:spPr>
            <a:xfrm rot="16200000">
              <a:off x="5618635" y="2431014"/>
              <a:ext cx="1283451" cy="1106424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6054264" y="2758092"/>
              <a:ext cx="412192" cy="452267"/>
            </a:xfrm>
            <a:custGeom>
              <a:avLst/>
              <a:gdLst>
                <a:gd name="T0" fmla="*/ 65 w 100"/>
                <a:gd name="T1" fmla="*/ 0 h 110"/>
                <a:gd name="T2" fmla="*/ 77 w 100"/>
                <a:gd name="T3" fmla="*/ 12 h 110"/>
                <a:gd name="T4" fmla="*/ 68 w 100"/>
                <a:gd name="T5" fmla="*/ 40 h 110"/>
                <a:gd name="T6" fmla="*/ 67 w 100"/>
                <a:gd name="T7" fmla="*/ 10 h 110"/>
                <a:gd name="T8" fmla="*/ 28 w 100"/>
                <a:gd name="T9" fmla="*/ 9 h 110"/>
                <a:gd name="T10" fmla="*/ 28 w 100"/>
                <a:gd name="T11" fmla="*/ 16 h 110"/>
                <a:gd name="T12" fmla="*/ 25 w 100"/>
                <a:gd name="T13" fmla="*/ 24 h 110"/>
                <a:gd name="T14" fmla="*/ 18 w 100"/>
                <a:gd name="T15" fmla="*/ 26 h 110"/>
                <a:gd name="T16" fmla="*/ 9 w 100"/>
                <a:gd name="T17" fmla="*/ 25 h 110"/>
                <a:gd name="T18" fmla="*/ 10 w 100"/>
                <a:gd name="T19" fmla="*/ 87 h 110"/>
                <a:gd name="T20" fmla="*/ 12 w 100"/>
                <a:gd name="T21" fmla="*/ 88 h 110"/>
                <a:gd name="T22" fmla="*/ 44 w 100"/>
                <a:gd name="T23" fmla="*/ 97 h 110"/>
                <a:gd name="T24" fmla="*/ 4 w 100"/>
                <a:gd name="T25" fmla="*/ 93 h 110"/>
                <a:gd name="T26" fmla="*/ 4 w 100"/>
                <a:gd name="T27" fmla="*/ 93 h 110"/>
                <a:gd name="T28" fmla="*/ 0 w 100"/>
                <a:gd name="T29" fmla="*/ 22 h 110"/>
                <a:gd name="T30" fmla="*/ 2 w 100"/>
                <a:gd name="T31" fmla="*/ 19 h 110"/>
                <a:gd name="T32" fmla="*/ 21 w 100"/>
                <a:gd name="T33" fmla="*/ 0 h 110"/>
                <a:gd name="T34" fmla="*/ 90 w 100"/>
                <a:gd name="T35" fmla="*/ 45 h 110"/>
                <a:gd name="T36" fmla="*/ 84 w 100"/>
                <a:gd name="T37" fmla="*/ 39 h 110"/>
                <a:gd name="T38" fmla="*/ 83 w 100"/>
                <a:gd name="T39" fmla="*/ 47 h 110"/>
                <a:gd name="T40" fmla="*/ 94 w 100"/>
                <a:gd name="T41" fmla="*/ 53 h 110"/>
                <a:gd name="T42" fmla="*/ 86 w 100"/>
                <a:gd name="T43" fmla="*/ 81 h 110"/>
                <a:gd name="T44" fmla="*/ 100 w 100"/>
                <a:gd name="T45" fmla="*/ 51 h 110"/>
                <a:gd name="T46" fmla="*/ 90 w 100"/>
                <a:gd name="T47" fmla="*/ 45 h 110"/>
                <a:gd name="T48" fmla="*/ 54 w 100"/>
                <a:gd name="T49" fmla="*/ 84 h 110"/>
                <a:gd name="T50" fmla="*/ 90 w 100"/>
                <a:gd name="T51" fmla="*/ 55 h 110"/>
                <a:gd name="T52" fmla="*/ 52 w 100"/>
                <a:gd name="T53" fmla="*/ 87 h 110"/>
                <a:gd name="T54" fmla="*/ 51 w 100"/>
                <a:gd name="T55" fmla="*/ 103 h 110"/>
                <a:gd name="T56" fmla="*/ 52 w 100"/>
                <a:gd name="T57" fmla="*/ 110 h 110"/>
                <a:gd name="T58" fmla="*/ 56 w 100"/>
                <a:gd name="T59" fmla="*/ 106 h 110"/>
                <a:gd name="T60" fmla="*/ 52 w 100"/>
                <a:gd name="T61" fmla="*/ 87 h 110"/>
                <a:gd name="T62" fmla="*/ 18 w 100"/>
                <a:gd name="T63" fmla="*/ 60 h 110"/>
                <a:gd name="T64" fmla="*/ 30 w 100"/>
                <a:gd name="T65" fmla="*/ 56 h 110"/>
                <a:gd name="T66" fmla="*/ 18 w 100"/>
                <a:gd name="T67" fmla="*/ 43 h 110"/>
                <a:gd name="T68" fmla="*/ 60 w 100"/>
                <a:gd name="T69" fmla="*/ 48 h 110"/>
                <a:gd name="T70" fmla="*/ 18 w 100"/>
                <a:gd name="T71" fmla="*/ 43 h 110"/>
                <a:gd name="T72" fmla="*/ 18 w 100"/>
                <a:gd name="T73" fmla="*/ 36 h 110"/>
                <a:gd name="T74" fmla="*/ 60 w 100"/>
                <a:gd name="T75" fmla="*/ 31 h 110"/>
                <a:gd name="T76" fmla="*/ 37 w 100"/>
                <a:gd name="T77" fmla="*/ 19 h 110"/>
                <a:gd name="T78" fmla="*/ 60 w 100"/>
                <a:gd name="T79" fmla="*/ 24 h 110"/>
                <a:gd name="T80" fmla="*/ 37 w 100"/>
                <a:gd name="T81" fmla="*/ 19 h 110"/>
                <a:gd name="T82" fmla="*/ 14 w 100"/>
                <a:gd name="T83" fmla="*/ 21 h 110"/>
                <a:gd name="T84" fmla="*/ 18 w 100"/>
                <a:gd name="T85" fmla="*/ 22 h 110"/>
                <a:gd name="T86" fmla="*/ 20 w 100"/>
                <a:gd name="T87" fmla="*/ 22 h 110"/>
                <a:gd name="T88" fmla="*/ 24 w 100"/>
                <a:gd name="T89" fmla="*/ 18 h 110"/>
                <a:gd name="T90" fmla="*/ 24 w 100"/>
                <a:gd name="T91" fmla="*/ 17 h 110"/>
                <a:gd name="T92" fmla="*/ 23 w 100"/>
                <a:gd name="T93" fmla="*/ 12 h 110"/>
                <a:gd name="T94" fmla="*/ 12 w 100"/>
                <a:gd name="T95" fmla="*/ 2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10">
                  <a:moveTo>
                    <a:pt x="2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1"/>
                    <a:pt x="74" y="4"/>
                  </a:cubicBezTo>
                  <a:cubicBezTo>
                    <a:pt x="76" y="6"/>
                    <a:pt x="77" y="9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7" y="10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8"/>
                    <a:pt x="28" y="19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4" y="25"/>
                    <a:pt x="23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10" y="86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7"/>
                    <a:pt x="11" y="88"/>
                    <a:pt x="1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9" y="97"/>
                    <a:pt x="6" y="96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0" y="45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62"/>
                    <a:pt x="88" y="70"/>
                    <a:pt x="82" y="77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3" y="73"/>
                    <a:pt x="98" y="63"/>
                    <a:pt x="100" y="5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0" y="45"/>
                    <a:pt x="90" y="45"/>
                    <a:pt x="90" y="45"/>
                  </a:cubicBezTo>
                  <a:close/>
                  <a:moveTo>
                    <a:pt x="74" y="47"/>
                  </a:moveTo>
                  <a:cubicBezTo>
                    <a:pt x="64" y="58"/>
                    <a:pt x="58" y="70"/>
                    <a:pt x="54" y="84"/>
                  </a:cubicBezTo>
                  <a:cubicBezTo>
                    <a:pt x="59" y="86"/>
                    <a:pt x="64" y="89"/>
                    <a:pt x="70" y="92"/>
                  </a:cubicBezTo>
                  <a:cubicBezTo>
                    <a:pt x="78" y="81"/>
                    <a:pt x="85" y="68"/>
                    <a:pt x="90" y="55"/>
                  </a:cubicBezTo>
                  <a:cubicBezTo>
                    <a:pt x="84" y="52"/>
                    <a:pt x="79" y="50"/>
                    <a:pt x="74" y="47"/>
                  </a:cubicBezTo>
                  <a:close/>
                  <a:moveTo>
                    <a:pt x="52" y="87"/>
                  </a:move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2" y="87"/>
                    <a:pt x="52" y="87"/>
                    <a:pt x="52" y="87"/>
                  </a:cubicBezTo>
                  <a:close/>
                  <a:moveTo>
                    <a:pt x="18" y="56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18" y="43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18" y="43"/>
                    <a:pt x="18" y="43"/>
                    <a:pt x="18" y="43"/>
                  </a:cubicBezTo>
                  <a:close/>
                  <a:moveTo>
                    <a:pt x="18" y="31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37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12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5228566" y="3330694"/>
            <a:ext cx="1393394" cy="1616334"/>
            <a:chOff x="7756227" y="3679817"/>
            <a:chExt cx="1106425" cy="1283450"/>
          </a:xfrm>
        </p:grpSpPr>
        <p:sp>
          <p:nvSpPr>
            <p:cNvPr id="15" name="Hexagon 5"/>
            <p:cNvSpPr/>
            <p:nvPr/>
          </p:nvSpPr>
          <p:spPr>
            <a:xfrm rot="16200000">
              <a:off x="7667715" y="3768329"/>
              <a:ext cx="1283450" cy="1106425"/>
            </a:xfrm>
            <a:prstGeom prst="hexago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8013649" y="4006573"/>
              <a:ext cx="591415" cy="628375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4182005" y="3717109"/>
            <a:ext cx="964301" cy="1118589"/>
            <a:chOff x="3921207" y="3748989"/>
            <a:chExt cx="914400" cy="1060704"/>
          </a:xfrm>
          <a:solidFill>
            <a:schemeClr val="bg1"/>
          </a:solidFill>
        </p:grpSpPr>
        <p:sp>
          <p:nvSpPr>
            <p:cNvPr id="21" name="Hexagon 8"/>
            <p:cNvSpPr/>
            <p:nvPr/>
          </p:nvSpPr>
          <p:spPr>
            <a:xfrm rot="16200000">
              <a:off x="3848055" y="3822141"/>
              <a:ext cx="1060704" cy="914400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4185601" y="4086602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3" name="Group 20"/>
          <p:cNvGrpSpPr/>
          <p:nvPr/>
        </p:nvGrpSpPr>
        <p:grpSpPr>
          <a:xfrm flipV="1">
            <a:off x="8076960" y="1763318"/>
            <a:ext cx="945170" cy="250395"/>
            <a:chOff x="7258929" y="1631852"/>
            <a:chExt cx="1674056" cy="464234"/>
          </a:xfrm>
        </p:grpSpPr>
        <p:cxnSp>
          <p:nvCxnSpPr>
            <p:cNvPr id="24" name="Straight Connector 21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6"/>
          <p:cNvGrpSpPr/>
          <p:nvPr/>
        </p:nvGrpSpPr>
        <p:grpSpPr>
          <a:xfrm flipH="1" flipV="1">
            <a:off x="5432060" y="1763318"/>
            <a:ext cx="1182822" cy="368697"/>
            <a:chOff x="7258929" y="1631852"/>
            <a:chExt cx="1674056" cy="464234"/>
          </a:xfrm>
        </p:grpSpPr>
        <p:cxnSp>
          <p:nvCxnSpPr>
            <p:cNvPr id="30" name="Straight Connector 27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8"/>
          <p:cNvGrpSpPr/>
          <p:nvPr/>
        </p:nvGrpSpPr>
        <p:grpSpPr>
          <a:xfrm>
            <a:off x="1025944" y="3863003"/>
            <a:ext cx="2970898" cy="475387"/>
            <a:chOff x="7258929" y="1631852"/>
            <a:chExt cx="1674056" cy="464234"/>
          </a:xfrm>
        </p:grpSpPr>
        <p:cxnSp>
          <p:nvCxnSpPr>
            <p:cNvPr id="42" name="Straight Connector 39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0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29"/>
          <p:cNvSpPr txBox="1"/>
          <p:nvPr/>
        </p:nvSpPr>
        <p:spPr>
          <a:xfrm>
            <a:off x="3378651" y="1486469"/>
            <a:ext cx="1824154" cy="482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图形绘制</a:t>
            </a:r>
            <a:endParaRPr lang="en-GB" sz="28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6" name="TextBox 29"/>
          <p:cNvSpPr txBox="1"/>
          <p:nvPr/>
        </p:nvSpPr>
        <p:spPr>
          <a:xfrm>
            <a:off x="9022127" y="1486469"/>
            <a:ext cx="1543988" cy="480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图形组合</a:t>
            </a:r>
            <a:endParaRPr lang="en-GB" sz="28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7" name="TextBox 29"/>
          <p:cNvSpPr txBox="1"/>
          <p:nvPr/>
        </p:nvSpPr>
        <p:spPr>
          <a:xfrm>
            <a:off x="607441" y="3233831"/>
            <a:ext cx="1543988" cy="480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色彩应用</a:t>
            </a:r>
            <a:endParaRPr lang="en-GB" sz="28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7" name="TextBox 29"/>
          <p:cNvSpPr txBox="1"/>
          <p:nvPr/>
        </p:nvSpPr>
        <p:spPr>
          <a:xfrm>
            <a:off x="7129144" y="5585939"/>
            <a:ext cx="1543988" cy="480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文字变形</a:t>
            </a:r>
            <a:endParaRPr lang="en-GB" sz="28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22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B8E73EA-73E0-4771-869B-94F3BE66B46F}"/>
              </a:ext>
            </a:extLst>
          </p:cNvPr>
          <p:cNvSpPr/>
          <p:nvPr/>
        </p:nvSpPr>
        <p:spPr>
          <a:xfrm>
            <a:off x="-8964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65740" y="4717312"/>
            <a:ext cx="3184408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797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动手画一个</a:t>
            </a:r>
            <a:endParaRPr lang="zh-CN" altLang="en-US" sz="3797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流程图: 延期 41">
            <a:extLst>
              <a:ext uri="{FF2B5EF4-FFF2-40B4-BE49-F238E27FC236}">
                <a16:creationId xmlns:a16="http://schemas.microsoft.com/office/drawing/2014/main" id="{11D7A658-EAB4-4E7F-B2F0-58CC3681A089}"/>
              </a:ext>
            </a:extLst>
          </p:cNvPr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流程图: 延期 41">
            <a:extLst>
              <a:ext uri="{FF2B5EF4-FFF2-40B4-BE49-F238E27FC236}">
                <a16:creationId xmlns:a16="http://schemas.microsoft.com/office/drawing/2014/main" id="{673A9BDF-25A2-4AE7-9F1D-FFC000A6D1B7}"/>
              </a:ext>
            </a:extLst>
          </p:cNvPr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F80D22B-FD21-4846-853B-CF0E197CA4CF}"/>
              </a:ext>
            </a:extLst>
          </p:cNvPr>
          <p:cNvSpPr/>
          <p:nvPr/>
        </p:nvSpPr>
        <p:spPr>
          <a:xfrm>
            <a:off x="4766301" y="1831097"/>
            <a:ext cx="2650434" cy="26504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29518" y="237148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04</a:t>
            </a:r>
            <a:endParaRPr lang="zh-CN" altLang="en-US" sz="96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60BC51-DEA0-4E14-B7F9-A83A585B314F}"/>
              </a:ext>
            </a:extLst>
          </p:cNvPr>
          <p:cNvGrpSpPr/>
          <p:nvPr/>
        </p:nvGrpSpPr>
        <p:grpSpPr>
          <a:xfrm>
            <a:off x="4665740" y="1831097"/>
            <a:ext cx="2750995" cy="2843507"/>
            <a:chOff x="4665740" y="1831097"/>
            <a:chExt cx="2750995" cy="284350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4A8A892-4211-46CB-A8B8-B656EB9DF320}"/>
                </a:ext>
              </a:extLst>
            </p:cNvPr>
            <p:cNvCxnSpPr/>
            <p:nvPr/>
          </p:nvCxnSpPr>
          <p:spPr>
            <a:xfrm flipH="1">
              <a:off x="5203622" y="1831097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0C1E803-0F8A-4246-B8E6-9723C7DAB63C}"/>
                </a:ext>
              </a:extLst>
            </p:cNvPr>
            <p:cNvCxnSpPr/>
            <p:nvPr/>
          </p:nvCxnSpPr>
          <p:spPr>
            <a:xfrm flipH="1">
              <a:off x="4665740" y="2607265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043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CDEB0E10-346C-4902-8B78-91ED92FCCD3B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FB69158-A8A8-48F6-8308-47167CAF4D46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6D912796-1932-4007-93ED-6A97224EBDC4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7" name="流程图: 延期 41">
              <a:extLst>
                <a:ext uri="{FF2B5EF4-FFF2-40B4-BE49-F238E27FC236}">
                  <a16:creationId xmlns:a16="http://schemas.microsoft.com/office/drawing/2014/main" id="{279EE6DC-5AE8-4034-A392-331726BEB908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8" name="流程图: 延期 41">
              <a:extLst>
                <a:ext uri="{FF2B5EF4-FFF2-40B4-BE49-F238E27FC236}">
                  <a16:creationId xmlns:a16="http://schemas.microsoft.com/office/drawing/2014/main" id="{FAAAA863-A077-4ED4-B762-AADC93D73D30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9" name="AutoShape 13"/>
          <p:cNvSpPr>
            <a:spLocks/>
          </p:cNvSpPr>
          <p:nvPr/>
        </p:nvSpPr>
        <p:spPr bwMode="auto">
          <a:xfrm>
            <a:off x="8363874" y="4130167"/>
            <a:ext cx="468783" cy="289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es-ES" altLang="zh-CN" sz="1400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AutoShape 16"/>
          <p:cNvSpPr>
            <a:spLocks/>
          </p:cNvSpPr>
          <p:nvPr/>
        </p:nvSpPr>
        <p:spPr bwMode="auto">
          <a:xfrm>
            <a:off x="3372174" y="4130167"/>
            <a:ext cx="468783" cy="289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  <a:endParaRPr lang="es-ES" altLang="zh-CN" sz="1400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B161C5E-C013-4A6F-8582-71A6D290B96C}"/>
              </a:ext>
            </a:extLst>
          </p:cNvPr>
          <p:cNvSpPr/>
          <p:nvPr/>
        </p:nvSpPr>
        <p:spPr>
          <a:xfrm>
            <a:off x="3578977" y="488374"/>
            <a:ext cx="488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工具的选择</a:t>
            </a:r>
            <a:endParaRPr lang="zh-CN" altLang="en-US" sz="40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30" y="3036579"/>
            <a:ext cx="1472965" cy="14356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26" y="3028892"/>
            <a:ext cx="1472965" cy="1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B8E73EA-73E0-4771-869B-94F3BE66B46F}"/>
              </a:ext>
            </a:extLst>
          </p:cNvPr>
          <p:cNvSpPr/>
          <p:nvPr/>
        </p:nvSpPr>
        <p:spPr>
          <a:xfrm>
            <a:off x="-8964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65740" y="4717312"/>
            <a:ext cx="3184408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797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了解更多</a:t>
            </a:r>
            <a:endParaRPr lang="zh-CN" altLang="en-US" sz="3797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流程图: 延期 41">
            <a:extLst>
              <a:ext uri="{FF2B5EF4-FFF2-40B4-BE49-F238E27FC236}">
                <a16:creationId xmlns:a16="http://schemas.microsoft.com/office/drawing/2014/main" id="{11D7A658-EAB4-4E7F-B2F0-58CC3681A089}"/>
              </a:ext>
            </a:extLst>
          </p:cNvPr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流程图: 延期 41">
            <a:extLst>
              <a:ext uri="{FF2B5EF4-FFF2-40B4-BE49-F238E27FC236}">
                <a16:creationId xmlns:a16="http://schemas.microsoft.com/office/drawing/2014/main" id="{673A9BDF-25A2-4AE7-9F1D-FFC000A6D1B7}"/>
              </a:ext>
            </a:extLst>
          </p:cNvPr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F80D22B-FD21-4846-853B-CF0E197CA4CF}"/>
              </a:ext>
            </a:extLst>
          </p:cNvPr>
          <p:cNvSpPr/>
          <p:nvPr/>
        </p:nvSpPr>
        <p:spPr>
          <a:xfrm>
            <a:off x="4766301" y="1831097"/>
            <a:ext cx="2650434" cy="26504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29518" y="237148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05</a:t>
            </a:r>
            <a:endParaRPr lang="zh-CN" altLang="en-US" sz="96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60BC51-DEA0-4E14-B7F9-A83A585B314F}"/>
              </a:ext>
            </a:extLst>
          </p:cNvPr>
          <p:cNvGrpSpPr/>
          <p:nvPr/>
        </p:nvGrpSpPr>
        <p:grpSpPr>
          <a:xfrm>
            <a:off x="4665740" y="1831097"/>
            <a:ext cx="2750995" cy="2843507"/>
            <a:chOff x="4665740" y="1831097"/>
            <a:chExt cx="2750995" cy="284350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4A8A892-4211-46CB-A8B8-B656EB9DF320}"/>
                </a:ext>
              </a:extLst>
            </p:cNvPr>
            <p:cNvCxnSpPr/>
            <p:nvPr/>
          </p:nvCxnSpPr>
          <p:spPr>
            <a:xfrm flipH="1">
              <a:off x="5203622" y="1831097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0C1E803-0F8A-4246-B8E6-9723C7DAB63C}"/>
                </a:ext>
              </a:extLst>
            </p:cNvPr>
            <p:cNvCxnSpPr/>
            <p:nvPr/>
          </p:nvCxnSpPr>
          <p:spPr>
            <a:xfrm flipH="1">
              <a:off x="4665740" y="2607265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332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D035EF2-6993-473C-A267-EFCEDBD97F4D}"/>
              </a:ext>
            </a:extLst>
          </p:cNvPr>
          <p:cNvSpPr/>
          <p:nvPr/>
        </p:nvSpPr>
        <p:spPr>
          <a:xfrm>
            <a:off x="400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349DAD-1B61-4244-B5EB-E0FF405ED3AD}"/>
              </a:ext>
            </a:extLst>
          </p:cNvPr>
          <p:cNvSpPr/>
          <p:nvPr/>
        </p:nvSpPr>
        <p:spPr>
          <a:xfrm>
            <a:off x="4025437" y="439282"/>
            <a:ext cx="4925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了解</a:t>
            </a:r>
            <a:r>
              <a:rPr lang="zh-CN" altLang="en-US" sz="40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更多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B1FA8BA-10DB-49A3-BAA4-DA8CE32DB771}"/>
              </a:ext>
            </a:extLst>
          </p:cNvPr>
          <p:cNvSpPr/>
          <p:nvPr/>
        </p:nvSpPr>
        <p:spPr>
          <a:xfrm>
            <a:off x="114237" y="126199"/>
            <a:ext cx="11982255" cy="660560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5775932" y="1702381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176931" y="185736"/>
            <a:ext cx="3387902" cy="6503202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                                        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70553" y="780411"/>
            <a:ext cx="4042108" cy="5448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02963" y="2024603"/>
            <a:ext cx="180981" cy="47243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Freeform 7"/>
          <p:cNvSpPr>
            <a:spLocks/>
          </p:cNvSpPr>
          <p:nvPr/>
        </p:nvSpPr>
        <p:spPr bwMode="auto">
          <a:xfrm>
            <a:off x="3585348" y="192113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Freeform 117"/>
          <p:cNvSpPr>
            <a:spLocks/>
          </p:cNvSpPr>
          <p:nvPr/>
        </p:nvSpPr>
        <p:spPr bwMode="auto">
          <a:xfrm rot="1406744">
            <a:off x="4505670" y="2695409"/>
            <a:ext cx="1099987" cy="1099989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51" y="55"/>
              </a:cxn>
              <a:cxn ang="0">
                <a:pos x="43" y="57"/>
              </a:cxn>
              <a:cxn ang="0">
                <a:pos x="33" y="54"/>
              </a:cxn>
              <a:cxn ang="0">
                <a:pos x="26" y="51"/>
              </a:cxn>
              <a:cxn ang="0">
                <a:pos x="7" y="32"/>
              </a:cxn>
              <a:cxn ang="0">
                <a:pos x="3" y="25"/>
              </a:cxn>
              <a:cxn ang="0">
                <a:pos x="0" y="14"/>
              </a:cxn>
              <a:cxn ang="0">
                <a:pos x="3" y="7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15" y="4"/>
              </a:cxn>
              <a:cxn ang="0">
                <a:pos x="19" y="10"/>
              </a:cxn>
              <a:cxn ang="0">
                <a:pos x="21" y="14"/>
              </a:cxn>
              <a:cxn ang="0">
                <a:pos x="14" y="22"/>
              </a:cxn>
              <a:cxn ang="0">
                <a:pos x="15" y="26"/>
              </a:cxn>
              <a:cxn ang="0">
                <a:pos x="32" y="42"/>
              </a:cxn>
              <a:cxn ang="0">
                <a:pos x="35" y="44"/>
              </a:cxn>
              <a:cxn ang="0">
                <a:pos x="43" y="36"/>
              </a:cxn>
              <a:cxn ang="0">
                <a:pos x="47" y="38"/>
              </a:cxn>
              <a:cxn ang="0">
                <a:pos x="54" y="42"/>
              </a:cxn>
              <a:cxn ang="0">
                <a:pos x="57" y="44"/>
              </a:cxn>
              <a:cxn ang="0">
                <a:pos x="57" y="45"/>
              </a:cxn>
              <a:cxn ang="0">
                <a:pos x="56" y="51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流程图: 延期 41">
            <a:extLst>
              <a:ext uri="{FF2B5EF4-FFF2-40B4-BE49-F238E27FC236}">
                <a16:creationId xmlns:a16="http://schemas.microsoft.com/office/drawing/2014/main" id="{C4ABD17D-7484-4714-8F38-CA277F7A676E}"/>
              </a:ext>
            </a:extLst>
          </p:cNvPr>
          <p:cNvSpPr/>
          <p:nvPr/>
        </p:nvSpPr>
        <p:spPr>
          <a:xfrm>
            <a:off x="400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流程图: 延期 41">
            <a:extLst>
              <a:ext uri="{FF2B5EF4-FFF2-40B4-BE49-F238E27FC236}">
                <a16:creationId xmlns:a16="http://schemas.microsoft.com/office/drawing/2014/main" id="{8FF8E177-6AB3-46BB-AAD8-E6D1CB8B1F19}"/>
              </a:ext>
            </a:extLst>
          </p:cNvPr>
          <p:cNvSpPr/>
          <p:nvPr/>
        </p:nvSpPr>
        <p:spPr>
          <a:xfrm rot="10800000">
            <a:off x="11714683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63" y="4386775"/>
            <a:ext cx="1441859" cy="1444676"/>
          </a:xfrm>
          <a:prstGeom prst="rect">
            <a:avLst/>
          </a:prstGeom>
        </p:spPr>
      </p:pic>
      <p:sp>
        <p:nvSpPr>
          <p:cNvPr id="22" name="Rectangle 68"/>
          <p:cNvSpPr/>
          <p:nvPr/>
        </p:nvSpPr>
        <p:spPr>
          <a:xfrm>
            <a:off x="9016716" y="367978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spcBef>
                <a:spcPct val="0"/>
              </a:spcBef>
            </a:pPr>
            <a:r>
              <a:rPr lang="zh-CN" altLang="en-US" sz="3200" b="1" noProof="1"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rPr>
              <a:t>反馈问卷</a:t>
            </a:r>
          </a:p>
        </p:txBody>
      </p:sp>
      <p:sp>
        <p:nvSpPr>
          <p:cNvPr id="23" name="Rectangle 68"/>
          <p:cNvSpPr/>
          <p:nvPr/>
        </p:nvSpPr>
        <p:spPr>
          <a:xfrm>
            <a:off x="9019922" y="101209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spcBef>
                <a:spcPct val="0"/>
              </a:spcBef>
            </a:pPr>
            <a:r>
              <a:rPr lang="zh-CN" alt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rPr>
              <a:t>加入我们</a:t>
            </a:r>
            <a:endParaRPr lang="zh-CN" altLang="en-US" sz="3200" b="1" noProof="1">
              <a:latin typeface="微软雅黑" panose="020B0503020204020204" pitchFamily="34" charset="-122"/>
              <a:ea typeface="微软雅黑" panose="020B0503020204020204" pitchFamily="34" charset="-122"/>
              <a:cs typeface="Lato Light" panose="020F0402020204030203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23619" r="6109" b="12379"/>
          <a:stretch/>
        </p:blipFill>
        <p:spPr>
          <a:xfrm>
            <a:off x="9154507" y="1723067"/>
            <a:ext cx="1640236" cy="16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B059B9-244D-47BE-BB6A-78D3ED08F142}"/>
              </a:ext>
            </a:extLst>
          </p:cNvPr>
          <p:cNvSpPr/>
          <p:nvPr/>
        </p:nvSpPr>
        <p:spPr>
          <a:xfrm>
            <a:off x="0" y="-324187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B97ECA4-6464-4206-B957-B989EBBF8E2C}"/>
              </a:ext>
            </a:extLst>
          </p:cNvPr>
          <p:cNvSpPr/>
          <p:nvPr/>
        </p:nvSpPr>
        <p:spPr>
          <a:xfrm>
            <a:off x="7048656" y="3610397"/>
            <a:ext cx="2942117" cy="2942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5FE1D11-7108-42E8-A182-30B0659FE6C1}"/>
              </a:ext>
            </a:extLst>
          </p:cNvPr>
          <p:cNvSpPr/>
          <p:nvPr/>
        </p:nvSpPr>
        <p:spPr>
          <a:xfrm>
            <a:off x="3442558" y="997596"/>
            <a:ext cx="5006372" cy="50063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流程图: 延期 41"/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3" name="流程图: 延期 41"/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273010" y="1923332"/>
            <a:ext cx="1366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9600" b="1" cap="all" dirty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谢谢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EDD80AE-DE89-4B2E-9E05-65E83580CC9E}"/>
              </a:ext>
            </a:extLst>
          </p:cNvPr>
          <p:cNvGrpSpPr/>
          <p:nvPr/>
        </p:nvGrpSpPr>
        <p:grpSpPr>
          <a:xfrm>
            <a:off x="1597118" y="30953"/>
            <a:ext cx="4972876" cy="4763731"/>
            <a:chOff x="5300870" y="2196519"/>
            <a:chExt cx="4972876" cy="4763731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1F3A7D04-F660-47D1-AA8C-ED9BFF2B1C15}"/>
                </a:ext>
              </a:extLst>
            </p:cNvPr>
            <p:cNvCxnSpPr/>
            <p:nvPr/>
          </p:nvCxnSpPr>
          <p:spPr>
            <a:xfrm flipH="1">
              <a:off x="5300870" y="29098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9863ADE-0282-4215-A5AE-9ACC67D98197}"/>
                </a:ext>
              </a:extLst>
            </p:cNvPr>
            <p:cNvCxnSpPr/>
            <p:nvPr/>
          </p:nvCxnSpPr>
          <p:spPr>
            <a:xfrm flipH="1">
              <a:off x="6223315" y="21965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A20E36D-003B-42A5-A0A4-420AC2CCD5DE}"/>
              </a:ext>
            </a:extLst>
          </p:cNvPr>
          <p:cNvGrpSpPr/>
          <p:nvPr/>
        </p:nvGrpSpPr>
        <p:grpSpPr>
          <a:xfrm>
            <a:off x="5503608" y="2112970"/>
            <a:ext cx="4972876" cy="4763731"/>
            <a:chOff x="5300870" y="2196519"/>
            <a:chExt cx="4972876" cy="4763731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B957E4D-EDB1-40D8-87E7-94E071716A61}"/>
                </a:ext>
              </a:extLst>
            </p:cNvPr>
            <p:cNvCxnSpPr/>
            <p:nvPr/>
          </p:nvCxnSpPr>
          <p:spPr>
            <a:xfrm flipH="1">
              <a:off x="5300870" y="29098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492C66F-9ABF-4268-9032-04C5879B9B9D}"/>
                </a:ext>
              </a:extLst>
            </p:cNvPr>
            <p:cNvCxnSpPr/>
            <p:nvPr/>
          </p:nvCxnSpPr>
          <p:spPr>
            <a:xfrm flipH="1">
              <a:off x="6223315" y="2196519"/>
              <a:ext cx="4050431" cy="4050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内容占位符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00" y="2909325"/>
            <a:ext cx="1190798" cy="107500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75" y="2909325"/>
            <a:ext cx="1075002" cy="1075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478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/>
      <p:bldP spid="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39384439-6D81-4C13-91B1-0CC608871335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E7A6695-D56A-47E2-B440-2D450CBDD243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9E6E531E-8C2D-4737-A5C1-79544AD52A45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8" name="流程图: 延期 41">
              <a:extLst>
                <a:ext uri="{FF2B5EF4-FFF2-40B4-BE49-F238E27FC236}">
                  <a16:creationId xmlns:a16="http://schemas.microsoft.com/office/drawing/2014/main" id="{E3EC99C5-ECC0-4121-A6F1-9A57909D7CC9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9" name="流程图: 延期 41">
              <a:extLst>
                <a:ext uri="{FF2B5EF4-FFF2-40B4-BE49-F238E27FC236}">
                  <a16:creationId xmlns:a16="http://schemas.microsoft.com/office/drawing/2014/main" id="{206FF8EC-286A-4119-AE2D-2FEA5909A77D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45" name="图片占位符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12963"/>
            <a:ext cx="12192000" cy="2632075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954066" y="1506254"/>
            <a:ext cx="10283868" cy="38454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0" y="2112963"/>
            <a:ext cx="12192000" cy="2632075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1237934" y="5351745"/>
            <a:ext cx="686844" cy="686844"/>
          </a:xfrm>
          <a:prstGeom prst="rect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0798652" y="6190989"/>
            <a:ext cx="299581" cy="299581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1302794" y="491972"/>
            <a:ext cx="686844" cy="686844"/>
          </a:xfrm>
          <a:prstGeom prst="rect">
            <a:avLst/>
          </a:prstGeom>
          <a:noFill/>
          <a:ln>
            <a:solidFill>
              <a:schemeClr val="bg1">
                <a:lumMod val="50000"/>
                <a:alpha val="7490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1989638" y="1264050"/>
            <a:ext cx="160099" cy="160099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459288" y="1011476"/>
            <a:ext cx="989556" cy="989556"/>
          </a:xfrm>
          <a:prstGeom prst="rect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3" name="组合 52"/>
          <p:cNvGrpSpPr/>
          <p:nvPr/>
        </p:nvGrpSpPr>
        <p:grpSpPr>
          <a:xfrm>
            <a:off x="1920230" y="2454807"/>
            <a:ext cx="8351541" cy="1948383"/>
            <a:chOff x="1920230" y="2454807"/>
            <a:chExt cx="8351541" cy="1948383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0230" y="2454807"/>
              <a:ext cx="1578276" cy="1948383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bg1">
                  <a:lumMod val="85000"/>
                </a:schemeClr>
              </a:solidFill>
              <a:prstDash val="dash"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5" name="文本框 54"/>
            <p:cNvSpPr txBox="1"/>
            <p:nvPr/>
          </p:nvSpPr>
          <p:spPr>
            <a:xfrm>
              <a:off x="3869137" y="2639563"/>
              <a:ext cx="500175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陈艺斌</a:t>
              </a:r>
              <a:r>
                <a:rPr lang="en-US" altLang="zh-CN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/ 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15959201543 / chenyb@qeegu.com</a:t>
              </a:r>
              <a:endPara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Adobe </a:t>
              </a: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中国认证讲师</a:t>
              </a:r>
              <a:endPara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Adobe </a:t>
              </a: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渠道认证工程师</a:t>
              </a:r>
              <a:endPara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14313" indent="-214313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中国软件行业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协会数字媒体认证</a:t>
              </a:r>
              <a:r>
                <a:rPr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专家委员</a:t>
              </a:r>
              <a:endPara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" t="21249" r="4387" b="9877"/>
            <a:stretch/>
          </p:blipFill>
          <p:spPr>
            <a:xfrm>
              <a:off x="8459564" y="2522894"/>
              <a:ext cx="1812207" cy="1812207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bg1">
                  <a:lumMod val="85000"/>
                </a:schemeClr>
              </a:solidFill>
              <a:prstDash val="dash"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30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D4896F5B-5C20-4D35-889D-C63BA8CB9BCC}"/>
              </a:ext>
            </a:extLst>
          </p:cNvPr>
          <p:cNvSpPr/>
          <p:nvPr/>
        </p:nvSpPr>
        <p:spPr>
          <a:xfrm>
            <a:off x="-8964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445B50B-1628-48CB-ACA1-C9E0FE94AB1A}"/>
              </a:ext>
            </a:extLst>
          </p:cNvPr>
          <p:cNvSpPr/>
          <p:nvPr/>
        </p:nvSpPr>
        <p:spPr>
          <a:xfrm>
            <a:off x="4716854" y="-879208"/>
            <a:ext cx="2650434" cy="26504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93661" y="138233"/>
            <a:ext cx="2070359" cy="1015663"/>
          </a:xfrm>
          <a:prstGeom prst="rect">
            <a:avLst/>
          </a:prstGeom>
          <a:noFill/>
          <a:effectLst>
            <a:outerShdw blurRad="88900" dist="50800" dir="66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6000" b="1" cap="all" dirty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7533" y="256062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  <a:endParaRPr lang="zh-CN" altLang="en-US" sz="6960" dirty="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66212" y="256062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02</a:t>
            </a:r>
            <a:endParaRPr lang="zh-CN" altLang="en-US" sz="6960" dirty="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4892" y="256062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zh-CN" altLang="en-US" sz="6960" dirty="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83570" y="2560623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FFF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04</a:t>
            </a:r>
            <a:endParaRPr lang="zh-CN" altLang="en-US" sz="6960" dirty="0">
              <a:solidFill>
                <a:srgbClr val="FFFF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108123" y="2652461"/>
            <a:ext cx="12424" cy="9068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17990" y="2652461"/>
            <a:ext cx="12424" cy="9068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076075" y="2652461"/>
            <a:ext cx="12424" cy="9068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044755" y="2652461"/>
            <a:ext cx="12424" cy="9068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1537082" y="2652461"/>
            <a:ext cx="12424" cy="906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41945" y="4012794"/>
            <a:ext cx="19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图标设计流程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0695" y="4412904"/>
            <a:ext cx="274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分析</a:t>
            </a:r>
            <a:endParaRPr lang="en-US" altLang="zh-CN" sz="1600" dirty="0" smtClean="0"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元素构成</a:t>
            </a:r>
            <a:endParaRPr lang="en-US" altLang="zh-CN" sz="1600" dirty="0" smtClean="0"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设计创造</a:t>
            </a:r>
            <a:endParaRPr lang="en-US" altLang="zh-CN" sz="1600" dirty="0" smtClean="0"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优化细化</a:t>
            </a:r>
            <a:endParaRPr lang="zh-CN" altLang="en-US" sz="1600" dirty="0"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69873" y="4012794"/>
            <a:ext cx="19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图标设计共性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28623" y="4412904"/>
            <a:ext cx="274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ym typeface="Calibri" panose="020F0502020204030204" pitchFamily="34" charset="0"/>
              </a:rPr>
              <a:t>好看</a:t>
            </a:r>
            <a:endParaRPr lang="en-US" altLang="zh-CN" dirty="0">
              <a:sym typeface="Calibri" panose="020F0502020204030204" pitchFamily="34" charset="0"/>
            </a:endParaRPr>
          </a:p>
          <a:p>
            <a:r>
              <a:rPr lang="zh-CN" altLang="en-US" dirty="0">
                <a:sym typeface="Calibri" panose="020F0502020204030204" pitchFamily="34" charset="0"/>
              </a:rPr>
              <a:t>好懂</a:t>
            </a:r>
            <a:endParaRPr lang="en-US" altLang="zh-CN" dirty="0">
              <a:sym typeface="Calibri" panose="020F0502020204030204" pitchFamily="34" charset="0"/>
            </a:endParaRPr>
          </a:p>
          <a:p>
            <a:r>
              <a:rPr lang="zh-CN" altLang="en-US" dirty="0">
                <a:sym typeface="Calibri" panose="020F0502020204030204" pitchFamily="34" charset="0"/>
              </a:rPr>
              <a:t>好记</a:t>
            </a:r>
          </a:p>
        </p:txBody>
      </p:sp>
      <p:sp>
        <p:nvSpPr>
          <p:cNvPr id="22" name="矩形 21"/>
          <p:cNvSpPr/>
          <p:nvPr/>
        </p:nvSpPr>
        <p:spPr>
          <a:xfrm>
            <a:off x="6442716" y="4012794"/>
            <a:ext cx="2275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图标设计表现手法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28841" y="4412904"/>
            <a:ext cx="274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>
                <a:sym typeface="Calibri" panose="020F0502020204030204" pitchFamily="34" charset="0"/>
              </a:rPr>
              <a:t>图形绘制</a:t>
            </a:r>
            <a:endParaRPr lang="en-US" altLang="zh-CN" dirty="0" smtClean="0">
              <a:sym typeface="Calibri" panose="020F0502020204030204" pitchFamily="34" charset="0"/>
            </a:endParaRPr>
          </a:p>
          <a:p>
            <a:r>
              <a:rPr lang="zh-CN" altLang="en-US" dirty="0" smtClean="0">
                <a:sym typeface="Calibri" panose="020F0502020204030204" pitchFamily="34" charset="0"/>
              </a:rPr>
              <a:t>图形组合</a:t>
            </a:r>
            <a:endParaRPr lang="en-US" altLang="zh-CN" dirty="0" smtClean="0">
              <a:sym typeface="Calibri" panose="020F0502020204030204" pitchFamily="34" charset="0"/>
            </a:endParaRPr>
          </a:p>
          <a:p>
            <a:r>
              <a:rPr lang="zh-CN" altLang="en-US" dirty="0" smtClean="0">
                <a:sym typeface="Calibri" panose="020F0502020204030204" pitchFamily="34" charset="0"/>
              </a:rPr>
              <a:t>文字变形</a:t>
            </a:r>
            <a:endParaRPr lang="en-US" altLang="zh-CN" dirty="0" smtClean="0">
              <a:sym typeface="Calibri" panose="020F0502020204030204" pitchFamily="34" charset="0"/>
            </a:endParaRPr>
          </a:p>
          <a:p>
            <a:r>
              <a:rPr lang="zh-CN" altLang="en-US" dirty="0" smtClean="0">
                <a:sym typeface="Calibri" panose="020F0502020204030204" pitchFamily="34" charset="0"/>
              </a:rPr>
              <a:t>色彩应用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524128" y="4012794"/>
            <a:ext cx="19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动手画一个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82878" y="4412904"/>
            <a:ext cx="274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ym typeface="Calibri" panose="020F0502020204030204" pitchFamily="34" charset="0"/>
              </a:rPr>
              <a:t>Illustrator</a:t>
            </a:r>
          </a:p>
          <a:p>
            <a:r>
              <a:rPr lang="en-US" altLang="zh-CN" dirty="0" smtClean="0">
                <a:sym typeface="Calibri" panose="020F0502020204030204" pitchFamily="34" charset="0"/>
              </a:rPr>
              <a:t>Photoshop</a:t>
            </a:r>
            <a:endParaRPr lang="zh-CN" altLang="en-US" dirty="0">
              <a:sym typeface="Calibri" panose="020F0502020204030204" pitchFamily="34" charset="0"/>
            </a:endParaRPr>
          </a:p>
        </p:txBody>
      </p:sp>
      <p:sp>
        <p:nvSpPr>
          <p:cNvPr id="27" name="流程图: 延期 41">
            <a:extLst>
              <a:ext uri="{FF2B5EF4-FFF2-40B4-BE49-F238E27FC236}">
                <a16:creationId xmlns:a16="http://schemas.microsoft.com/office/drawing/2014/main" id="{EB5AE7E0-7DFD-497D-8305-B103061C8938}"/>
              </a:ext>
            </a:extLst>
          </p:cNvPr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8" name="流程图: 延期 41">
            <a:extLst>
              <a:ext uri="{FF2B5EF4-FFF2-40B4-BE49-F238E27FC236}">
                <a16:creationId xmlns:a16="http://schemas.microsoft.com/office/drawing/2014/main" id="{E4EDF6C3-828D-4260-8C3D-3AA8426AEC0A}"/>
              </a:ext>
            </a:extLst>
          </p:cNvPr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22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B8E73EA-73E0-4771-869B-94F3BE66B46F}"/>
              </a:ext>
            </a:extLst>
          </p:cNvPr>
          <p:cNvSpPr/>
          <p:nvPr/>
        </p:nvSpPr>
        <p:spPr>
          <a:xfrm>
            <a:off x="-8964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65740" y="4717312"/>
            <a:ext cx="3184408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797" b="1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图标设计流程</a:t>
            </a:r>
            <a:endParaRPr lang="zh-CN" altLang="en-US" sz="3797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流程图: 延期 41">
            <a:extLst>
              <a:ext uri="{FF2B5EF4-FFF2-40B4-BE49-F238E27FC236}">
                <a16:creationId xmlns:a16="http://schemas.microsoft.com/office/drawing/2014/main" id="{11D7A658-EAB4-4E7F-B2F0-58CC3681A089}"/>
              </a:ext>
            </a:extLst>
          </p:cNvPr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流程图: 延期 41">
            <a:extLst>
              <a:ext uri="{FF2B5EF4-FFF2-40B4-BE49-F238E27FC236}">
                <a16:creationId xmlns:a16="http://schemas.microsoft.com/office/drawing/2014/main" id="{673A9BDF-25A2-4AE7-9F1D-FFC000A6D1B7}"/>
              </a:ext>
            </a:extLst>
          </p:cNvPr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F80D22B-FD21-4846-853B-CF0E197CA4CF}"/>
              </a:ext>
            </a:extLst>
          </p:cNvPr>
          <p:cNvSpPr/>
          <p:nvPr/>
        </p:nvSpPr>
        <p:spPr>
          <a:xfrm>
            <a:off x="4766301" y="1831097"/>
            <a:ext cx="2650434" cy="26504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29518" y="237148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  <a:endParaRPr lang="zh-CN" altLang="en-US" sz="96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60BC51-DEA0-4E14-B7F9-A83A585B314F}"/>
              </a:ext>
            </a:extLst>
          </p:cNvPr>
          <p:cNvGrpSpPr/>
          <p:nvPr/>
        </p:nvGrpSpPr>
        <p:grpSpPr>
          <a:xfrm>
            <a:off x="4665740" y="1831097"/>
            <a:ext cx="2750995" cy="2843507"/>
            <a:chOff x="4665740" y="1831097"/>
            <a:chExt cx="2750995" cy="284350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4A8A892-4211-46CB-A8B8-B656EB9DF320}"/>
                </a:ext>
              </a:extLst>
            </p:cNvPr>
            <p:cNvCxnSpPr/>
            <p:nvPr/>
          </p:nvCxnSpPr>
          <p:spPr>
            <a:xfrm flipH="1">
              <a:off x="5203622" y="1831097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0C1E803-0F8A-4246-B8E6-9723C7DAB63C}"/>
                </a:ext>
              </a:extLst>
            </p:cNvPr>
            <p:cNvCxnSpPr/>
            <p:nvPr/>
          </p:nvCxnSpPr>
          <p:spPr>
            <a:xfrm flipH="1">
              <a:off x="4665740" y="2607265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8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39384439-6D81-4C13-91B1-0CC608871335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E7A6695-D56A-47E2-B440-2D450CBDD243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B6B3ADB-3103-4B99-A627-CE0BC95E236E}"/>
                </a:ext>
              </a:extLst>
            </p:cNvPr>
            <p:cNvSpPr/>
            <p:nvPr/>
          </p:nvSpPr>
          <p:spPr>
            <a:xfrm>
              <a:off x="4321761" y="651058"/>
              <a:ext cx="35476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图标设计流程</a:t>
              </a:r>
              <a:endParaRPr lang="zh-CN" altLang="en-US" sz="40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9E6E531E-8C2D-4737-A5C1-79544AD52A45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8" name="流程图: 延期 41">
              <a:extLst>
                <a:ext uri="{FF2B5EF4-FFF2-40B4-BE49-F238E27FC236}">
                  <a16:creationId xmlns:a16="http://schemas.microsoft.com/office/drawing/2014/main" id="{E3EC99C5-ECC0-4121-A6F1-9A57909D7CC9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9" name="流程图: 延期 41">
              <a:extLst>
                <a:ext uri="{FF2B5EF4-FFF2-40B4-BE49-F238E27FC236}">
                  <a16:creationId xmlns:a16="http://schemas.microsoft.com/office/drawing/2014/main" id="{206FF8EC-286A-4119-AE2D-2FEA5909A77D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2506" y="1856421"/>
            <a:ext cx="10722685" cy="3695028"/>
            <a:chOff x="822506" y="1856421"/>
            <a:chExt cx="10722685" cy="3695028"/>
          </a:xfrm>
        </p:grpSpPr>
        <p:grpSp>
          <p:nvGrpSpPr>
            <p:cNvPr id="2" name="Group 11"/>
            <p:cNvGrpSpPr/>
            <p:nvPr/>
          </p:nvGrpSpPr>
          <p:grpSpPr>
            <a:xfrm>
              <a:off x="4321761" y="1856421"/>
              <a:ext cx="3695028" cy="3695028"/>
              <a:chOff x="6240781" y="1363135"/>
              <a:chExt cx="4963584" cy="4963584"/>
            </a:xfrm>
          </p:grpSpPr>
          <p:grpSp>
            <p:nvGrpSpPr>
              <p:cNvPr id="3" name="Group 12"/>
              <p:cNvGrpSpPr/>
              <p:nvPr userDrawn="1"/>
            </p:nvGrpSpPr>
            <p:grpSpPr>
              <a:xfrm>
                <a:off x="6240781" y="1363135"/>
                <a:ext cx="3255433" cy="2434167"/>
                <a:chOff x="4657725" y="946151"/>
                <a:chExt cx="2441575" cy="1825625"/>
              </a:xfrm>
            </p:grpSpPr>
            <p:sp>
              <p:nvSpPr>
                <p:cNvPr id="17" name="Freeform 26"/>
                <p:cNvSpPr>
                  <a:spLocks/>
                </p:cNvSpPr>
                <p:nvPr/>
              </p:nvSpPr>
              <p:spPr bwMode="auto">
                <a:xfrm>
                  <a:off x="5953125" y="2046288"/>
                  <a:ext cx="1146175" cy="593725"/>
                </a:xfrm>
                <a:custGeom>
                  <a:avLst/>
                  <a:gdLst>
                    <a:gd name="T0" fmla="*/ 849 w 904"/>
                    <a:gd name="T1" fmla="*/ 0 h 468"/>
                    <a:gd name="T2" fmla="*/ 873 w 904"/>
                    <a:gd name="T3" fmla="*/ 58 h 468"/>
                    <a:gd name="T4" fmla="*/ 507 w 904"/>
                    <a:gd name="T5" fmla="*/ 436 h 468"/>
                    <a:gd name="T6" fmla="*/ 396 w 904"/>
                    <a:gd name="T7" fmla="*/ 436 h 468"/>
                    <a:gd name="T8" fmla="*/ 30 w 904"/>
                    <a:gd name="T9" fmla="*/ 58 h 468"/>
                    <a:gd name="T10" fmla="*/ 55 w 904"/>
                    <a:gd name="T11" fmla="*/ 0 h 468"/>
                    <a:gd name="T12" fmla="*/ 849 w 904"/>
                    <a:gd name="T13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849" y="0"/>
                      </a:moveTo>
                      <a:cubicBezTo>
                        <a:pt x="893" y="0"/>
                        <a:pt x="904" y="26"/>
                        <a:pt x="873" y="58"/>
                      </a:cubicBezTo>
                      <a:cubicBezTo>
                        <a:pt x="507" y="436"/>
                        <a:pt x="507" y="436"/>
                        <a:pt x="507" y="436"/>
                      </a:cubicBezTo>
                      <a:cubicBezTo>
                        <a:pt x="477" y="468"/>
                        <a:pt x="427" y="468"/>
                        <a:pt x="396" y="436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0" y="26"/>
                        <a:pt x="11" y="0"/>
                        <a:pt x="55" y="0"/>
                      </a:cubicBezTo>
                      <a:lnTo>
                        <a:pt x="84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8" name="Freeform 27"/>
                <p:cNvSpPr>
                  <a:spLocks/>
                </p:cNvSpPr>
                <p:nvPr/>
              </p:nvSpPr>
              <p:spPr bwMode="auto">
                <a:xfrm>
                  <a:off x="4657725" y="946151"/>
                  <a:ext cx="2151063" cy="1825625"/>
                </a:xfrm>
                <a:custGeom>
                  <a:avLst/>
                  <a:gdLst>
                    <a:gd name="T0" fmla="*/ 848 w 1696"/>
                    <a:gd name="T1" fmla="*/ 0 h 1440"/>
                    <a:gd name="T2" fmla="*/ 0 w 1696"/>
                    <a:gd name="T3" fmla="*/ 848 h 1440"/>
                    <a:gd name="T4" fmla="*/ 241 w 1696"/>
                    <a:gd name="T5" fmla="*/ 1440 h 1440"/>
                    <a:gd name="T6" fmla="*/ 718 w 1696"/>
                    <a:gd name="T7" fmla="*/ 1209 h 1440"/>
                    <a:gd name="T8" fmla="*/ 464 w 1696"/>
                    <a:gd name="T9" fmla="*/ 848 h 1440"/>
                    <a:gd name="T10" fmla="*/ 848 w 1696"/>
                    <a:gd name="T11" fmla="*/ 464 h 1440"/>
                    <a:gd name="T12" fmla="*/ 1232 w 1696"/>
                    <a:gd name="T13" fmla="*/ 848 h 1440"/>
                    <a:gd name="T14" fmla="*/ 1213 w 1696"/>
                    <a:gd name="T15" fmla="*/ 966 h 1440"/>
                    <a:gd name="T16" fmla="*/ 1293 w 1696"/>
                    <a:gd name="T17" fmla="*/ 966 h 1440"/>
                    <a:gd name="T18" fmla="*/ 1293 w 1696"/>
                    <a:gd name="T19" fmla="*/ 1062 h 1440"/>
                    <a:gd name="T20" fmla="*/ 1669 w 1696"/>
                    <a:gd name="T21" fmla="*/ 1062 h 1440"/>
                    <a:gd name="T22" fmla="*/ 1696 w 1696"/>
                    <a:gd name="T23" fmla="*/ 848 h 1440"/>
                    <a:gd name="T24" fmla="*/ 848 w 1696"/>
                    <a:gd name="T25" fmla="*/ 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96" h="1440">
                      <a:moveTo>
                        <a:pt x="848" y="0"/>
                      </a:move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078"/>
                        <a:pt x="92" y="1287"/>
                        <a:pt x="241" y="1440"/>
                      </a:cubicBezTo>
                      <a:cubicBezTo>
                        <a:pt x="374" y="1315"/>
                        <a:pt x="540" y="1235"/>
                        <a:pt x="718" y="1209"/>
                      </a:cubicBezTo>
                      <a:cubicBezTo>
                        <a:pt x="570" y="1156"/>
                        <a:pt x="464" y="1014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1060" y="464"/>
                        <a:pt x="1232" y="636"/>
                        <a:pt x="1232" y="848"/>
                      </a:cubicBezTo>
                      <a:cubicBezTo>
                        <a:pt x="1232" y="889"/>
                        <a:pt x="1225" y="929"/>
                        <a:pt x="1213" y="966"/>
                      </a:cubicBezTo>
                      <a:cubicBezTo>
                        <a:pt x="1293" y="966"/>
                        <a:pt x="1293" y="966"/>
                        <a:pt x="1293" y="966"/>
                      </a:cubicBezTo>
                      <a:cubicBezTo>
                        <a:pt x="1293" y="1062"/>
                        <a:pt x="1293" y="1062"/>
                        <a:pt x="1293" y="1062"/>
                      </a:cubicBezTo>
                      <a:cubicBezTo>
                        <a:pt x="1669" y="1062"/>
                        <a:pt x="1669" y="1062"/>
                        <a:pt x="1669" y="1062"/>
                      </a:cubicBezTo>
                      <a:cubicBezTo>
                        <a:pt x="1687" y="994"/>
                        <a:pt x="1696" y="922"/>
                        <a:pt x="1696" y="848"/>
                      </a:cubicBezTo>
                      <a:cubicBezTo>
                        <a:pt x="1696" y="380"/>
                        <a:pt x="1316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4" name="Group 13"/>
              <p:cNvGrpSpPr/>
              <p:nvPr userDrawn="1"/>
            </p:nvGrpSpPr>
            <p:grpSpPr>
              <a:xfrm>
                <a:off x="6240781" y="3111502"/>
                <a:ext cx="2434167" cy="3215217"/>
                <a:chOff x="4657725" y="2257426"/>
                <a:chExt cx="1825625" cy="2411413"/>
              </a:xfrm>
            </p:grpSpPr>
            <p:sp>
              <p:nvSpPr>
                <p:cNvPr id="15" name="Freeform 24"/>
                <p:cNvSpPr>
                  <a:spLocks/>
                </p:cNvSpPr>
                <p:nvPr/>
              </p:nvSpPr>
              <p:spPr bwMode="auto">
                <a:xfrm>
                  <a:off x="5753100" y="2257426"/>
                  <a:ext cx="593725" cy="1146175"/>
                </a:xfrm>
                <a:custGeom>
                  <a:avLst/>
                  <a:gdLst>
                    <a:gd name="T0" fmla="*/ 0 w 468"/>
                    <a:gd name="T1" fmla="*/ 55 h 904"/>
                    <a:gd name="T2" fmla="*/ 57 w 468"/>
                    <a:gd name="T3" fmla="*/ 30 h 904"/>
                    <a:gd name="T4" fmla="*/ 436 w 468"/>
                    <a:gd name="T5" fmla="*/ 397 h 904"/>
                    <a:gd name="T6" fmla="*/ 436 w 468"/>
                    <a:gd name="T7" fmla="*/ 508 h 904"/>
                    <a:gd name="T8" fmla="*/ 57 w 468"/>
                    <a:gd name="T9" fmla="*/ 874 h 904"/>
                    <a:gd name="T10" fmla="*/ 0 w 468"/>
                    <a:gd name="T11" fmla="*/ 849 h 904"/>
                    <a:gd name="T12" fmla="*/ 0 w 468"/>
                    <a:gd name="T13" fmla="*/ 55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0" y="55"/>
                      </a:moveTo>
                      <a:cubicBezTo>
                        <a:pt x="0" y="11"/>
                        <a:pt x="26" y="0"/>
                        <a:pt x="57" y="30"/>
                      </a:cubicBezTo>
                      <a:cubicBezTo>
                        <a:pt x="436" y="397"/>
                        <a:pt x="436" y="397"/>
                        <a:pt x="436" y="397"/>
                      </a:cubicBezTo>
                      <a:cubicBezTo>
                        <a:pt x="468" y="427"/>
                        <a:pt x="468" y="477"/>
                        <a:pt x="436" y="508"/>
                      </a:cubicBezTo>
                      <a:cubicBezTo>
                        <a:pt x="57" y="874"/>
                        <a:pt x="57" y="874"/>
                        <a:pt x="57" y="874"/>
                      </a:cubicBezTo>
                      <a:cubicBezTo>
                        <a:pt x="26" y="904"/>
                        <a:pt x="0" y="893"/>
                        <a:pt x="0" y="849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6" name="Freeform 25"/>
                <p:cNvSpPr>
                  <a:spLocks/>
                </p:cNvSpPr>
                <p:nvPr/>
              </p:nvSpPr>
              <p:spPr bwMode="auto">
                <a:xfrm>
                  <a:off x="4657725" y="2517776"/>
                  <a:ext cx="1825625" cy="2151063"/>
                </a:xfrm>
                <a:custGeom>
                  <a:avLst/>
                  <a:gdLst>
                    <a:gd name="T0" fmla="*/ 1209 w 1440"/>
                    <a:gd name="T1" fmla="*/ 978 h 1696"/>
                    <a:gd name="T2" fmla="*/ 848 w 1440"/>
                    <a:gd name="T3" fmla="*/ 1232 h 1696"/>
                    <a:gd name="T4" fmla="*/ 464 w 1440"/>
                    <a:gd name="T5" fmla="*/ 848 h 1696"/>
                    <a:gd name="T6" fmla="*/ 848 w 1440"/>
                    <a:gd name="T7" fmla="*/ 464 h 1696"/>
                    <a:gd name="T8" fmla="*/ 969 w 1440"/>
                    <a:gd name="T9" fmla="*/ 483 h 1696"/>
                    <a:gd name="T10" fmla="*/ 969 w 1440"/>
                    <a:gd name="T11" fmla="*/ 9 h 1696"/>
                    <a:gd name="T12" fmla="*/ 848 w 1440"/>
                    <a:gd name="T13" fmla="*/ 0 h 1696"/>
                    <a:gd name="T14" fmla="*/ 0 w 1440"/>
                    <a:gd name="T15" fmla="*/ 848 h 1696"/>
                    <a:gd name="T16" fmla="*/ 848 w 1440"/>
                    <a:gd name="T17" fmla="*/ 1696 h 1696"/>
                    <a:gd name="T18" fmla="*/ 1440 w 1440"/>
                    <a:gd name="T19" fmla="*/ 1455 h 1696"/>
                    <a:gd name="T20" fmla="*/ 1209 w 1440"/>
                    <a:gd name="T21" fmla="*/ 978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0" h="1696">
                      <a:moveTo>
                        <a:pt x="1209" y="978"/>
                      </a:moveTo>
                      <a:cubicBezTo>
                        <a:pt x="1156" y="1126"/>
                        <a:pt x="1014" y="1232"/>
                        <a:pt x="848" y="1232"/>
                      </a:cubicBezTo>
                      <a:cubicBezTo>
                        <a:pt x="636" y="1232"/>
                        <a:pt x="464" y="1060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890" y="464"/>
                        <a:pt x="931" y="471"/>
                        <a:pt x="969" y="483"/>
                      </a:cubicBezTo>
                      <a:cubicBezTo>
                        <a:pt x="969" y="9"/>
                        <a:pt x="969" y="9"/>
                        <a:pt x="969" y="9"/>
                      </a:cubicBezTo>
                      <a:cubicBezTo>
                        <a:pt x="929" y="3"/>
                        <a:pt x="889" y="0"/>
                        <a:pt x="848" y="0"/>
                      </a:cubicBez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316"/>
                        <a:pt x="380" y="1696"/>
                        <a:pt x="848" y="1696"/>
                      </a:cubicBezTo>
                      <a:cubicBezTo>
                        <a:pt x="1078" y="1696"/>
                        <a:pt x="1287" y="1604"/>
                        <a:pt x="1440" y="1455"/>
                      </a:cubicBezTo>
                      <a:cubicBezTo>
                        <a:pt x="1315" y="1322"/>
                        <a:pt x="1235" y="1156"/>
                        <a:pt x="1209" y="9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5" name="Group 14"/>
              <p:cNvGrpSpPr/>
              <p:nvPr userDrawn="1"/>
            </p:nvGrpSpPr>
            <p:grpSpPr>
              <a:xfrm>
                <a:off x="7967980" y="3892551"/>
                <a:ext cx="3236384" cy="2434167"/>
                <a:chOff x="5953125" y="2843213"/>
                <a:chExt cx="2427288" cy="1825625"/>
              </a:xfrm>
            </p:grpSpPr>
            <p:sp>
              <p:nvSpPr>
                <p:cNvPr id="13" name="Freeform 22"/>
                <p:cNvSpPr>
                  <a:spLocks/>
                </p:cNvSpPr>
                <p:nvPr/>
              </p:nvSpPr>
              <p:spPr bwMode="auto">
                <a:xfrm>
                  <a:off x="5953125" y="2989263"/>
                  <a:ext cx="1146175" cy="593725"/>
                </a:xfrm>
                <a:custGeom>
                  <a:avLst/>
                  <a:gdLst>
                    <a:gd name="T0" fmla="*/ 55 w 904"/>
                    <a:gd name="T1" fmla="*/ 468 h 468"/>
                    <a:gd name="T2" fmla="*/ 30 w 904"/>
                    <a:gd name="T3" fmla="*/ 411 h 468"/>
                    <a:gd name="T4" fmla="*/ 396 w 904"/>
                    <a:gd name="T5" fmla="*/ 32 h 468"/>
                    <a:gd name="T6" fmla="*/ 507 w 904"/>
                    <a:gd name="T7" fmla="*/ 32 h 468"/>
                    <a:gd name="T8" fmla="*/ 873 w 904"/>
                    <a:gd name="T9" fmla="*/ 411 h 468"/>
                    <a:gd name="T10" fmla="*/ 849 w 904"/>
                    <a:gd name="T11" fmla="*/ 468 h 468"/>
                    <a:gd name="T12" fmla="*/ 55 w 904"/>
                    <a:gd name="T13" fmla="*/ 468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55" y="468"/>
                      </a:moveTo>
                      <a:cubicBezTo>
                        <a:pt x="11" y="468"/>
                        <a:pt x="0" y="442"/>
                        <a:pt x="30" y="411"/>
                      </a:cubicBezTo>
                      <a:cubicBezTo>
                        <a:pt x="396" y="32"/>
                        <a:pt x="396" y="32"/>
                        <a:pt x="396" y="32"/>
                      </a:cubicBezTo>
                      <a:cubicBezTo>
                        <a:pt x="427" y="0"/>
                        <a:pt x="477" y="0"/>
                        <a:pt x="507" y="32"/>
                      </a:cubicBezTo>
                      <a:cubicBezTo>
                        <a:pt x="873" y="411"/>
                        <a:pt x="873" y="411"/>
                        <a:pt x="873" y="411"/>
                      </a:cubicBezTo>
                      <a:cubicBezTo>
                        <a:pt x="904" y="442"/>
                        <a:pt x="893" y="468"/>
                        <a:pt x="849" y="468"/>
                      </a:cubicBezTo>
                      <a:lnTo>
                        <a:pt x="55" y="4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4" name="Freeform 23"/>
                <p:cNvSpPr>
                  <a:spLocks/>
                </p:cNvSpPr>
                <p:nvPr/>
              </p:nvSpPr>
              <p:spPr bwMode="auto">
                <a:xfrm>
                  <a:off x="6230938" y="2843213"/>
                  <a:ext cx="2149475" cy="1825625"/>
                </a:xfrm>
                <a:custGeom>
                  <a:avLst/>
                  <a:gdLst>
                    <a:gd name="T0" fmla="*/ 978 w 1696"/>
                    <a:gd name="T1" fmla="*/ 231 h 1440"/>
                    <a:gd name="T2" fmla="*/ 1232 w 1696"/>
                    <a:gd name="T3" fmla="*/ 592 h 1440"/>
                    <a:gd name="T4" fmla="*/ 848 w 1696"/>
                    <a:gd name="T5" fmla="*/ 976 h 1440"/>
                    <a:gd name="T6" fmla="*/ 464 w 1696"/>
                    <a:gd name="T7" fmla="*/ 592 h 1440"/>
                    <a:gd name="T8" fmla="*/ 487 w 1696"/>
                    <a:gd name="T9" fmla="*/ 462 h 1440"/>
                    <a:gd name="T10" fmla="*/ 10 w 1696"/>
                    <a:gd name="T11" fmla="*/ 462 h 1440"/>
                    <a:gd name="T12" fmla="*/ 0 w 1696"/>
                    <a:gd name="T13" fmla="*/ 592 h 1440"/>
                    <a:gd name="T14" fmla="*/ 848 w 1696"/>
                    <a:gd name="T15" fmla="*/ 1440 h 1440"/>
                    <a:gd name="T16" fmla="*/ 1696 w 1696"/>
                    <a:gd name="T17" fmla="*/ 592 h 1440"/>
                    <a:gd name="T18" fmla="*/ 1455 w 1696"/>
                    <a:gd name="T19" fmla="*/ 0 h 1440"/>
                    <a:gd name="T20" fmla="*/ 978 w 1696"/>
                    <a:gd name="T21" fmla="*/ 231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6" h="1440">
                      <a:moveTo>
                        <a:pt x="978" y="231"/>
                      </a:moveTo>
                      <a:cubicBezTo>
                        <a:pt x="1126" y="284"/>
                        <a:pt x="1232" y="426"/>
                        <a:pt x="1232" y="592"/>
                      </a:cubicBezTo>
                      <a:cubicBezTo>
                        <a:pt x="1232" y="804"/>
                        <a:pt x="1060" y="976"/>
                        <a:pt x="848" y="976"/>
                      </a:cubicBezTo>
                      <a:cubicBezTo>
                        <a:pt x="636" y="976"/>
                        <a:pt x="464" y="804"/>
                        <a:pt x="464" y="592"/>
                      </a:cubicBezTo>
                      <a:cubicBezTo>
                        <a:pt x="464" y="546"/>
                        <a:pt x="472" y="503"/>
                        <a:pt x="487" y="462"/>
                      </a:cubicBezTo>
                      <a:cubicBezTo>
                        <a:pt x="10" y="462"/>
                        <a:pt x="10" y="462"/>
                        <a:pt x="10" y="462"/>
                      </a:cubicBezTo>
                      <a:cubicBezTo>
                        <a:pt x="3" y="504"/>
                        <a:pt x="0" y="548"/>
                        <a:pt x="0" y="592"/>
                      </a:cubicBezTo>
                      <a:cubicBezTo>
                        <a:pt x="0" y="1060"/>
                        <a:pt x="380" y="1440"/>
                        <a:pt x="848" y="1440"/>
                      </a:cubicBezTo>
                      <a:cubicBezTo>
                        <a:pt x="1316" y="1440"/>
                        <a:pt x="1696" y="1060"/>
                        <a:pt x="1696" y="592"/>
                      </a:cubicBezTo>
                      <a:cubicBezTo>
                        <a:pt x="1696" y="362"/>
                        <a:pt x="1604" y="153"/>
                        <a:pt x="1455" y="0"/>
                      </a:cubicBezTo>
                      <a:cubicBezTo>
                        <a:pt x="1322" y="125"/>
                        <a:pt x="1156" y="205"/>
                        <a:pt x="978" y="231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6" name="Group 15"/>
              <p:cNvGrpSpPr/>
              <p:nvPr userDrawn="1"/>
            </p:nvGrpSpPr>
            <p:grpSpPr>
              <a:xfrm>
                <a:off x="8770198" y="1363135"/>
                <a:ext cx="2434167" cy="3276600"/>
                <a:chOff x="6554788" y="946151"/>
                <a:chExt cx="1825625" cy="2457450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6691313" y="2257426"/>
                  <a:ext cx="593725" cy="1146175"/>
                </a:xfrm>
                <a:custGeom>
                  <a:avLst/>
                  <a:gdLst>
                    <a:gd name="T0" fmla="*/ 468 w 468"/>
                    <a:gd name="T1" fmla="*/ 849 h 904"/>
                    <a:gd name="T2" fmla="*/ 410 w 468"/>
                    <a:gd name="T3" fmla="*/ 874 h 904"/>
                    <a:gd name="T4" fmla="*/ 32 w 468"/>
                    <a:gd name="T5" fmla="*/ 508 h 904"/>
                    <a:gd name="T6" fmla="*/ 32 w 468"/>
                    <a:gd name="T7" fmla="*/ 397 h 904"/>
                    <a:gd name="T8" fmla="*/ 410 w 468"/>
                    <a:gd name="T9" fmla="*/ 30 h 904"/>
                    <a:gd name="T10" fmla="*/ 468 w 468"/>
                    <a:gd name="T11" fmla="*/ 55 h 904"/>
                    <a:gd name="T12" fmla="*/ 468 w 468"/>
                    <a:gd name="T13" fmla="*/ 849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468" y="849"/>
                      </a:moveTo>
                      <a:cubicBezTo>
                        <a:pt x="468" y="893"/>
                        <a:pt x="442" y="904"/>
                        <a:pt x="410" y="874"/>
                      </a:cubicBezTo>
                      <a:cubicBezTo>
                        <a:pt x="32" y="508"/>
                        <a:pt x="32" y="508"/>
                        <a:pt x="32" y="508"/>
                      </a:cubicBezTo>
                      <a:cubicBezTo>
                        <a:pt x="0" y="477"/>
                        <a:pt x="0" y="427"/>
                        <a:pt x="32" y="397"/>
                      </a:cubicBezTo>
                      <a:cubicBezTo>
                        <a:pt x="410" y="30"/>
                        <a:pt x="410" y="30"/>
                        <a:pt x="410" y="30"/>
                      </a:cubicBezTo>
                      <a:cubicBezTo>
                        <a:pt x="442" y="0"/>
                        <a:pt x="468" y="11"/>
                        <a:pt x="468" y="55"/>
                      </a:cubicBezTo>
                      <a:lnTo>
                        <a:pt x="468" y="84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2" name="Freeform 21"/>
                <p:cNvSpPr>
                  <a:spLocks/>
                </p:cNvSpPr>
                <p:nvPr/>
              </p:nvSpPr>
              <p:spPr bwMode="auto">
                <a:xfrm>
                  <a:off x="6554788" y="946151"/>
                  <a:ext cx="1825625" cy="2151063"/>
                </a:xfrm>
                <a:custGeom>
                  <a:avLst/>
                  <a:gdLst>
                    <a:gd name="T0" fmla="*/ 592 w 1440"/>
                    <a:gd name="T1" fmla="*/ 0 h 1696"/>
                    <a:gd name="T2" fmla="*/ 0 w 1440"/>
                    <a:gd name="T3" fmla="*/ 241 h 1696"/>
                    <a:gd name="T4" fmla="*/ 231 w 1440"/>
                    <a:gd name="T5" fmla="*/ 718 h 1696"/>
                    <a:gd name="T6" fmla="*/ 592 w 1440"/>
                    <a:gd name="T7" fmla="*/ 464 h 1696"/>
                    <a:gd name="T8" fmla="*/ 976 w 1440"/>
                    <a:gd name="T9" fmla="*/ 848 h 1696"/>
                    <a:gd name="T10" fmla="*/ 592 w 1440"/>
                    <a:gd name="T11" fmla="*/ 1232 h 1696"/>
                    <a:gd name="T12" fmla="*/ 452 w 1440"/>
                    <a:gd name="T13" fmla="*/ 1206 h 1696"/>
                    <a:gd name="T14" fmla="*/ 452 w 1440"/>
                    <a:gd name="T15" fmla="*/ 1300 h 1696"/>
                    <a:gd name="T16" fmla="*/ 389 w 1440"/>
                    <a:gd name="T17" fmla="*/ 1300 h 1696"/>
                    <a:gd name="T18" fmla="*/ 389 w 1440"/>
                    <a:gd name="T19" fmla="*/ 1671 h 1696"/>
                    <a:gd name="T20" fmla="*/ 592 w 1440"/>
                    <a:gd name="T21" fmla="*/ 1696 h 1696"/>
                    <a:gd name="T22" fmla="*/ 1440 w 1440"/>
                    <a:gd name="T23" fmla="*/ 848 h 1696"/>
                    <a:gd name="T24" fmla="*/ 592 w 1440"/>
                    <a:gd name="T25" fmla="*/ 0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0" h="1696">
                      <a:moveTo>
                        <a:pt x="592" y="0"/>
                      </a:moveTo>
                      <a:cubicBezTo>
                        <a:pt x="362" y="0"/>
                        <a:pt x="153" y="92"/>
                        <a:pt x="0" y="241"/>
                      </a:cubicBezTo>
                      <a:cubicBezTo>
                        <a:pt x="125" y="374"/>
                        <a:pt x="205" y="540"/>
                        <a:pt x="231" y="718"/>
                      </a:cubicBezTo>
                      <a:cubicBezTo>
                        <a:pt x="284" y="570"/>
                        <a:pt x="426" y="464"/>
                        <a:pt x="592" y="464"/>
                      </a:cubicBezTo>
                      <a:cubicBezTo>
                        <a:pt x="804" y="464"/>
                        <a:pt x="976" y="636"/>
                        <a:pt x="976" y="848"/>
                      </a:cubicBezTo>
                      <a:cubicBezTo>
                        <a:pt x="976" y="1060"/>
                        <a:pt x="804" y="1232"/>
                        <a:pt x="592" y="1232"/>
                      </a:cubicBezTo>
                      <a:cubicBezTo>
                        <a:pt x="543" y="1232"/>
                        <a:pt x="495" y="1223"/>
                        <a:pt x="452" y="1206"/>
                      </a:cubicBezTo>
                      <a:cubicBezTo>
                        <a:pt x="452" y="1300"/>
                        <a:pt x="452" y="1300"/>
                        <a:pt x="452" y="1300"/>
                      </a:cubicBezTo>
                      <a:cubicBezTo>
                        <a:pt x="389" y="1300"/>
                        <a:pt x="389" y="1300"/>
                        <a:pt x="389" y="1300"/>
                      </a:cubicBezTo>
                      <a:cubicBezTo>
                        <a:pt x="389" y="1671"/>
                        <a:pt x="389" y="1671"/>
                        <a:pt x="389" y="1671"/>
                      </a:cubicBezTo>
                      <a:cubicBezTo>
                        <a:pt x="454" y="1687"/>
                        <a:pt x="522" y="1696"/>
                        <a:pt x="592" y="1696"/>
                      </a:cubicBezTo>
                      <a:cubicBezTo>
                        <a:pt x="1060" y="1696"/>
                        <a:pt x="1440" y="1316"/>
                        <a:pt x="1440" y="848"/>
                      </a:cubicBezTo>
                      <a:cubicBezTo>
                        <a:pt x="1440" y="380"/>
                        <a:pt x="1060" y="0"/>
                        <a:pt x="592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txBody>
                <a:bodyPr vert="horz" wrap="square" lIns="55827" tIns="27914" rIns="55827" bIns="27914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1737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" name="TextBox 29"/>
            <p:cNvSpPr txBox="1"/>
            <p:nvPr/>
          </p:nvSpPr>
          <p:spPr>
            <a:xfrm>
              <a:off x="2432985" y="2167711"/>
              <a:ext cx="1543988" cy="480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 smtClean="0"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分析调研</a:t>
              </a:r>
              <a:endParaRPr lang="en-GB" sz="28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2" name="TextBox 29"/>
            <p:cNvSpPr txBox="1"/>
            <p:nvPr/>
          </p:nvSpPr>
          <p:spPr>
            <a:xfrm>
              <a:off x="8292537" y="2167711"/>
              <a:ext cx="1543988" cy="480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 smtClean="0"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元素收集</a:t>
              </a:r>
              <a:endParaRPr lang="en-GB" sz="28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3" name="TextBox 29"/>
            <p:cNvSpPr txBox="1"/>
            <p:nvPr/>
          </p:nvSpPr>
          <p:spPr>
            <a:xfrm>
              <a:off x="8292537" y="4410137"/>
              <a:ext cx="1543988" cy="480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 smtClean="0"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设计创作</a:t>
              </a:r>
              <a:endParaRPr lang="en-GB" sz="28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2432985" y="4410137"/>
              <a:ext cx="1543988" cy="480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 smtClean="0"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优化细化</a:t>
              </a:r>
              <a:endParaRPr lang="en-GB" sz="28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2506" y="2787963"/>
              <a:ext cx="3326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/>
                <a:t>主体、应用环境、理念、精神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33306" y="2710550"/>
              <a:ext cx="2855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色彩、实物、图形、文字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558725" y="5016917"/>
              <a:ext cx="2986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手绘、结构、想像、融合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37376" y="5043764"/>
              <a:ext cx="349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/>
                <a:t>描述、颜色方案、使用效果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04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B8E73EA-73E0-4771-869B-94F3BE66B46F}"/>
              </a:ext>
            </a:extLst>
          </p:cNvPr>
          <p:cNvSpPr/>
          <p:nvPr/>
        </p:nvSpPr>
        <p:spPr>
          <a:xfrm>
            <a:off x="-8964" y="0"/>
            <a:ext cx="12200964" cy="687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65740" y="4717312"/>
            <a:ext cx="3184408" cy="67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797" b="1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图标设计共性</a:t>
            </a:r>
            <a:endParaRPr lang="zh-CN" altLang="en-US" sz="3797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流程图: 延期 41">
            <a:extLst>
              <a:ext uri="{FF2B5EF4-FFF2-40B4-BE49-F238E27FC236}">
                <a16:creationId xmlns:a16="http://schemas.microsoft.com/office/drawing/2014/main" id="{11D7A658-EAB4-4E7F-B2F0-58CC3681A089}"/>
              </a:ext>
            </a:extLst>
          </p:cNvPr>
          <p:cNvSpPr/>
          <p:nvPr/>
        </p:nvSpPr>
        <p:spPr>
          <a:xfrm rot="10800000">
            <a:off x="11705319" y="2710551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流程图: 延期 41">
            <a:extLst>
              <a:ext uri="{FF2B5EF4-FFF2-40B4-BE49-F238E27FC236}">
                <a16:creationId xmlns:a16="http://schemas.microsoft.com/office/drawing/2014/main" id="{673A9BDF-25A2-4AE7-9F1D-FFC000A6D1B7}"/>
              </a:ext>
            </a:extLst>
          </p:cNvPr>
          <p:cNvSpPr/>
          <p:nvPr/>
        </p:nvSpPr>
        <p:spPr>
          <a:xfrm>
            <a:off x="-8964" y="2807368"/>
            <a:ext cx="486681" cy="947049"/>
          </a:xfrm>
          <a:custGeom>
            <a:avLst/>
            <a:gdLst>
              <a:gd name="connsiteX0" fmla="*/ 0 w 2883049"/>
              <a:gd name="connsiteY0" fmla="*/ 0 h 2883050"/>
              <a:gd name="connsiteX1" fmla="*/ 1441525 w 2883049"/>
              <a:gd name="connsiteY1" fmla="*/ 0 h 2883050"/>
              <a:gd name="connsiteX2" fmla="*/ 2883050 w 2883049"/>
              <a:gd name="connsiteY2" fmla="*/ 1441525 h 2883050"/>
              <a:gd name="connsiteX3" fmla="*/ 1441525 w 2883049"/>
              <a:gd name="connsiteY3" fmla="*/ 2883050 h 2883050"/>
              <a:gd name="connsiteX4" fmla="*/ 0 w 2883049"/>
              <a:gd name="connsiteY4" fmla="*/ 2883050 h 2883050"/>
              <a:gd name="connsiteX5" fmla="*/ 0 w 2883049"/>
              <a:gd name="connsiteY5" fmla="*/ 0 h 2883050"/>
              <a:gd name="connsiteX0" fmla="*/ 0 w 2883050"/>
              <a:gd name="connsiteY0" fmla="*/ 0 h 2883050"/>
              <a:gd name="connsiteX1" fmla="*/ 1441525 w 2883050"/>
              <a:gd name="connsiteY1" fmla="*/ 0 h 2883050"/>
              <a:gd name="connsiteX2" fmla="*/ 2883050 w 2883050"/>
              <a:gd name="connsiteY2" fmla="*/ 1441525 h 2883050"/>
              <a:gd name="connsiteX3" fmla="*/ 1441525 w 2883050"/>
              <a:gd name="connsiteY3" fmla="*/ 2883050 h 2883050"/>
              <a:gd name="connsiteX4" fmla="*/ 1420010 w 2883050"/>
              <a:gd name="connsiteY4" fmla="*/ 2883050 h 2883050"/>
              <a:gd name="connsiteX5" fmla="*/ 0 w 2883050"/>
              <a:gd name="connsiteY5" fmla="*/ 0 h 2883050"/>
              <a:gd name="connsiteX0" fmla="*/ 21515 w 1463040"/>
              <a:gd name="connsiteY0" fmla="*/ 10757 h 2883050"/>
              <a:gd name="connsiteX1" fmla="*/ 21515 w 1463040"/>
              <a:gd name="connsiteY1" fmla="*/ 0 h 2883050"/>
              <a:gd name="connsiteX2" fmla="*/ 1463040 w 1463040"/>
              <a:gd name="connsiteY2" fmla="*/ 1441525 h 2883050"/>
              <a:gd name="connsiteX3" fmla="*/ 21515 w 1463040"/>
              <a:gd name="connsiteY3" fmla="*/ 2883050 h 2883050"/>
              <a:gd name="connsiteX4" fmla="*/ 0 w 1463040"/>
              <a:gd name="connsiteY4" fmla="*/ 2883050 h 2883050"/>
              <a:gd name="connsiteX5" fmla="*/ 21515 w 1463040"/>
              <a:gd name="connsiteY5" fmla="*/ 10757 h 2883050"/>
              <a:gd name="connsiteX0" fmla="*/ 21515 w 1463040"/>
              <a:gd name="connsiteY0" fmla="*/ 0 h 2893808"/>
              <a:gd name="connsiteX1" fmla="*/ 21515 w 1463040"/>
              <a:gd name="connsiteY1" fmla="*/ 10758 h 2893808"/>
              <a:gd name="connsiteX2" fmla="*/ 1463040 w 1463040"/>
              <a:gd name="connsiteY2" fmla="*/ 1452283 h 2893808"/>
              <a:gd name="connsiteX3" fmla="*/ 21515 w 1463040"/>
              <a:gd name="connsiteY3" fmla="*/ 2893808 h 2893808"/>
              <a:gd name="connsiteX4" fmla="*/ 0 w 1463040"/>
              <a:gd name="connsiteY4" fmla="*/ 2893808 h 2893808"/>
              <a:gd name="connsiteX5" fmla="*/ 21515 w 1463040"/>
              <a:gd name="connsiteY5" fmla="*/ 0 h 2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0" h="2893808">
                <a:moveTo>
                  <a:pt x="21515" y="0"/>
                </a:moveTo>
                <a:lnTo>
                  <a:pt x="21515" y="10758"/>
                </a:lnTo>
                <a:cubicBezTo>
                  <a:pt x="817647" y="10758"/>
                  <a:pt x="1463040" y="656151"/>
                  <a:pt x="1463040" y="1452283"/>
                </a:cubicBezTo>
                <a:cubicBezTo>
                  <a:pt x="1463040" y="2248415"/>
                  <a:pt x="817647" y="2893808"/>
                  <a:pt x="21515" y="2893808"/>
                </a:cubicBezTo>
                <a:lnTo>
                  <a:pt x="0" y="2893808"/>
                </a:lnTo>
                <a:lnTo>
                  <a:pt x="21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F80D22B-FD21-4846-853B-CF0E197CA4CF}"/>
              </a:ext>
            </a:extLst>
          </p:cNvPr>
          <p:cNvSpPr/>
          <p:nvPr/>
        </p:nvSpPr>
        <p:spPr>
          <a:xfrm>
            <a:off x="4766301" y="1831097"/>
            <a:ext cx="2650434" cy="265043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29518" y="2371484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02</a:t>
            </a:r>
            <a:endParaRPr lang="zh-CN" altLang="en-US" sz="9600" b="1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60BC51-DEA0-4E14-B7F9-A83A585B314F}"/>
              </a:ext>
            </a:extLst>
          </p:cNvPr>
          <p:cNvGrpSpPr/>
          <p:nvPr/>
        </p:nvGrpSpPr>
        <p:grpSpPr>
          <a:xfrm>
            <a:off x="4665740" y="1831097"/>
            <a:ext cx="2750995" cy="2843507"/>
            <a:chOff x="4665740" y="1831097"/>
            <a:chExt cx="2750995" cy="284350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4A8A892-4211-46CB-A8B8-B656EB9DF320}"/>
                </a:ext>
              </a:extLst>
            </p:cNvPr>
            <p:cNvCxnSpPr/>
            <p:nvPr/>
          </p:nvCxnSpPr>
          <p:spPr>
            <a:xfrm flipH="1">
              <a:off x="5203622" y="1831097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0C1E803-0F8A-4246-B8E6-9723C7DAB63C}"/>
                </a:ext>
              </a:extLst>
            </p:cNvPr>
            <p:cNvCxnSpPr/>
            <p:nvPr/>
          </p:nvCxnSpPr>
          <p:spPr>
            <a:xfrm flipH="1">
              <a:off x="4665740" y="2607265"/>
              <a:ext cx="2213113" cy="2067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080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E34C7D84-70E5-4A76-AAB9-786EBAF1E258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1492B8A-D8CC-4DEC-82E4-CE9D35FB1966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FE21EAB-3AEE-40CF-8791-5871ABDA0E37}"/>
                </a:ext>
              </a:extLst>
            </p:cNvPr>
            <p:cNvSpPr/>
            <p:nvPr/>
          </p:nvSpPr>
          <p:spPr>
            <a:xfrm>
              <a:off x="4470038" y="424564"/>
              <a:ext cx="397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图标设计的共性</a:t>
              </a:r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6E0AAB83-6A5A-4ABE-A099-87B656D0BCBE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5" name="流程图: 延期 41">
              <a:extLst>
                <a:ext uri="{FF2B5EF4-FFF2-40B4-BE49-F238E27FC236}">
                  <a16:creationId xmlns:a16="http://schemas.microsoft.com/office/drawing/2014/main" id="{3F9CEAB3-8A63-4885-8523-7BC21C7AEE6B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6" name="流程图: 延期 41">
              <a:extLst>
                <a:ext uri="{FF2B5EF4-FFF2-40B4-BE49-F238E27FC236}">
                  <a16:creationId xmlns:a16="http://schemas.microsoft.com/office/drawing/2014/main" id="{580A3CCA-B668-4366-96EE-FD3E9FF28D5D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 flipH="1">
            <a:off x="1293464" y="1371620"/>
            <a:ext cx="3000215" cy="4188921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4941539" y="1371620"/>
            <a:ext cx="3000215" cy="4188921"/>
          </a:xfrm>
          <a:prstGeom prst="rect">
            <a:avLst/>
          </a:prstGeom>
          <a:solidFill>
            <a:schemeClr val="tx1"/>
          </a:solidFill>
          <a:ln w="508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8589614" y="1371620"/>
            <a:ext cx="3000215" cy="4188921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1329" y="1474642"/>
            <a:ext cx="2771272" cy="271774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486969" y="4341464"/>
            <a:ext cx="2613203" cy="907847"/>
            <a:chOff x="684542" y="1937305"/>
            <a:chExt cx="1718591" cy="64608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84542" y="2287694"/>
              <a:ext cx="1718591" cy="2956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1800" dirty="0" smtClean="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符合审美</a:t>
              </a:r>
              <a:endParaRPr lang="zh-CN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78657" y="1937305"/>
              <a:ext cx="1330361" cy="2628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好看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069404" y="1474642"/>
            <a:ext cx="2771272" cy="271774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5170082" y="4358758"/>
            <a:ext cx="2569913" cy="939043"/>
            <a:chOff x="575631" y="1949614"/>
            <a:chExt cx="1777231" cy="668286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75631" y="2289348"/>
              <a:ext cx="1777231" cy="3285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辨识性、无歧义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2083" y="1949614"/>
              <a:ext cx="1525803" cy="26284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好懂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717479" y="1474642"/>
            <a:ext cx="2771272" cy="27177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8818159" y="4341465"/>
            <a:ext cx="2569911" cy="908404"/>
            <a:chOff x="573830" y="1937304"/>
            <a:chExt cx="1971069" cy="646480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73830" y="2288088"/>
              <a:ext cx="1971069" cy="29569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zh-CN" altLang="en-US" sz="1800" dirty="0" smtClean="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故事、特征</a:t>
              </a:r>
              <a:endParaRPr lang="zh-CN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86191" y="1937304"/>
              <a:ext cx="1525803" cy="26284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好记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66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  <p:bldP spid="2" grpId="0" animBg="1"/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8518160C-F127-4586-8EA6-48E2C6A5FD7B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676276C-570F-42E4-A521-C6C2C74A6449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9BE2EAD6-5117-4D07-A9D5-AE8BA02BE284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2" name="流程图: 延期 41">
              <a:extLst>
                <a:ext uri="{FF2B5EF4-FFF2-40B4-BE49-F238E27FC236}">
                  <a16:creationId xmlns:a16="http://schemas.microsoft.com/office/drawing/2014/main" id="{C53B8C8C-F782-4DD8-8049-DD1CEE9EB69C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3" name="流程图: 延期 41">
              <a:extLst>
                <a:ext uri="{FF2B5EF4-FFF2-40B4-BE49-F238E27FC236}">
                  <a16:creationId xmlns:a16="http://schemas.microsoft.com/office/drawing/2014/main" id="{3B92DF82-D477-4CBB-8FEA-939D4F74D27E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0" y="2341195"/>
            <a:ext cx="11154356" cy="28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8518160C-F127-4586-8EA6-48E2C6A5FD7B}"/>
              </a:ext>
            </a:extLst>
          </p:cNvPr>
          <p:cNvGrpSpPr/>
          <p:nvPr/>
        </p:nvGrpSpPr>
        <p:grpSpPr>
          <a:xfrm>
            <a:off x="-8964" y="0"/>
            <a:ext cx="12200964" cy="6876701"/>
            <a:chOff x="-8964" y="0"/>
            <a:chExt cx="12200964" cy="6876701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676276C-570F-42E4-A521-C6C2C74A6449}"/>
                </a:ext>
              </a:extLst>
            </p:cNvPr>
            <p:cNvSpPr/>
            <p:nvPr/>
          </p:nvSpPr>
          <p:spPr>
            <a:xfrm>
              <a:off x="-8964" y="0"/>
              <a:ext cx="12200964" cy="6876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9BE2EAD6-5117-4D07-A9D5-AE8BA02BE284}"/>
                </a:ext>
              </a:extLst>
            </p:cNvPr>
            <p:cNvSpPr/>
            <p:nvPr/>
          </p:nvSpPr>
          <p:spPr>
            <a:xfrm>
              <a:off x="104873" y="126199"/>
              <a:ext cx="11982255" cy="660560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2" name="流程图: 延期 41">
              <a:extLst>
                <a:ext uri="{FF2B5EF4-FFF2-40B4-BE49-F238E27FC236}">
                  <a16:creationId xmlns:a16="http://schemas.microsoft.com/office/drawing/2014/main" id="{C53B8C8C-F782-4DD8-8049-DD1CEE9EB69C}"/>
                </a:ext>
              </a:extLst>
            </p:cNvPr>
            <p:cNvSpPr/>
            <p:nvPr/>
          </p:nvSpPr>
          <p:spPr>
            <a:xfrm rot="10800000">
              <a:off x="11705319" y="2710551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3" name="流程图: 延期 41">
              <a:extLst>
                <a:ext uri="{FF2B5EF4-FFF2-40B4-BE49-F238E27FC236}">
                  <a16:creationId xmlns:a16="http://schemas.microsoft.com/office/drawing/2014/main" id="{3B92DF82-D477-4CBB-8FEA-939D4F74D27E}"/>
                </a:ext>
              </a:extLst>
            </p:cNvPr>
            <p:cNvSpPr/>
            <p:nvPr/>
          </p:nvSpPr>
          <p:spPr>
            <a:xfrm>
              <a:off x="-8964" y="2807368"/>
              <a:ext cx="486681" cy="947049"/>
            </a:xfrm>
            <a:custGeom>
              <a:avLst/>
              <a:gdLst>
                <a:gd name="connsiteX0" fmla="*/ 0 w 2883049"/>
                <a:gd name="connsiteY0" fmla="*/ 0 h 2883050"/>
                <a:gd name="connsiteX1" fmla="*/ 1441525 w 2883049"/>
                <a:gd name="connsiteY1" fmla="*/ 0 h 2883050"/>
                <a:gd name="connsiteX2" fmla="*/ 2883050 w 2883049"/>
                <a:gd name="connsiteY2" fmla="*/ 1441525 h 2883050"/>
                <a:gd name="connsiteX3" fmla="*/ 1441525 w 2883049"/>
                <a:gd name="connsiteY3" fmla="*/ 2883050 h 2883050"/>
                <a:gd name="connsiteX4" fmla="*/ 0 w 2883049"/>
                <a:gd name="connsiteY4" fmla="*/ 2883050 h 2883050"/>
                <a:gd name="connsiteX5" fmla="*/ 0 w 2883049"/>
                <a:gd name="connsiteY5" fmla="*/ 0 h 2883050"/>
                <a:gd name="connsiteX0" fmla="*/ 0 w 2883050"/>
                <a:gd name="connsiteY0" fmla="*/ 0 h 2883050"/>
                <a:gd name="connsiteX1" fmla="*/ 1441525 w 2883050"/>
                <a:gd name="connsiteY1" fmla="*/ 0 h 2883050"/>
                <a:gd name="connsiteX2" fmla="*/ 2883050 w 2883050"/>
                <a:gd name="connsiteY2" fmla="*/ 1441525 h 2883050"/>
                <a:gd name="connsiteX3" fmla="*/ 1441525 w 2883050"/>
                <a:gd name="connsiteY3" fmla="*/ 2883050 h 2883050"/>
                <a:gd name="connsiteX4" fmla="*/ 1420010 w 2883050"/>
                <a:gd name="connsiteY4" fmla="*/ 2883050 h 2883050"/>
                <a:gd name="connsiteX5" fmla="*/ 0 w 2883050"/>
                <a:gd name="connsiteY5" fmla="*/ 0 h 2883050"/>
                <a:gd name="connsiteX0" fmla="*/ 21515 w 1463040"/>
                <a:gd name="connsiteY0" fmla="*/ 10757 h 2883050"/>
                <a:gd name="connsiteX1" fmla="*/ 21515 w 1463040"/>
                <a:gd name="connsiteY1" fmla="*/ 0 h 2883050"/>
                <a:gd name="connsiteX2" fmla="*/ 1463040 w 1463040"/>
                <a:gd name="connsiteY2" fmla="*/ 1441525 h 2883050"/>
                <a:gd name="connsiteX3" fmla="*/ 21515 w 1463040"/>
                <a:gd name="connsiteY3" fmla="*/ 2883050 h 2883050"/>
                <a:gd name="connsiteX4" fmla="*/ 0 w 1463040"/>
                <a:gd name="connsiteY4" fmla="*/ 2883050 h 2883050"/>
                <a:gd name="connsiteX5" fmla="*/ 21515 w 1463040"/>
                <a:gd name="connsiteY5" fmla="*/ 10757 h 2883050"/>
                <a:gd name="connsiteX0" fmla="*/ 21515 w 1463040"/>
                <a:gd name="connsiteY0" fmla="*/ 0 h 2893808"/>
                <a:gd name="connsiteX1" fmla="*/ 21515 w 1463040"/>
                <a:gd name="connsiteY1" fmla="*/ 10758 h 2893808"/>
                <a:gd name="connsiteX2" fmla="*/ 1463040 w 1463040"/>
                <a:gd name="connsiteY2" fmla="*/ 1452283 h 2893808"/>
                <a:gd name="connsiteX3" fmla="*/ 21515 w 1463040"/>
                <a:gd name="connsiteY3" fmla="*/ 2893808 h 2893808"/>
                <a:gd name="connsiteX4" fmla="*/ 0 w 1463040"/>
                <a:gd name="connsiteY4" fmla="*/ 2893808 h 2893808"/>
                <a:gd name="connsiteX5" fmla="*/ 21515 w 1463040"/>
                <a:gd name="connsiteY5" fmla="*/ 0 h 28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893808">
                  <a:moveTo>
                    <a:pt x="21515" y="0"/>
                  </a:moveTo>
                  <a:lnTo>
                    <a:pt x="21515" y="10758"/>
                  </a:lnTo>
                  <a:cubicBezTo>
                    <a:pt x="817647" y="10758"/>
                    <a:pt x="1463040" y="656151"/>
                    <a:pt x="1463040" y="1452283"/>
                  </a:cubicBezTo>
                  <a:cubicBezTo>
                    <a:pt x="1463040" y="2248415"/>
                    <a:pt x="817647" y="2893808"/>
                    <a:pt x="21515" y="2893808"/>
                  </a:cubicBezTo>
                  <a:lnTo>
                    <a:pt x="0" y="2893808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" y="1561074"/>
            <a:ext cx="11008892" cy="43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5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652BDC1-3194-4F2F-ADE1-894EFB7FFF9C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OA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G1ZvkiKVzElYjAAABFcAAAXAAAAdW5pdmVyc2FsL3VuaXZlcnNhbC5wbmftfHtYU1fWtx072pmijNPpC+GStIOVVi0YIkIkJLW2ULVKvWDsCKQ2At5IhHCL5NKOU2hrILWIEbmkHVQUNCm1EgK51FITJJDjjUYbIEJIjhKTkBxDEnL7ErDVOu3zzfe87/s938U/eM5zDnutvfa6/NZaO/ucT97ZkDrvj2F/nDVr1rw1b72xadas32NnzZpd+Mwc/5MGccJh/+UpyqbU12fxlBF3/TdP565av2rWrDb2s+4dv/ff/2H/W+9SZs2a3x34e0pOPr1z1qztp9a8sWpLaZZxiMw+l0vVkLM2Z72W9drCxm82fdqCPeM+21Kf+upfV61f98kLm8KjF6SHNS944cXri94888kb/xj9oWbX79IX7D738ZEf5qQ/teqVY6dW+DLuuBmaHQS91UgxUXL6G+nnhKDjrYrJvqmEvTlm4RXv1zmuyJDNOK+FHTtcqq08hPBOVHAkPo95tl/EWfUn24g51/va0Xb9RO2S1qTph4NzbyWmcrpBNuN+k7U88GSWfU27UjEC+TxSH354+sltbK/eOR83Oj9wE7FmBVDivj0X9zL/6cB9B/trqqSp83czA1G0xi/d0Q7fWJr3hKhKC7mC/Y/3l5UDqJ2OAzfd3sCkg8NEGBZ3/8tg8aVmnGd3d/+rmE9GDGm++2kafZ3GnUNVR3VcBu1OgOm1ThK8Vo7CYP6x2uEB7HejsZZPrJ0ZjIGiBoxJ6+3UCftAxb0bIHoMudWDDTAvMbQFcXEQCkexrJPeX0euWiCdeFa633Jjc1pmCwmQRCNpnvPMSSBm7ngQzWnTInwOXXas+P4mqut57NRVNrZ942KuughuaCV4xnV5bCxNX7ainbh/GNA1M8x6CdslBLpBwDMIZGIFFm9eBdBVKvHP+y21dF83WIzp+cAK4XwQp+lHGlocHU8jVYhZjbBwULG107SNGqminx1cFLW/aKjaeqIcoDFJFd0inOyS02roNLyYz2ocKGpeRvPr8tv8oVsTMNhW2VuHn7qfy5zMjSWHw/AyY0HmMELVT+xLxVoPJ8SyRV8XZnDsIDsp6/dHBajPaBMHESLReiwpJrxJ2bFv0H4DLMZvncel4jig0bL2isbZoBGKlq4ujlGoV/MQ9v4ibbsznl8fodLtXaEhi1qW2y9fWZmVt5KQoMnFAGL5LawqA1uHiCb7RhDekTp2Ndsn9dl9DDXIUeux2nztmqDutD2OPvsPxbcjNAmQztkYxvRC9DiJ3BpB6aJx2XIFXysE7UsECGma0FhaH6pZN6Ads64lJWC9S/lxfHgSr6y8j30Y3ORBB3zIxE5ybrT3fPzZVSJrPSwY/HIf/E3KUOhiGfvHHFYPHZrsyOTVzVXkd4kitUTQGLRQ206tp90T4RpXY4dDE9OoJG17yciaeVynYCl0ARY3pwooYn0AO1eQibUHfQB7hkJn9Nu0naIGAmWI6eH7bFaPqMEF8L/oK9Lmy+Q92cIYIFpVqa6SA2oVtd6SIc/LgYg6I41HlQiZsj7avQyOuq/pXZ4iTw42GKwWmW1mulDIvovRz7VnNJq5GUcFkGeZicPPNyXxFGrYWjkUya7jbzYlwMtEOHguDae3f3GgvnVLdy68zDusJLLkSjlALMl9C06sn9sWyXxq1qwPXGDbfC7s2bjFb2Rlx5d/hTy6871QWR6FPqeCFURkhcZtHSuGsqm4pj3DcDaapzDKvz0sDxccGiS7tgnNZwBjTPKZEcqS7tHSkzkyMfUffcuOGVAL58EOyV4+5sotDZOCq3mADvJYO7S4F47IQwWRbNQwoBZ6iuC5DF6Ns00v0F4KIdAofX06LVpnpO6rRHYoOcmktAK/vY2lH2X7V+vJkER6ZK/BhOSYcDJYtmswxgwiIQ/K926P/f0YBHuBtv40HFxMzVKPoDiVVyk9PcflEhMsTnZ9kOHKDQ3AB9c0ljqE2t/HN4V1p8z59FwG98PdrJeIiZcdy4JrVw8j7GrGoHNS2E/TGF3dZ4A8VyL7enUYFrSQ9yatrcpHcvrjwvRTQadg0VAH8bM+nXB9VrxQTEjhGeUfDzIZZRj5oGkR+3w87odJCuCJIoNWyzZIvTqmjqvNLP28O3dOt0V8nADZ/Kv0A87Z3IURmignvFctJNHMLDlLxJXXEl6JFJoduAU5wvW2RPxlertGLtznsoUJwvUGK4MHqJ0dWgk1hmoSLgWKkk4F3NiuaPCEc2F/ki05F3dqbAX03jGBnC7ja7+2rP2q50qi6TlqX/6tSa0ySl78wuXS83Qdngd05PdSwgXiZ8FEWhWephRcVi08mJt1Bg1fwtHZk9hcAaq8Kr+wh14wtL4cqMMqf3BvUwOelhEUW+pJSIY+BYzZbHV1BFaudmJ7bnLsFGfoHBCfmiIZFno6hkrLQtnhziwYARx3xTI3FND9S7nFIKTCy1wuLhTNybQHXYZCgXhgieAyxDXPDQB1bMkKWs4bPTpt+mZYuv6p9+Gvxy3ra+opvXCzlIXcs/Oznjy5vJfIWrAzo2RgolbeYxMOlTKDkpsxfmTMTJSPoA7iTSgJA5YE9SqDPvQH35BDsFKeR6kbxAoUeQWZjH6XCoaVL0lNo9afc0INmqrWcqCnB+0NAqk73ZEC8ZK0A44+rt2NRhxkxCC6c3l10gRrsamOX0biCORFbfRBS6LzuFLDdMabQUNmsjK9ZYTiuqn1YOQYBrzM3VjFTmrUlkqcg3IIxkYqA6u6zTiwtDtX9jFyZV/cop3uHrWQ4Q7d3Ud8n6foWcarqzjK2gBbKCsifhtqD1fpvM5S7RTGS1P3vBcHjxYgAGcAUxu/n6jh94cuWOIUCfhfRfgk2eXdyLVVButkR4xMtSLuL1UK1MIq9nY6y2nfF3Sc+I74snZfP9cccEE51K/zI4qH1aDVFiPA/NI/S32QfZ8fMb2hngKnA96j9nuiRCWzFzYSeOHd+mU4UrlchCvXis1Sozbj5JSkqhWeNKn8zOnUt8nzClxO5KwZvAjiYrLS3neM0pyewEo7krtBWBwteR/D5weUWSRggloeRAiu0zAD49X+XP1it6pbb0cEtDIZxA2k8G9HQrGBwR90I2nTOb2C6JjO8/PlE3+Yzv9VI88FrokR3dGB6/5EsyOQ8Z4N3HwQ9W9TladNVwz7/9em3WbScQiSUtsAPjaL6bE9u6b33c9QL+auLsrJqJgZMH6I4B69FMx0dKdSKhZ6vqmfh45qOd80w+7oVKt0qjX1uYqFYnH9goFbV2dmW7dmE76ouHBalG83fX4jvSEyclrOr44sLErPTZ2RYelLazKfkPwfQmJK5Ysnf7wEATimpdEuAq91Ddt4h0okUEPuS8BujBSjwuRGNo3fuzPtVx+cLPRmv0abutusaLPU69DhOPbGh4xX+hqp+tqCbaJg62CRr1VZ9cDX1oIatHebq0gn5F57NlY0cefVhtUPZbvrbp1zyTV2Kvs+Rsfo7HroY9ecgsg/m+vqlqcAdcNpJdsfnUi/IP+or2Bqnb/ivLPVcEBXg4/hrrNFaDv7m8D1puYu/sqkldOR8d4rDUwoNDFJ0AKGqnYnHciyMw7EPdTSSYic9Mx8cKstoqk1LJlPwSULHxUAX/n3fFI6gJzs3HM/qCHtF0KnXEwMMMVfSDhQrmx+VEPpTe/Vbx+gsFpIv0Wk5qF+i0hoqGr8EjrzqPwDL4cGJCQWVl9FFWIfFZ4f9nvtYEsj8UTdbxFpj/wGjTbvDq3lERMR4v8oE6Yny9VXnFseuodSuucvLErrgSrBr7MnrwY3P2qXlo3LlOfG0cO/sbjcRuopkajpV1lFNcQxxn9VpNChQveNX5UKWVJt2fyrEsjaDVXcldxfM2YLD/UbE3W0kH5jojbVsOPMr4rdZGj5LRGKWmRpv7S/ev7fu/2h5rvzH4aykY9Cev0+mZf0mDAazJzh1ITdcFzRL8xGhi8wN9WteJxjmT8WNSsWDYdQTc1HHhekscwkLNjyK+G4ly8uDrRyNd2jaAVFSVF5HgmYIXbcC4FuN3aujHIE3HMfs+H/A1A8QKNrwzUdpXdPcob1L97/cS8/k8FzXtiTweWVJf1C5RbbIAXIFEENZlpdc+OB8dEafBa1sBVaDDjzj1y0ZpoPqC5N2/hzwVE2FMBUq5G2nheWQKHyVNRHBIMTiI56xQvHLsY23UZPJqbK/NGhH73bzGXcH96ucLi+ezY2QyK2f5rWDVK3PkrmrxGxrltAVlYjnq73V4ez9F8PMkRWpFTveVEQnr2wjy4rUl/dL4nhd9TzEex4HiCP1Hkw/Py6b+wYa74VzTK06zoxwzTuEXl9hcaoVbLRkq1NtBhnvcxGxET2c7ez+M1w8qOLrhk5F4ZF/aCzsgoO43EpWX84/iU5qBzAuu7piCyD/INa/MaAz0hFJNEBfy+9cZkZ7BzEkcH2JgxpzFJQl4GTARYatHfO9ybqGBH0uFcyWUKMarAkhv90P7HKipS9VgvGmVDYHB5Cp2UZoEQhyZ1Ib1SVVgkZNK8Tc7/0EQ9m81lk4lv12axw3O8aL8YKagmWYy/mZ+DCiFm9RrnjWAEVHs3RtYEbkew6NXtHPoa7kVTHTui1Nflnn2Kxy7LH+ukpWrSSa3a79S+uyL4RAeymndMbIIcwDV7iEp7AqIzZnfRfaODqq6szywXv+utnXSikl9ELul6cvTNmnTOeSMjyHBvx94uwWaBL3+6M100h405lYOEJ/YBuJUDEmNIrv6SIxuOAEm/pbkwz8hopnKPzN8NO5xgl0s5vTLPZBoy/WB7yhjF9HoWK45+onyvp2ZUYNvt9Uh1+iz5fRswzhwhjdFOW4t4i6E9oHMdEzch1vA2x20EsBB6WUcIAprpjKWKvaLRwSdOZEejyL1wONtJ59VyYPs6UJ7/oLi3ZeVtdVQZzW8cBy6eXnfKezYwMmmg0TkUocQyWwe92dudiJ0sHchlDKxo3Z0V20r1aylpqDMTubx6MBl6U5mQMee/QixBDkodof9+xssjR59EjggE+lHjMIFvy8maGmxb0GSwKYpA4cW7dpNZjSWwaJCfRcl6OPDiaDkRlljje1qaOgWDycQSqO3tMm2riGDYPA1CtvD9IonWCyAJP6VnWKUiVwuY/OlXvnUT2p+mw51rVO88qbofAID0+S4+lPq/tYMAn4+bnBEWodMXEjred2yAXdZDK6jt9TM3CF5mS2YNkBpOPyfIbe8+N5bhmI6RhzKN0IctTeAp6ijOR2iiM4ZbFfzM++aSifELy75PcMPCl3l0/fnZCwEH98+eceoZDYDhHU3FTV5s+Wf0542/K8ke6JgX97jpCp2PYLrHvGv/sxCHFLxqx/3Sr9z9j8MH5CV0s0zmapHEqL/mlZ6whGysThkuhvdX86z4HwtfkXjn8PYi1Cw9pfB6N1HGlAlto2Sud3BtiZti7gpdwNZ8BaG6ZLX4kcUYhBTBrIRTIBgSR26rQqb6BRoKZHRHPID71L1HMIRwc39uNfBDCkqkBPva4pXBtM4tL/Sg3fg72Daot1xY/6kXNaDq747qxl32RaTlEWCqVbJd61NLM+R8E32rG2s5Y917y5Dwo77Sv+DJes9kaxBPfPaubsF/RyYdb+SH2up8hNdavZp2qNHGK+e2dFY1Mr9O6V+bJ/ol6iS9rjy2+yo3va73I5vbgnnqHPtQh/bk4EHunDDpVInyKecmzUjLxUewRQpIp+idUJeM9HS6X34AF97TN7g5X24PFbTCGaxyyS/4upfAVMuDvs/ZyOFJr7xJ2jHONWgEZSllrSTiscpLYV6lmt5vZvM7MbLPWaDtHphvyCNrNvqYUqdcgZTijbkvdCintnEJ7EOG+rSs6rM4synxJBSJbDeVOIgkRawYQ5lNW8hckafEg4YHP1R3F68SGTHNnKei37X8EcnXTdvfOd/qyzVSgDJ5prW7ngConsr3ABforRavRfSBdO9lkYcyRC1tJ+Fuu0jKxRRZOdoXl/uVsuUQZ+jHO5wQ4HIBdJyDQbQMKBWi1yLc55Uy3nB1zTmGj1otl8r4e5wU+3Xj1JM5oZ5jtw7QNzT3Sjzo9U/k42IxWSJtSANbfYVhU0HziM5GrtUUVwCADI9ucllxEHUIBGEifTR3IZvTrnLaWAjpL5qJmUQfu3GlRV7ITFJTkC4FYepWgDfiSrkdVS0AmsevVIyj+vQi6HsUVRiwjBlUTE/uN8iIt0mroWKpK7f14ZQy3El9Udbgoo5F92E9oHhqv4ToF74D8SDvnwYZHZ/Y/ImaDuTjXrVSO94SIq0BlnTLM51K0A1z1RWTUzhiAj68xEJcPs501p/FDpvwEX0eZbHTP7a4qqqPvY6GYFsQl3u67gyY9B3sB9cYpY2htW5xO5bQiaXpiHwfQ5xdKMFyySeBZ4Krz62SlpHiQ/MBWhhVZRrSsP0/7fB1Mosx2+MsRd1kDfigGQTGs6MeZvF8G009HOHjEoHrtQI1W3gOOUBgXcm1rFZa1fWkMazVZKArHok7pjbdCl0NNEPGdSH5Qv01APQku5T/d6GMV/KR9njr0hdarcf3d2VsE4nFrYUg3WPrSuKMUP8QrUFu1JoLju5DeHeZO2be1F1GriTsL6yuA0HR2/sC3t+Zx050d2mLYKvOoxsHCVIwDi+2HflLekL8QFQcqQFoZ64sBo4zSONTuD4U8Rl+y/kMU/+bbzvzJaCTNJB6llLlELYXwVZRbk8UJNVc7pqBez46ZOOwkERMHvXMPbhpG+Ly5w8r9xwTADkeEb8VdR5u9lWTvcFnYTNo0+OhOl2RC39ba5R2JjPvJHPD5L5r27I9gW66yGfdf5ZR0g+5x5bnBRXY1Nifl1jce/hXuX5vybWCNq3sGzouqZaXHfNapjGFAB32BTrmEFJ3M79rzvah1BFUpv+OfSz3/YMKFSKz8ZXQYh82Uo7p3lV/J97lvUsNwf8XFsNVBXKcoBdJW4U/qgQGaa/PO5cPed3WMBxli6ARrh7amIQ3nua/bVkuAGDHcVCVyZ8pwo4bPOOI31hJhWpjZH/XNFkyrOl1G1JxSS6z5STRZaXp2GCeXVk+Yd9zVLw0ZkHb5NY+PJ0ntFlKSYz7XNQj24s4PBv8c5ohsbmof8s8kpjs5L1XBYg/cqW2kT95SyGvnfnPE952/xB7D7hbhfpRwrfl8P8RgJvN6l7zauspvZCmI9qmPw9DyKx2ehARw4/LsI2e9mcqe0OPym1X/FHpK3b0d9EZ56cm7LxPvaMOStd0I735n7lHXxQd9aZcxf/6Hwf0B8LMCS+0HH8BtiVrrCPZgdlIvkW3gUSj3AcwOCTzBz+bTnQmprThBPe6nPSgJ08b3pqPHr5aZyzTbvUKd+4GzFtp1uD9uqTyQAUzDPRAD9j+YN/r6XOzEhwU3mkD5kPknIG58m+vsy+3dyDY4vwuRvON16mgPGN3fecA2gFesYhuoXieowEnrY3+iyfC5uT7Iz8keiDE3pHDGPSj5L9ucAFMSYeuA40wM6QNMX7hbHUiSTgA1ndyE+ZEP2uY1nS2BH4pDCO7REMXP2w6fnxB7x/neFszP7fWa8Ue6/c87Wx4ZyntY2i4807ryf07yo8GfqTscyhIJxTLeys9yAz4n7sODl+3FEjkkljxSo5QFfqOTxkhcQ+Ys90QFjlb4yYmoGrORxgbL6I+U1JO9S75bGCk1lYkfFi/iIO617p5pxUcos8rT7u7YOT39/NzY7ub7y2bUVXGeM7L5QOiMvrtvKSZeSWbNzD1yL9txRCn1J665IbHi+9cuIbwjCMnd61zv/Uscyf2TqYI7qAcsVNowrHTyAl+8O9vpgH1youk+0wv4hI6eVGyB5d554KjXJvWq2CQhd1oZifViEoqW8577Os5zXWF5qfvtOcfcx/Gnzr08e2PjOkZN1TsSuZVeg1NxfW5QEzcOAtQsW60hi2a5lMrJaniUx+2+iThO/qLVfZ/iGQzdEoIwIutk03IJlxe2AtzxjavxZwnzygF30kHqJbA9A+tTH4TtjLv9/aRmYV/rD7IiJDtBGCNA2BGq7HuX73TSRSIu2+NP5q00zF3J9LZBlRNakizQAY6iLNvuB0rkqyWjqIPrGOI9xy4vO27JCTospJdf3ph17j+EpMHiI/L+Y9Uj0Qdzyq+wMFQchy1XLEneTKqWh/mzfkUhQcE1G9z+nGH8SdlFdSOofp8MLJ7V/0KtQc+koAQIHJyL30tibsE26UprcmT9IpyJK1fKYatze4ksfIO+01Icxv9HtWnvtMU/iCwbKg40ZABqk/55jvb5Bqg1toKFgl6rzi+QYGcrQ7EUnzP1FlQc09qbeNyl5C/q12YWld3FHsFJnRSxvcmk9b13LNW3eDrG9ieWNayk5WypJ1xGh+HKG+NkLMQabj//Tt9X1Yq4YRaiIQ12oP1gGok50FHtyt3ZoPj2x8pV19Acc6WFvqXGzEZWKZuYNT9Za0MkFvXNztODRxfksJarEeuAt6pfjD64O36LfxV7rrCahL4MniIvhVqfsQJekjRfh1YiCJ3syh0U97uI7Dt99nd4hwZJEkbdo/zico71sbm5J1iWT/stnyrdrgYi6xPqX/rzKD7L4gvu466qHRT4qlSqTR+6Tn4HDScnfVolr6v4AqMaR4Iu3aRwvX0cfXdNDa7amRU2G2wUW67/FC7N87kwvMyBZseo8aXKg/2YZacGmRmcp+KId0qf301K8rkad7M+12Kp95DWMSOy4xSGjfy0ynpMrbCWQhQlcZ98492IXu51960Iay5aEwXZ38uIZ4Q9CDPDjZHN16hH8NGAFnSvHUf/pHAY9qRLE4rjhyVX/7TO/4IghqdM+8ft/ZMBNI0NgAn2QNq1BQp7qURlf4hRe/j+/kE7Wqdx63WtFz8g9j72//8s7P3vIRmf8ie1EgvZZ5SKHSG+UUKGu5ppTYsZ9ie739kzJBwouSEAoCUPe8QLKoHEdu5QidQ1FOLP/Mv3v+OEA/aprIeNo9HWxqafjVj7AfHyL5/rBhonlo39Eotb5vz59rHJR/W6J+Kpqt2/GCI77NjLNPLz9w+Yk+TtjyJ+uvatnaGuSYG0fxXdWs1dytSg28WP5I7WsNTvJqj7yoGKxzkuo8HrRqAdP7Y+kgNa8hcGceU5DtrjAv2hG2yDYRGnnrB+wvoJ63+b9VCOw31Tji0+00kySD0C3+SKWIljtE6VR9Y4+zXufqu1dYzo8ZeO4zo1ni6qo2G7uzQeUwKiROLDuSt8E9cmrZS2x+I9FMs23hiBnuM6vtdx69Lo45t1tu2vEHX7gsoTIpFR6RzCS0TQkejnR4tReWjlTix0E80UbYbbecZH9rCyBhL/XA4Qk7Id7lifTprh1hG8Oh1fFXl/0svq796RBXMmSaEkTtNIabwudH5gW1d9YpwIrhBiVbp8mU79YoG/z65VgGwUT5EtJGE4+c7PXPp8ORHwwyM5k2aicLtE/ZP5oLqfbV/461NH8G8Mzj9Qdg3juBT63GZGfzYsKIr4fkp3YNOJg4jCtTQKKO9iGb1GkL0AFi5/oS6/2Js/le86QoAs8tdgu2lY6pt7sVkmHHwvbXi1CWdKCq6nJgkA4tgKrXUwGngVQck4KmjdaPu1pXf1Sy3o4AMNy7Mi0awXkTpVUPXuoA9h81F/qZKfll07x6rR5svfOi7wN4sA3StIQL1XBUQfHJvsDDUHQ6r3GGXeUq0Vwz1CkHsECHDNrX91i8mFFcC4NVSV/XLfe4kxCP7pvmN+hX24fzB3CW64Eb+9Cl9QdbgtDAsq3vfSWvTg1qFcRhnjXj51mB9mp37+Kx7VAE2gFUWw5XIH2kSpCWqkXto154qIMI8LSwGZcwu9NFneSoiuF/DDsPwpd+M3v+LYbIqj72aiFKd2oVbw/P0vbBGquMoOEc0wFFQc1j26jHGExqp1Iu2ivy0n47tBx8YpS8sV1gmtk82MLnTv8reKDvvrucL+0uzdw3A7IG/1VgIYrsVdkHlcrorO/tegUfvradFUgdcCBVXixf/MN9dUaTsHmfAQVFDO/ghdMfHjvmVoKW7MyYqLqwI58gafGMh3ZWBJdU9RBrHsOjayJQXo2VUrV/SgmclxhXprBo7QCC7DNjudybvLHknN+Piqf4xAN/3FfgHzVyyOomHf/pXhQdzg64+m6fTKqB0OzIpusPubf429/gnnsiesn7B+wvo/xRqGRfOklgRvitOlbPvFPwPYr/jw6cSjNL750ecI10157+F/fa6Z+kEgGn9ufoxG68zSPALCvMB+usgRSLQFy54yCWhksEz039RHrDzJ9Jl9yXOj+x/qqmgtTCbxGMmUd7jusWiEZ8M63MPDJWc2xwWqic3qR3i8NF2NXDj3ZNCTQf/GoIY4GmP6PMvIRyExgWNA6/gia2/TXp7pPNdz75JL4/MesovAZE5gozhVdXYJ4FoEECV0hngcUoIl3IeHEcaP+IuV4t4JZ+DNj/ncwAaeboLa8KX5bjNXEvEshdujhr2OPwrmVx8ukNBTAFVWmdFqzDPTwCSEuAj3OKPrIyitJvAjzx0x98Y8OvWjXaRqAqi/iowaDX1TwD/R5+F1kjKwuGLZzXyuZXKXNzF/YKKWjcq6unKO0jkJY4DySDZHrSSwnUJAgAMfW/fQpMbRN6u0Ab9e/zxXmMkYo2+XfSf6dLkqd1c9Yd5KnuLmccOwjVciRmfpjflUEuSGAMJwdDcRmxUDaMc6N2JTTNXswy48kDw7mxcOvERmB+oMqd5zRF3J5rDjywFWMzVwGD4XI6fwfmmHQC0TVAabaud/d7Z3G3rOd6wPhZrQ+ahGpXZnimxwkVSPFTKOjCxHxBJHac7Q1zeb6tgJYat3kqpdlbywPNQGJa6c66psuxCGbQUbrW3tCLLEKHx49OfGK7Dp+p7CKlXBkluta3uD/gELRpH0xnPI5VUf5vM6MfZaZmSlHcp/fzmcuT1FGXRU+/yXxPcayDgswxaq1eqsInGR6VEYmqm1+/6UyHC7VuomB5g9u9yljuLP6sNna18mg5YCp5sIwZaAeJrSz3etMojXtOebwaPqMaqeqBQggCWEgxm4BOzwpFDDedwWhY4IXG/DAmTT8DJe65w+5Noq/IZTrKNEzJC3x00bcrRBooa4RXrivlhgyXL5aerABBqr7Egz+UtW6llqX59RBnZFYjc3GkJ3QGjlaoM7AnK3R91FP66RU925MhGLsf2V7tHSsu0yKYsB+33UwdtuopV4r69IjfgS+BPalCB9nyLBsBO8mYCRckwDLKuVI9jxuOGX2SicahDH0aEr1aDKEgEZSvuMx44fLnYlglkP01XzTgemXe2WVxb2/dcErTqvArAQVmiKB3Qrff8avUrfgLV1WMm8lGE//zDhbLjsL9Kbg7j4yuOQrhxwbX9MwLr53OkjWafRWUPoOcrWmDQA53PrdBavXaphX+RSH6blhs8DxbDrU8BkxGdRdVYjsljvKREbMjlkA+bxqFV1gxQguWT67S/vyr7Vp5X8x4RKe9/Rx+4AunNpAdgRZYH4x0TrgmMJfjQ6FDjkZjUGDtjBsIDo8aXN5w4wvz/diVkNXk/D0Z2I+N7btQbwxS3/wm5zOeCe+6mVXJhzo953LrBSZ2xXrqNvyWtFw//q3zfaHltRjuNG+2Nzl6flPRn0ZNB/16A4WkGG7y7O05wqvX4t7f+2vfAnJE9InpA8IXlC8oTkCckTkickT0iekDwheULyhOQJyf97JAc8NhViffjn9ycLUrb8vJ1msypiCe47qbgDy/PfupamuPXZI+84CQMv2IRoXMN2+PrIzwvzqYvG9p1WsgzL/nu/ZDErsb6E5nNppNOf2Er883/Zy1LR87gap7IkxnuH7b0zKmAYBDHYiQ+DM0SBU49J1Cwqg9pIlQyAAbbfeuLMmwYWFRLGnHKE+yJicFdXbx6Fm+8bbzMfwvi6Bk0kDI3hMRCkjsBRGuvlxlaMBmMeh56a/pCKoxcvKWiP/a6rch/eOdgCUI+qBwWZppXWsgMNgO9UgNatRcRybwsVEA/LVU99H43NDxwc4jDucmIkbl2s1GjFOatxwumXs+5GIZw9ah5oEt2/to7MMOI8d9Okuk6n/SVBHb9OZ983aAoczdzOC+cQ7HZbCy6KrSUWCly35+I6XNThH9y+nuQq3+GVtvShxrmBxR0JuZBcJcU1tAY+B6IDkxV5LS74KgYZYX82hIyhDavS0UDXFI0UNfsa4O4DMqrWDNi2pyXbbqhjFLuOK1BfX5r+0Je3UxxZEkVwBTU6j/u+i3V/V6fNlV2ylC3A+SAcU7erwaVTDSYIwlU64E3Z9xkJw43m7We8LEwVu62ki8ajut3vKm2QB87pYpwshbtWVjQFlL8fp/s9HMBAbztLvog6g7W/W8SNumy2aGlIoLICGF8zFDIAUlqC3oR9Yd1bfmJ8xXlWzsDLNXhHP3Ez3LCSLTfqDFj2x9QLRJlSJI6ciyoA7YvJuWfh0lxiYqRAwa2w/PF20CdQK4o5mctsj0iraPWy6qeQVjRLYCdxAKqbKmkdgdaINrlX8scnMYFvbzW7C7fbSrhNM9I0XTYX2YTc7yao/7REXVRFLkbV92sH0kWj0OXL5suT9pjZOxhD869Ry0RhKO1YKBz1QpX6ewf02cZ813i/SGovKxvgHt6MSxlWcq+biomzGmLLBk3WgcrV2BRbW+6MhaqZrrapMmBBOtd3thO4OmY+zzZoXMtpw9dCv2wx5FDfHHJ/2rVW1m5ped2UZStLKAeMzxwTCLQ7WOpgLbJVXdI9ms5MIbmQvLIuk3MoxeYpDWlhJ7eaKA8v8/y65o7JG9lu8wFSOuFgQNG9bBGe61sPw5J3s94ZKDpvnFiuuFljqGxM22orExQ4zsJxQVwVnn7PP7jrnelL65RY4xJbJ1Ub6fsCn9sZ6/EhuWtt8cfS7egWnOMg7mXpnIQdDtFJ5OvpqnlOi66VVH0V5Wt/30ZOKhBYtePQTYwvnCukuRPL+nwycKkAgVsM12o0fdnatnIxU0sxAz15OFkRWXDAMQ1WFpDpBUMCP4BeJhL8Khugm16fvrSQUAf8OvQ7kekQwJg8r9MUVZ2dWtnX4oq4xfXc4tYQKgx/W0EjdZmKBBvpWEFRwwiqSe9IWCWIO1XpO933VeSJjnDnytxZEdIEpzhUm1N+yS3ZeQyuvR/6OmQIfQZ0jeXrVyGJWhrX6Eg0+P3GirSC1kVA9sCE0yD1GkIIrh9VcLrAdwLn1eJiyOoz2MmznWlgC/h5i6Jp6ub5cax6gyesb0b5CJofQZh/9dH/QdlMfzVngF61lDnHmvvl1N8yKkago3F/rVx1d7EagYLL2B3kIrZcW80vYhzByK6geYqbiTxF61K5DmIO7mL9U1sMmYdCX6FQGUPhz0OurEx4M4OF0Ydu5kMZkzKVukWCiJp7s5UvmbqT5Bm1Gsef5wbOKcTyFboyX/eMOVvHtGPCE+NTrTHscSLQ4toXeAeoBP1HvEDMGyfODnwT0ZkAb5WCGalZb31dw42LUIFmKVTkTALJvkmy1Gh+D8rLcXbdLWWNR9us24QxUhLfsIVwyM97Q+M6rNz5tSUCoo55aHCq9HMDZFOoIRXS2iHEMCsazeeLelXvd/RL7bsdT5sybJ5Q4ra30c+0qt9gPM0wQVwfDf3HrYiydrEnveCF3NKIflWlXc6vmRaUZRVWWiMmy4c3TJtemenNk4+bE1VF6US3QuPkLWb67sGjmZx+m9ZcqZYKKrl7IppG128hsP2SKXfBEVDJhPNrpxlUF9C98xv10uacp9drDW2qYY2Tr73BNF+f+MOgcNyF9JGvvUwkFNWNtLTPzfU7HJQnmPxxmOS9sGlagcu93O+ce6t9FzFF7rPYFf4wRrsOSR2HrOaEhMOy0BAYBlTIJtC+hrgoneOT75HbTjnz22XP4vX4zXrJK0xOHbksc0C1c+tQM6oXTIjp2uOIUOFldCsVNJ8hOobmi7SGLvuFpDe9+7YQqpPL024r0zVsbXo9utReLrb4Xqgs+Er/1Tkv97xfK+0CrjGex2ec24Io2zqU69IucDKvW4WyMzhr1nSYUiYTvUtMu5M6K/E79MY9DhZA06M4HDZymbGyRJv+GdSDTvnBqLHwWqeO++OnUC8Dab0TMK0hkST1hMky53Gd5zfS10+GYj9MwtNxVVbc0gFbt7tJs9vsi28NeD3wlapDMvVAN2u9qfdvXEXN+L2yRaoe3NKriUR9eyl0OfTd5xm4YArM9H5ZnSUxHbqZkPXSSq9pRfnFrqnL4nFswxEgHniVS8h6q3BgQpiXlFXVltDPf6FhaGAC5lcXe4QiD5zH8YzeyuWK3bORimwhrzN4onjArj09xazIETLcUb1N48UbpwXZwc+n2/aenA5FVQ3qdKdo04w+tnqG9Kd4e9wVVNmyhBTFkVXLcLWJvoa9GY1PkVdIj1OCTjnj7euHcGB784xGNjXaHSKImhVPU3Jz9xHOLvd9XMbj8sODuD5pnkpsWtECNH++EcXcxmVM3T1E8AwQxI5KjaNS4KghOGsOSaESr1KXF/TFlVYJIlW9+v5iLfPtTUX0GYPd3JtB8PxtGj2AojEmBsItU+M/zLK1XJkOxfrzwbTbs3UaMumv/XxHhHZ4WbnQ8no98nckH+N4p4Uk+l0cEx+O00s8sVzNG7b42nT73RMWKovb0ufaTcuTuSDPYgi3naNnagpDCRp5Mk0PpNjibxEdg45JgZRusXuHNV0RCdBc22Kpq0taRq0bXGE/A3/W8cm4Kz+iBS9eztjr7niNcY43AxZBZXnkBN+MwGm57uDU43LAfdwuELAfyBtCoLW5Xf3rT4iv5iXRZI4kcFI6zmiwkBi6O0W+qrKa8b1xrabra7TQMUJbLSmOVuX7E5mUFCxRh2gHByZqceEzto7i33FfIrgvFdw7O9YuTLNt+zZti4YNMYU0L6JurUSVMuCrWz6tw+Y4r0ZylTZUynT/pMg+wnk3e90wwncwfUgyddOf2kFToBDslWoz8D+GD7WMUNzHDoQR3+vVCK3btmsZyKy7tTzX5kr8GQnc7zANy3Gg03xTPULxRlQE1TmnxvYuoCbZYVz75O/XliD9SnzDZvMX5tHTp2rYXwHd+iL3OalNEOPtlzoTQnxOnC/XVDv92r07el7H3+Z3jLt0i1rM8mM+QlurDKCxK/NjpSbP7KsD8sZ0u3Dt/HFLfquB34mZydqZkAONH2p/IHrgDf/Lvvwvem63J7ymNwuF672MeELji7EctpSrN7b22RV/SoxBNN0+08KX++0SDex12XrYItBq2dOfgcNWnBtcRKgWienIa6X17iF6xgqJRBD5YYX73R7uJ+OGq0jaBivi1V7pXTT7+GHNoG8C4e0+KRKLvQiflkmzsL1XcYsr4pWE+EnL1gG7Yr3fEIe797MOveKL3SiRl1vIFSyrZ2uycqZOSEZnULbhVSfHraenrbF+bO/5c52ZM+n6oB8npS/7GimFA6r3tw6Bd7z3AO9Z998y5F+PUD4ah2o9Q1JXSSxBF88+/u7XgtXvxtSRqznqabVqipNMFXvuaM+1mDl1pyWICrd0h1azSdjCatLq7GW/KHsy1W2lWx4o0H4J4bmKqGGq0F+PG5b5/7kT4XPIFfzuIhg2OlDtbp/Tf7r865vDpsCrllnDVRB+Hl2UbvMUPOfHlqX8s32+L5f57pT1uqi73UXMLV9Mg0rJlzPYkj9wp7ZFjUeEBz7/S9XX5vZKzRHpD8oiN34wzbPAfnECjaRh3x64It+erolN2EjHDX80HU6DDy+BxBtN8E2pyDYzfThhQPWeXz2nJdYa/hHCwbpltA0tiCJAelIQ2VtwixaOG2dI01cjyOl06eD31Q7EGRrLzwkTHCjMon0yos3eGNWC9QVKval7ubjtDG9CtqPeLSO7U5yIhKkSn0kjRn+uMxptTna4ZzTWO7pdttzE/km7PdLLG+lp2A0qZwluhundNe7k8YgtXFegTMUopcBwqYP2Z/6WzmdVVNv1wFcmFIdzk/YVeyc1XnWIz0rwKgq2aEUeuc+B0KywWrZOY7fVHwWmqdTnrDedoX7Pp8ID5sEzRtunkq5sHNN8cxZrfpe0ecj+srUsgz7c3GmZoBJCJg28S77bCPfBQ348JbwyV7mWVOfawv69e4s3r6rLv3aMfr13KBiYHWjJOg0hh88WNxjHe/g08aEQy2CpQ8Rm9pCsH7nG8dIDTjJdYqabl1QoR0qY9pJYcrVajx0gBtq5CcfYR/DUCBy/KzOyyN0PFobEjgotE7AS29qTXft7W7lxO/UaVx/boVcZ7zjTfHdxYveC2xm59wP9aGmB6XpMUWTCEA8+BTKf8/egwZcOxUpKLReDGROjZ5obDxzKOGpocU03uwbYb/S0YCTOcTG4d8n0KFPTvkZzqbYyoXfJUz/fOyxsZkbWdOe7H5EN0eSXfFw8fZpL6mfnUJnzuXd9Xo1v+/CfZr5H3SNDH6A43sZNXWXHMBzdiKMl02MTU28tP5/n/ebQIV9wzPff83637c3UwPM1b254g/f6e3//H1BLAwQUAAIACABtWb5IkXUJiEwAAABrAAAAGwAAAHVuaXZlcnNhbC91bml2ZXJzYWwucG5nLnhtbLOxr8jNUShLLSrOzM+zVTLUM1Cyt+PlsikoSi3LTC1XqACKAQUhQEmh0lbJxAjBLc9MKckAqjAwMUAIZqRmpmeU2CqZWyAE9YFmAgBQSwECAAAUAAIACACDgI9FzoIJN+wCAACICAAAFAAAAAAAAAABAAAAAAAAAAAAdW5pdmVyc2FsL3BsYXllci54bWxQSwECAAAUAAIACABtWb5IilcxJWIwAAARXAAAFwAAAAAAAAAAAAAAAAAeAwAAdW5pdmVyc2FsL3VuaXZlcnNhbC5wbmdQSwECAAAUAAIACABtWb5IkXUJiEwAAABrAAAAGwAAAAAAAAABAAAAAAC1MwAAdW5pdmVyc2FsL3VuaXZlcnNhbC5wbmcueG1sUEsFBgAAAAADAAMA0AAAADo0AAAAAA=="/>
  <p:tag name="ISPRING_RESOURCE_PATHS_HASH_PRESENTER" val="aa54b298e0ded49adf438348cbd7a4e5e45fa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时尚简约创意通用PPT模板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000000"/>
      </a:accent3>
      <a:accent4>
        <a:srgbClr val="FFBD47"/>
      </a:accent4>
      <a:accent5>
        <a:srgbClr val="000000"/>
      </a:accent5>
      <a:accent6>
        <a:srgbClr val="FFBD47"/>
      </a:accent6>
      <a:hlink>
        <a:srgbClr val="000000"/>
      </a:hlink>
      <a:folHlink>
        <a:srgbClr val="FFBD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188</Words>
  <Application>Microsoft Office PowerPoint</Application>
  <PresentationFormat>宽屏</PresentationFormat>
  <Paragraphs>84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Lato Light</vt:lpstr>
      <vt:lpstr>方正宋黑简体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时尚简约创意通用PPT模板</dc:title>
  <dc:creator>微软用户</dc:creator>
  <cp:lastModifiedBy>Windows 用户</cp:lastModifiedBy>
  <cp:revision>201</cp:revision>
  <dcterms:created xsi:type="dcterms:W3CDTF">2016-06-17T11:25:25Z</dcterms:created>
  <dcterms:modified xsi:type="dcterms:W3CDTF">2018-04-18T13:11:33Z</dcterms:modified>
</cp:coreProperties>
</file>