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86" r:id="rId3"/>
    <p:sldId id="368" r:id="rId4"/>
    <p:sldId id="260" r:id="rId5"/>
    <p:sldId id="258" r:id="rId6"/>
    <p:sldId id="259" r:id="rId7"/>
    <p:sldId id="272" r:id="rId8"/>
    <p:sldId id="263" r:id="rId9"/>
    <p:sldId id="264" r:id="rId10"/>
    <p:sldId id="344" r:id="rId11"/>
    <p:sldId id="346" r:id="rId12"/>
    <p:sldId id="358" r:id="rId13"/>
    <p:sldId id="360" r:id="rId14"/>
    <p:sldId id="361" r:id="rId15"/>
    <p:sldId id="362" r:id="rId16"/>
    <p:sldId id="363" r:id="rId17"/>
    <p:sldId id="364" r:id="rId18"/>
    <p:sldId id="354" r:id="rId19"/>
    <p:sldId id="356" r:id="rId20"/>
    <p:sldId id="357" r:id="rId21"/>
    <p:sldId id="374" r:id="rId22"/>
    <p:sldId id="375" r:id="rId23"/>
    <p:sldId id="378" r:id="rId24"/>
    <p:sldId id="376" r:id="rId25"/>
    <p:sldId id="377" r:id="rId26"/>
    <p:sldId id="379" r:id="rId27"/>
    <p:sldId id="380" r:id="rId28"/>
    <p:sldId id="381" r:id="rId29"/>
    <p:sldId id="382" r:id="rId30"/>
    <p:sldId id="383" r:id="rId31"/>
    <p:sldId id="384" r:id="rId32"/>
    <p:sldId id="388" r:id="rId33"/>
    <p:sldId id="352"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47" autoAdjust="0"/>
  </p:normalViewPr>
  <p:slideViewPr>
    <p:cSldViewPr>
      <p:cViewPr varScale="1">
        <p:scale>
          <a:sx n="103" d="100"/>
          <a:sy n="103" d="100"/>
        </p:scale>
        <p:origin x="-1842" y="-96"/>
      </p:cViewPr>
      <p:guideLst>
        <p:guide orient="horz" pos="2160"/>
        <p:guide pos="2880"/>
      </p:guideLst>
    </p:cSldViewPr>
  </p:slideViewPr>
  <p:notesTextViewPr>
    <p:cViewPr>
      <p:scale>
        <a:sx n="1" d="1"/>
        <a:sy n="1" d="1"/>
      </p:scale>
      <p:origin x="0" y="0"/>
    </p:cViewPr>
  </p:notesTextViewPr>
  <p:sorterViewPr>
    <p:cViewPr>
      <p:scale>
        <a:sx n="100" d="100"/>
        <a:sy n="100" d="100"/>
      </p:scale>
      <p:origin x="0" y="143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F9D1FD-1BE8-4ACE-96DF-0D223223094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9C92F8FA-98C3-4AA4-AD66-DDC54D0578F9}">
      <dgm:prSet phldrT="[文本]"/>
      <dgm:spPr/>
      <dgm:t>
        <a:bodyPr/>
        <a:lstStyle/>
        <a:p>
          <a:r>
            <a:rPr lang="en-US" altLang="zh-CN" dirty="0" smtClean="0"/>
            <a:t>SPSS</a:t>
          </a:r>
          <a:r>
            <a:rPr lang="zh-CN" altLang="en-US" dirty="0" smtClean="0"/>
            <a:t>概述</a:t>
          </a:r>
          <a:endParaRPr lang="zh-CN" altLang="en-US" dirty="0"/>
        </a:p>
      </dgm:t>
    </dgm:pt>
    <dgm:pt modelId="{F2852E41-D065-4B86-9D42-D3EAC279E222}" type="parTrans" cxnId="{2771B629-E8A2-48CB-B5F6-2FFFD0142223}">
      <dgm:prSet/>
      <dgm:spPr/>
      <dgm:t>
        <a:bodyPr/>
        <a:lstStyle/>
        <a:p>
          <a:endParaRPr lang="zh-CN" altLang="en-US"/>
        </a:p>
      </dgm:t>
    </dgm:pt>
    <dgm:pt modelId="{CEA44097-2FD1-485F-942F-AA29906C25DC}" type="sibTrans" cxnId="{2771B629-E8A2-48CB-B5F6-2FFFD0142223}">
      <dgm:prSet/>
      <dgm:spPr/>
      <dgm:t>
        <a:bodyPr/>
        <a:lstStyle/>
        <a:p>
          <a:endParaRPr lang="zh-CN" altLang="en-US"/>
        </a:p>
      </dgm:t>
    </dgm:pt>
    <dgm:pt modelId="{53525DED-2552-4B8B-A9D2-FB5E9232C6C8}">
      <dgm:prSet phldrT="[文本]"/>
      <dgm:spPr/>
      <dgm:t>
        <a:bodyPr/>
        <a:lstStyle/>
        <a:p>
          <a:r>
            <a:rPr lang="zh-CN" altLang="en-US" dirty="0" smtClean="0"/>
            <a:t>简介</a:t>
          </a:r>
          <a:endParaRPr lang="zh-CN" altLang="en-US" dirty="0"/>
        </a:p>
      </dgm:t>
    </dgm:pt>
    <dgm:pt modelId="{936EFD8C-D9F5-4E24-B221-D6FF149E10A7}" type="parTrans" cxnId="{CAA2C655-A0EB-4D42-B2B6-5CD625391DC4}">
      <dgm:prSet/>
      <dgm:spPr/>
      <dgm:t>
        <a:bodyPr/>
        <a:lstStyle/>
        <a:p>
          <a:endParaRPr lang="zh-CN" altLang="en-US"/>
        </a:p>
      </dgm:t>
    </dgm:pt>
    <dgm:pt modelId="{64B14103-FC7C-4D05-8EE0-70FC5225EE68}" type="sibTrans" cxnId="{CAA2C655-A0EB-4D42-B2B6-5CD625391DC4}">
      <dgm:prSet/>
      <dgm:spPr/>
      <dgm:t>
        <a:bodyPr/>
        <a:lstStyle/>
        <a:p>
          <a:endParaRPr lang="zh-CN" altLang="en-US"/>
        </a:p>
      </dgm:t>
    </dgm:pt>
    <dgm:pt modelId="{D1F8B196-E6F9-4C52-9FA1-AC2D341C9B9A}">
      <dgm:prSet phldrT="[文本]"/>
      <dgm:spPr/>
      <dgm:t>
        <a:bodyPr/>
        <a:lstStyle/>
        <a:p>
          <a:r>
            <a:rPr lang="zh-CN" altLang="en-US" dirty="0" smtClean="0"/>
            <a:t>数据文件基本操作</a:t>
          </a:r>
          <a:endParaRPr lang="zh-CN" altLang="en-US" dirty="0"/>
        </a:p>
      </dgm:t>
    </dgm:pt>
    <dgm:pt modelId="{F3C29FAF-6DB3-471C-AC0C-1D6110314539}" type="parTrans" cxnId="{52C8A2F3-4366-465C-A5B5-AAC95E4D15CC}">
      <dgm:prSet/>
      <dgm:spPr/>
      <dgm:t>
        <a:bodyPr/>
        <a:lstStyle/>
        <a:p>
          <a:endParaRPr lang="zh-CN" altLang="en-US"/>
        </a:p>
      </dgm:t>
    </dgm:pt>
    <dgm:pt modelId="{70AF35C8-7FAB-4CBE-B917-67CCDA4CE0BA}" type="sibTrans" cxnId="{52C8A2F3-4366-465C-A5B5-AAC95E4D15CC}">
      <dgm:prSet/>
      <dgm:spPr/>
      <dgm:t>
        <a:bodyPr/>
        <a:lstStyle/>
        <a:p>
          <a:endParaRPr lang="zh-CN" altLang="en-US"/>
        </a:p>
      </dgm:t>
    </dgm:pt>
    <dgm:pt modelId="{8FA5B850-DC42-479D-B16F-C7FCEDE2BB95}">
      <dgm:prSet phldrT="[文本]"/>
      <dgm:spPr/>
      <dgm:t>
        <a:bodyPr/>
        <a:lstStyle/>
        <a:p>
          <a:r>
            <a:rPr lang="zh-CN" altLang="en-US" dirty="0" smtClean="0"/>
            <a:t>数据类型及定义</a:t>
          </a:r>
          <a:endParaRPr lang="zh-CN" altLang="en-US" dirty="0"/>
        </a:p>
      </dgm:t>
    </dgm:pt>
    <dgm:pt modelId="{6773659D-3373-486E-A874-4E0AF0F5250F}" type="parTrans" cxnId="{84552B2E-D6DE-4052-A86B-C50C4DED4AF4}">
      <dgm:prSet/>
      <dgm:spPr/>
      <dgm:t>
        <a:bodyPr/>
        <a:lstStyle/>
        <a:p>
          <a:endParaRPr lang="zh-CN" altLang="en-US"/>
        </a:p>
      </dgm:t>
    </dgm:pt>
    <dgm:pt modelId="{C22794E1-D1BD-4D68-B618-EFD4F2A2DCA7}" type="sibTrans" cxnId="{84552B2E-D6DE-4052-A86B-C50C4DED4AF4}">
      <dgm:prSet/>
      <dgm:spPr/>
      <dgm:t>
        <a:bodyPr/>
        <a:lstStyle/>
        <a:p>
          <a:endParaRPr lang="zh-CN" altLang="en-US"/>
        </a:p>
      </dgm:t>
    </dgm:pt>
    <dgm:pt modelId="{8E0116A3-B711-4F98-AE8B-F3B3F1EAFEB2}">
      <dgm:prSet/>
      <dgm:spPr/>
      <dgm:t>
        <a:bodyPr/>
        <a:lstStyle/>
        <a:p>
          <a:r>
            <a:rPr lang="zh-CN" altLang="en-US" dirty="0" smtClean="0"/>
            <a:t>模块</a:t>
          </a:r>
          <a:endParaRPr lang="zh-CN" altLang="en-US" dirty="0"/>
        </a:p>
      </dgm:t>
    </dgm:pt>
    <dgm:pt modelId="{70DAE693-E336-4F86-97E8-FBD82E74E963}" type="parTrans" cxnId="{686BF470-A38A-4500-BED2-D36C5D59E155}">
      <dgm:prSet/>
      <dgm:spPr/>
      <dgm:t>
        <a:bodyPr/>
        <a:lstStyle/>
        <a:p>
          <a:endParaRPr lang="zh-CN" altLang="en-US"/>
        </a:p>
      </dgm:t>
    </dgm:pt>
    <dgm:pt modelId="{1DDAE3D2-4B75-4D29-A74A-890DC6452D0A}" type="sibTrans" cxnId="{686BF470-A38A-4500-BED2-D36C5D59E155}">
      <dgm:prSet/>
      <dgm:spPr/>
      <dgm:t>
        <a:bodyPr/>
        <a:lstStyle/>
        <a:p>
          <a:endParaRPr lang="zh-CN" altLang="en-US"/>
        </a:p>
      </dgm:t>
    </dgm:pt>
    <dgm:pt modelId="{817AEEB7-E645-4004-A4FA-5C3B2B8DE2F0}">
      <dgm:prSet/>
      <dgm:spPr/>
      <dgm:t>
        <a:bodyPr/>
        <a:lstStyle/>
        <a:p>
          <a:r>
            <a:rPr lang="zh-CN" altLang="en-US" dirty="0" smtClean="0"/>
            <a:t>获取数据</a:t>
          </a:r>
          <a:endParaRPr lang="zh-CN" altLang="en-US" dirty="0"/>
        </a:p>
      </dgm:t>
    </dgm:pt>
    <dgm:pt modelId="{EBE0622D-201A-41FC-8506-69A38BD98B41}" type="parTrans" cxnId="{E76298D8-7378-40B8-80D9-FCB0105EDC5F}">
      <dgm:prSet/>
      <dgm:spPr/>
      <dgm:t>
        <a:bodyPr/>
        <a:lstStyle/>
        <a:p>
          <a:endParaRPr lang="zh-CN" altLang="en-US"/>
        </a:p>
      </dgm:t>
    </dgm:pt>
    <dgm:pt modelId="{34B2EC59-ABB4-4979-AFBB-1ED3A76823F9}" type="sibTrans" cxnId="{E76298D8-7378-40B8-80D9-FCB0105EDC5F}">
      <dgm:prSet/>
      <dgm:spPr/>
      <dgm:t>
        <a:bodyPr/>
        <a:lstStyle/>
        <a:p>
          <a:endParaRPr lang="zh-CN" altLang="en-US"/>
        </a:p>
      </dgm:t>
    </dgm:pt>
    <dgm:pt modelId="{0AD7A029-E8CB-4574-8ACE-51692F545056}">
      <dgm:prSet/>
      <dgm:spPr/>
      <dgm:t>
        <a:bodyPr/>
        <a:lstStyle/>
        <a:p>
          <a:r>
            <a:rPr lang="zh-CN" altLang="en-US" dirty="0" smtClean="0"/>
            <a:t>编辑和保存</a:t>
          </a:r>
          <a:endParaRPr lang="zh-CN" altLang="en-US" dirty="0"/>
        </a:p>
      </dgm:t>
    </dgm:pt>
    <dgm:pt modelId="{B72BE0C7-1DC4-4977-87EB-FF580911DAC2}" type="parTrans" cxnId="{6A8C161E-0B97-4EB4-8FD3-9F068222C47F}">
      <dgm:prSet/>
      <dgm:spPr/>
      <dgm:t>
        <a:bodyPr/>
        <a:lstStyle/>
        <a:p>
          <a:endParaRPr lang="zh-CN" altLang="en-US"/>
        </a:p>
      </dgm:t>
    </dgm:pt>
    <dgm:pt modelId="{B4874DAF-CA1B-40FB-A7C9-E2C64FD7B4D1}" type="sibTrans" cxnId="{6A8C161E-0B97-4EB4-8FD3-9F068222C47F}">
      <dgm:prSet/>
      <dgm:spPr/>
      <dgm:t>
        <a:bodyPr/>
        <a:lstStyle/>
        <a:p>
          <a:endParaRPr lang="zh-CN" altLang="en-US"/>
        </a:p>
      </dgm:t>
    </dgm:pt>
    <dgm:pt modelId="{CAA88E01-59C6-433A-A36D-B66E9AD07872}">
      <dgm:prSet/>
      <dgm:spPr/>
      <dgm:t>
        <a:bodyPr/>
        <a:lstStyle/>
        <a:p>
          <a:r>
            <a:rPr lang="zh-CN" altLang="en-US" dirty="0" smtClean="0"/>
            <a:t>个案选择</a:t>
          </a:r>
          <a:endParaRPr lang="zh-CN" altLang="en-US" dirty="0"/>
        </a:p>
      </dgm:t>
    </dgm:pt>
    <dgm:pt modelId="{C26952CE-47CD-4E2A-9FAD-F6A594389BFF}" type="parTrans" cxnId="{75C8190E-B251-4857-BB47-9CEA72DCF1B8}">
      <dgm:prSet/>
      <dgm:spPr/>
      <dgm:t>
        <a:bodyPr/>
        <a:lstStyle/>
        <a:p>
          <a:endParaRPr lang="zh-CN" altLang="en-US"/>
        </a:p>
      </dgm:t>
    </dgm:pt>
    <dgm:pt modelId="{8430D0FA-1812-4AB7-A81B-D03403D86557}" type="sibTrans" cxnId="{75C8190E-B251-4857-BB47-9CEA72DCF1B8}">
      <dgm:prSet/>
      <dgm:spPr/>
      <dgm:t>
        <a:bodyPr/>
        <a:lstStyle/>
        <a:p>
          <a:endParaRPr lang="zh-CN" altLang="en-US"/>
        </a:p>
      </dgm:t>
    </dgm:pt>
    <dgm:pt modelId="{58F1A063-B6D4-437B-BF06-030E326C6E42}">
      <dgm:prSet/>
      <dgm:spPr/>
      <dgm:t>
        <a:bodyPr/>
        <a:lstStyle/>
        <a:p>
          <a:r>
            <a:rPr lang="zh-CN" altLang="en-US" dirty="0" smtClean="0"/>
            <a:t>个案汇总</a:t>
          </a:r>
          <a:endParaRPr lang="zh-CN" altLang="en-US" dirty="0"/>
        </a:p>
      </dgm:t>
    </dgm:pt>
    <dgm:pt modelId="{E77C0A30-F6CE-431C-96E0-75E52D9EAFB3}" type="parTrans" cxnId="{4B6E0F24-B75B-4C14-BFBF-52D54FF5F229}">
      <dgm:prSet/>
      <dgm:spPr/>
      <dgm:t>
        <a:bodyPr/>
        <a:lstStyle/>
        <a:p>
          <a:endParaRPr lang="zh-CN" altLang="en-US"/>
        </a:p>
      </dgm:t>
    </dgm:pt>
    <dgm:pt modelId="{92486F88-E1D8-40D8-BF3D-D3AFEFA9B749}" type="sibTrans" cxnId="{4B6E0F24-B75B-4C14-BFBF-52D54FF5F229}">
      <dgm:prSet/>
      <dgm:spPr/>
      <dgm:t>
        <a:bodyPr/>
        <a:lstStyle/>
        <a:p>
          <a:endParaRPr lang="zh-CN" altLang="en-US"/>
        </a:p>
      </dgm:t>
    </dgm:pt>
    <dgm:pt modelId="{8F81F5CA-982D-4356-8B72-B60FA5EB0A90}">
      <dgm:prSet/>
      <dgm:spPr/>
      <dgm:t>
        <a:bodyPr/>
        <a:lstStyle/>
        <a:p>
          <a:r>
            <a:rPr lang="zh-CN" altLang="en-US" dirty="0" smtClean="0"/>
            <a:t>个案加权</a:t>
          </a:r>
          <a:endParaRPr lang="zh-CN" altLang="en-US" dirty="0"/>
        </a:p>
      </dgm:t>
    </dgm:pt>
    <dgm:pt modelId="{4F9A42B7-C590-48BD-854F-72898E9F7F53}" type="parTrans" cxnId="{23F7BBD8-DEEC-4D5F-A129-494C2F96229D}">
      <dgm:prSet/>
      <dgm:spPr/>
      <dgm:t>
        <a:bodyPr/>
        <a:lstStyle/>
        <a:p>
          <a:endParaRPr lang="zh-CN" altLang="en-US"/>
        </a:p>
      </dgm:t>
    </dgm:pt>
    <dgm:pt modelId="{547D278C-BC9D-4372-B819-213042F4DBB2}" type="sibTrans" cxnId="{23F7BBD8-DEEC-4D5F-A129-494C2F96229D}">
      <dgm:prSet/>
      <dgm:spPr/>
      <dgm:t>
        <a:bodyPr/>
        <a:lstStyle/>
        <a:p>
          <a:endParaRPr lang="zh-CN" altLang="en-US"/>
        </a:p>
      </dgm:t>
    </dgm:pt>
    <dgm:pt modelId="{0DF52657-D146-4006-88A0-D0C073AE6977}">
      <dgm:prSet/>
      <dgm:spPr/>
      <dgm:t>
        <a:bodyPr/>
        <a:lstStyle/>
        <a:p>
          <a:r>
            <a:rPr lang="zh-CN" altLang="en-US" dirty="0" smtClean="0"/>
            <a:t>变量编码</a:t>
          </a:r>
          <a:endParaRPr lang="zh-CN" altLang="en-US" dirty="0"/>
        </a:p>
      </dgm:t>
    </dgm:pt>
    <dgm:pt modelId="{572BC095-1C76-418D-B4BA-3671A5CE0E8F}" type="parTrans" cxnId="{004F658D-E776-4E85-8194-94953BD92C60}">
      <dgm:prSet/>
      <dgm:spPr/>
      <dgm:t>
        <a:bodyPr/>
        <a:lstStyle/>
        <a:p>
          <a:endParaRPr lang="zh-CN" altLang="en-US"/>
        </a:p>
      </dgm:t>
    </dgm:pt>
    <dgm:pt modelId="{B3BCDC23-DA16-43D6-A0AF-56DEB3D3DF3D}" type="sibTrans" cxnId="{004F658D-E776-4E85-8194-94953BD92C60}">
      <dgm:prSet/>
      <dgm:spPr/>
      <dgm:t>
        <a:bodyPr/>
        <a:lstStyle/>
        <a:p>
          <a:endParaRPr lang="zh-CN" altLang="en-US"/>
        </a:p>
      </dgm:t>
    </dgm:pt>
    <dgm:pt modelId="{EDEEAE05-F399-4389-845A-6BEE81A084DB}">
      <dgm:prSet/>
      <dgm:spPr/>
      <dgm:t>
        <a:bodyPr/>
        <a:lstStyle/>
        <a:p>
          <a:endParaRPr lang="zh-CN" altLang="en-US" dirty="0"/>
        </a:p>
      </dgm:t>
    </dgm:pt>
    <dgm:pt modelId="{56B4A7DD-FA53-471C-B673-4E9512BD5AC7}" type="parTrans" cxnId="{4A499D87-53D4-42EA-B79B-F4613FCDB9CF}">
      <dgm:prSet/>
      <dgm:spPr/>
      <dgm:t>
        <a:bodyPr/>
        <a:lstStyle/>
        <a:p>
          <a:endParaRPr lang="zh-CN" altLang="en-US"/>
        </a:p>
      </dgm:t>
    </dgm:pt>
    <dgm:pt modelId="{4798866D-4DF8-46A0-8CF9-CEA7F0C989A5}" type="sibTrans" cxnId="{4A499D87-53D4-42EA-B79B-F4613FCDB9CF}">
      <dgm:prSet/>
      <dgm:spPr/>
      <dgm:t>
        <a:bodyPr/>
        <a:lstStyle/>
        <a:p>
          <a:endParaRPr lang="zh-CN" altLang="en-US"/>
        </a:p>
      </dgm:t>
    </dgm:pt>
    <dgm:pt modelId="{52BB255A-CC7D-4AEA-B37A-F56810DAB2AD}">
      <dgm:prSet/>
      <dgm:spPr/>
      <dgm:t>
        <a:bodyPr/>
        <a:lstStyle/>
        <a:p>
          <a:r>
            <a:rPr lang="zh-CN" altLang="en-US" dirty="0" smtClean="0"/>
            <a:t>计算新变量</a:t>
          </a:r>
          <a:endParaRPr lang="zh-CN" altLang="en-US" dirty="0"/>
        </a:p>
      </dgm:t>
    </dgm:pt>
    <dgm:pt modelId="{AC2B036D-45BD-4FBD-AD3A-D1E89AE6CBC0}" type="parTrans" cxnId="{AEF61B0C-54A1-42FD-8539-FF7BA42D0172}">
      <dgm:prSet/>
      <dgm:spPr/>
      <dgm:t>
        <a:bodyPr/>
        <a:lstStyle/>
        <a:p>
          <a:endParaRPr lang="zh-CN" altLang="en-US"/>
        </a:p>
      </dgm:t>
    </dgm:pt>
    <dgm:pt modelId="{1C15FC6C-FEB0-4D5E-A5B0-048332E76C52}" type="sibTrans" cxnId="{AEF61B0C-54A1-42FD-8539-FF7BA42D0172}">
      <dgm:prSet/>
      <dgm:spPr/>
      <dgm:t>
        <a:bodyPr/>
        <a:lstStyle/>
        <a:p>
          <a:endParaRPr lang="zh-CN" altLang="en-US"/>
        </a:p>
      </dgm:t>
    </dgm:pt>
    <dgm:pt modelId="{B65F24D5-799E-4CAB-8A51-3291F3A7504D}">
      <dgm:prSet/>
      <dgm:spPr/>
      <dgm:t>
        <a:bodyPr/>
        <a:lstStyle/>
        <a:p>
          <a:r>
            <a:rPr lang="zh-CN" altLang="en-US" dirty="0" smtClean="0"/>
            <a:t>分类汇总</a:t>
          </a:r>
          <a:endParaRPr lang="zh-CN" altLang="en-US" dirty="0"/>
        </a:p>
      </dgm:t>
    </dgm:pt>
    <dgm:pt modelId="{DE48F7AC-446F-4065-A5FC-714B208276C5}" type="parTrans" cxnId="{B76AF488-888F-4AB8-92EF-117C45E23150}">
      <dgm:prSet/>
      <dgm:spPr/>
      <dgm:t>
        <a:bodyPr/>
        <a:lstStyle/>
        <a:p>
          <a:endParaRPr lang="zh-CN" altLang="en-US"/>
        </a:p>
      </dgm:t>
    </dgm:pt>
    <dgm:pt modelId="{DCD231FF-87F7-495C-91BB-43768C87EC2C}" type="sibTrans" cxnId="{B76AF488-888F-4AB8-92EF-117C45E23150}">
      <dgm:prSet/>
      <dgm:spPr/>
      <dgm:t>
        <a:bodyPr/>
        <a:lstStyle/>
        <a:p>
          <a:endParaRPr lang="zh-CN" altLang="en-US"/>
        </a:p>
      </dgm:t>
    </dgm:pt>
    <dgm:pt modelId="{307424B0-71B0-4325-9C0C-944B08AAA0DC}">
      <dgm:prSet/>
      <dgm:spPr/>
      <dgm:t>
        <a:bodyPr/>
        <a:lstStyle/>
        <a:p>
          <a:r>
            <a:rPr lang="zh-CN" altLang="en-US" dirty="0" smtClean="0"/>
            <a:t>文件合并</a:t>
          </a:r>
          <a:endParaRPr lang="zh-CN" altLang="en-US" dirty="0"/>
        </a:p>
      </dgm:t>
    </dgm:pt>
    <dgm:pt modelId="{605647F9-5702-48A4-A200-47DE5A01135B}" type="parTrans" cxnId="{DFB7F5C2-27F9-4442-AE08-6D92CE3950AC}">
      <dgm:prSet/>
      <dgm:spPr/>
      <dgm:t>
        <a:bodyPr/>
        <a:lstStyle/>
        <a:p>
          <a:endParaRPr lang="zh-CN" altLang="en-US"/>
        </a:p>
      </dgm:t>
    </dgm:pt>
    <dgm:pt modelId="{0AE5ADA7-6304-4D70-B870-1DDB5E3677A1}" type="sibTrans" cxnId="{DFB7F5C2-27F9-4442-AE08-6D92CE3950AC}">
      <dgm:prSet/>
      <dgm:spPr/>
      <dgm:t>
        <a:bodyPr/>
        <a:lstStyle/>
        <a:p>
          <a:endParaRPr lang="zh-CN" altLang="en-US"/>
        </a:p>
      </dgm:t>
    </dgm:pt>
    <dgm:pt modelId="{E781AE24-FE18-4B50-8641-82F3462416C6}">
      <dgm:prSet/>
      <dgm:spPr/>
      <dgm:t>
        <a:bodyPr/>
        <a:lstStyle/>
        <a:p>
          <a:r>
            <a:rPr lang="zh-CN" altLang="en-US" dirty="0" smtClean="0"/>
            <a:t>结构重组</a:t>
          </a:r>
          <a:endParaRPr lang="zh-CN" altLang="en-US" dirty="0"/>
        </a:p>
      </dgm:t>
    </dgm:pt>
    <dgm:pt modelId="{2E9E910A-E1A9-41FD-97FC-2F02DCB06FD7}" type="parTrans" cxnId="{4550F703-FB6B-41A3-9497-D28E62E5B0B2}">
      <dgm:prSet/>
      <dgm:spPr/>
      <dgm:t>
        <a:bodyPr/>
        <a:lstStyle/>
        <a:p>
          <a:endParaRPr lang="zh-CN" altLang="en-US"/>
        </a:p>
      </dgm:t>
    </dgm:pt>
    <dgm:pt modelId="{11AC2C7B-E7B2-49D4-BCAC-A9DB57A45FF9}" type="sibTrans" cxnId="{4550F703-FB6B-41A3-9497-D28E62E5B0B2}">
      <dgm:prSet/>
      <dgm:spPr/>
      <dgm:t>
        <a:bodyPr/>
        <a:lstStyle/>
        <a:p>
          <a:endParaRPr lang="zh-CN" altLang="en-US"/>
        </a:p>
      </dgm:t>
    </dgm:pt>
    <dgm:pt modelId="{6585C4C5-0782-4BBD-BBC5-094BE9094FC4}">
      <dgm:prSet/>
      <dgm:spPr/>
      <dgm:t>
        <a:bodyPr/>
        <a:lstStyle/>
        <a:p>
          <a:r>
            <a:rPr lang="zh-CN" altLang="en-US" dirty="0" smtClean="0"/>
            <a:t>等级</a:t>
          </a:r>
          <a:r>
            <a:rPr lang="zh-CN" altLang="en-US" dirty="0"/>
            <a:t>排秩</a:t>
          </a:r>
        </a:p>
      </dgm:t>
    </dgm:pt>
    <dgm:pt modelId="{9E6983FF-9587-4CDD-983A-352279798953}" type="parTrans" cxnId="{23EC587C-58E0-4C9C-887C-8D887F298830}">
      <dgm:prSet/>
      <dgm:spPr/>
      <dgm:t>
        <a:bodyPr/>
        <a:lstStyle/>
        <a:p>
          <a:endParaRPr lang="zh-CN" altLang="en-US"/>
        </a:p>
      </dgm:t>
    </dgm:pt>
    <dgm:pt modelId="{1264D9C7-1042-4DF4-864D-B32ED4786C62}" type="sibTrans" cxnId="{23EC587C-58E0-4C9C-887C-8D887F298830}">
      <dgm:prSet/>
      <dgm:spPr/>
      <dgm:t>
        <a:bodyPr/>
        <a:lstStyle/>
        <a:p>
          <a:endParaRPr lang="zh-CN" altLang="en-US"/>
        </a:p>
      </dgm:t>
    </dgm:pt>
    <dgm:pt modelId="{ABAAF70C-3721-48FE-816C-604F998094D4}" type="pres">
      <dgm:prSet presAssocID="{90F9D1FD-1BE8-4ACE-96DF-0D223223094D}" presName="Name0" presStyleCnt="0">
        <dgm:presLayoutVars>
          <dgm:dir/>
          <dgm:animLvl val="lvl"/>
          <dgm:resizeHandles val="exact"/>
        </dgm:presLayoutVars>
      </dgm:prSet>
      <dgm:spPr/>
      <dgm:t>
        <a:bodyPr/>
        <a:lstStyle/>
        <a:p>
          <a:endParaRPr lang="zh-CN" altLang="en-US"/>
        </a:p>
      </dgm:t>
    </dgm:pt>
    <dgm:pt modelId="{C0D752C4-6FB0-4CA4-836E-75400818F13C}" type="pres">
      <dgm:prSet presAssocID="{9C92F8FA-98C3-4AA4-AD66-DDC54D0578F9}" presName="composite" presStyleCnt="0"/>
      <dgm:spPr/>
    </dgm:pt>
    <dgm:pt modelId="{7CC657D2-D61B-4D3B-9E31-98CD0B9AAD71}" type="pres">
      <dgm:prSet presAssocID="{9C92F8FA-98C3-4AA4-AD66-DDC54D0578F9}" presName="parTx" presStyleLbl="alignNode1" presStyleIdx="0" presStyleCnt="2">
        <dgm:presLayoutVars>
          <dgm:chMax val="0"/>
          <dgm:chPref val="0"/>
          <dgm:bulletEnabled val="1"/>
        </dgm:presLayoutVars>
      </dgm:prSet>
      <dgm:spPr/>
      <dgm:t>
        <a:bodyPr/>
        <a:lstStyle/>
        <a:p>
          <a:endParaRPr lang="zh-CN" altLang="en-US"/>
        </a:p>
      </dgm:t>
    </dgm:pt>
    <dgm:pt modelId="{BACC1071-BC65-4284-80C6-2A2D4D3D1930}" type="pres">
      <dgm:prSet presAssocID="{9C92F8FA-98C3-4AA4-AD66-DDC54D0578F9}" presName="desTx" presStyleLbl="alignAccFollowNode1" presStyleIdx="0" presStyleCnt="2">
        <dgm:presLayoutVars>
          <dgm:bulletEnabled val="1"/>
        </dgm:presLayoutVars>
      </dgm:prSet>
      <dgm:spPr/>
      <dgm:t>
        <a:bodyPr/>
        <a:lstStyle/>
        <a:p>
          <a:endParaRPr lang="zh-CN" altLang="en-US"/>
        </a:p>
      </dgm:t>
    </dgm:pt>
    <dgm:pt modelId="{3CCC6B8D-C911-4B96-8FAC-C42A846E939A}" type="pres">
      <dgm:prSet presAssocID="{CEA44097-2FD1-485F-942F-AA29906C25DC}" presName="space" presStyleCnt="0"/>
      <dgm:spPr/>
    </dgm:pt>
    <dgm:pt modelId="{0C77FBE6-9DA6-4C3A-BCAB-51628BC234DB}" type="pres">
      <dgm:prSet presAssocID="{D1F8B196-E6F9-4C52-9FA1-AC2D341C9B9A}" presName="composite" presStyleCnt="0"/>
      <dgm:spPr/>
    </dgm:pt>
    <dgm:pt modelId="{15168961-F1D9-4651-9521-70475E8B45AB}" type="pres">
      <dgm:prSet presAssocID="{D1F8B196-E6F9-4C52-9FA1-AC2D341C9B9A}" presName="parTx" presStyleLbl="alignNode1" presStyleIdx="1" presStyleCnt="2">
        <dgm:presLayoutVars>
          <dgm:chMax val="0"/>
          <dgm:chPref val="0"/>
          <dgm:bulletEnabled val="1"/>
        </dgm:presLayoutVars>
      </dgm:prSet>
      <dgm:spPr/>
      <dgm:t>
        <a:bodyPr/>
        <a:lstStyle/>
        <a:p>
          <a:endParaRPr lang="zh-CN" altLang="en-US"/>
        </a:p>
      </dgm:t>
    </dgm:pt>
    <dgm:pt modelId="{8AFCFA81-5996-49B5-8807-DAB41178D3C4}" type="pres">
      <dgm:prSet presAssocID="{D1F8B196-E6F9-4C52-9FA1-AC2D341C9B9A}" presName="desTx" presStyleLbl="alignAccFollowNode1" presStyleIdx="1" presStyleCnt="2">
        <dgm:presLayoutVars>
          <dgm:bulletEnabled val="1"/>
        </dgm:presLayoutVars>
      </dgm:prSet>
      <dgm:spPr/>
      <dgm:t>
        <a:bodyPr/>
        <a:lstStyle/>
        <a:p>
          <a:endParaRPr lang="zh-CN" altLang="en-US"/>
        </a:p>
      </dgm:t>
    </dgm:pt>
  </dgm:ptLst>
  <dgm:cxnLst>
    <dgm:cxn modelId="{75C8190E-B251-4857-BB47-9CEA72DCF1B8}" srcId="{D1F8B196-E6F9-4C52-9FA1-AC2D341C9B9A}" destId="{CAA88E01-59C6-433A-A36D-B66E9AD07872}" srcOrd="3" destOrd="0" parTransId="{C26952CE-47CD-4E2A-9FAD-F6A594389BFF}" sibTransId="{8430D0FA-1812-4AB7-A81B-D03403D86557}"/>
    <dgm:cxn modelId="{C026086F-E7EA-44CE-8E5A-B3BCABE5CE12}" type="presOf" srcId="{8FA5B850-DC42-479D-B16F-C7FCEDE2BB95}" destId="{8AFCFA81-5996-49B5-8807-DAB41178D3C4}" srcOrd="0" destOrd="0" presId="urn:microsoft.com/office/officeart/2005/8/layout/hList1"/>
    <dgm:cxn modelId="{17A67896-254B-4C44-813A-2365815B463A}" type="presOf" srcId="{817AEEB7-E645-4004-A4FA-5C3B2B8DE2F0}" destId="{8AFCFA81-5996-49B5-8807-DAB41178D3C4}" srcOrd="0" destOrd="1" presId="urn:microsoft.com/office/officeart/2005/8/layout/hList1"/>
    <dgm:cxn modelId="{E76298D8-7378-40B8-80D9-FCB0105EDC5F}" srcId="{D1F8B196-E6F9-4C52-9FA1-AC2D341C9B9A}" destId="{817AEEB7-E645-4004-A4FA-5C3B2B8DE2F0}" srcOrd="1" destOrd="0" parTransId="{EBE0622D-201A-41FC-8506-69A38BD98B41}" sibTransId="{34B2EC59-ABB4-4979-AFBB-1ED3A76823F9}"/>
    <dgm:cxn modelId="{4550F703-FB6B-41A3-9497-D28E62E5B0B2}" srcId="{D1F8B196-E6F9-4C52-9FA1-AC2D341C9B9A}" destId="{E781AE24-FE18-4B50-8641-82F3462416C6}" srcOrd="5" destOrd="0" parTransId="{2E9E910A-E1A9-41FD-97FC-2F02DCB06FD7}" sibTransId="{11AC2C7B-E7B2-49D4-BCAC-A9DB57A45FF9}"/>
    <dgm:cxn modelId="{9D441AE3-9B5F-4D67-BEB4-0418103A49C6}" type="presOf" srcId="{0DF52657-D146-4006-88A0-D0C073AE6977}" destId="{8AFCFA81-5996-49B5-8807-DAB41178D3C4}" srcOrd="0" destOrd="10" presId="urn:microsoft.com/office/officeart/2005/8/layout/hList1"/>
    <dgm:cxn modelId="{23EC587C-58E0-4C9C-887C-8D887F298830}" srcId="{D1F8B196-E6F9-4C52-9FA1-AC2D341C9B9A}" destId="{6585C4C5-0782-4BBD-BBC5-094BE9094FC4}" srcOrd="11" destOrd="0" parTransId="{9E6983FF-9587-4CDD-983A-352279798953}" sibTransId="{1264D9C7-1042-4DF4-864D-B32ED4786C62}"/>
    <dgm:cxn modelId="{CAA2C655-A0EB-4D42-B2B6-5CD625391DC4}" srcId="{9C92F8FA-98C3-4AA4-AD66-DDC54D0578F9}" destId="{53525DED-2552-4B8B-A9D2-FB5E9232C6C8}" srcOrd="0" destOrd="0" parTransId="{936EFD8C-D9F5-4E24-B221-D6FF149E10A7}" sibTransId="{64B14103-FC7C-4D05-8EE0-70FC5225EE68}"/>
    <dgm:cxn modelId="{6880BBEB-0F33-4748-B027-404961A72864}" type="presOf" srcId="{90F9D1FD-1BE8-4ACE-96DF-0D223223094D}" destId="{ABAAF70C-3721-48FE-816C-604F998094D4}" srcOrd="0" destOrd="0" presId="urn:microsoft.com/office/officeart/2005/8/layout/hList1"/>
    <dgm:cxn modelId="{FF7B84EC-243A-4ACB-AEAD-81A6D3A01C57}" type="presOf" srcId="{EDEEAE05-F399-4389-845A-6BEE81A084DB}" destId="{8AFCFA81-5996-49B5-8807-DAB41178D3C4}" srcOrd="0" destOrd="12" presId="urn:microsoft.com/office/officeart/2005/8/layout/hList1"/>
    <dgm:cxn modelId="{4B6E0F24-B75B-4C14-BFBF-52D54FF5F229}" srcId="{D1F8B196-E6F9-4C52-9FA1-AC2D341C9B9A}" destId="{58F1A063-B6D4-437B-BF06-030E326C6E42}" srcOrd="8" destOrd="0" parTransId="{E77C0A30-F6CE-431C-96E0-75E52D9EAFB3}" sibTransId="{92486F88-E1D8-40D8-BF3D-D3AFEFA9B749}"/>
    <dgm:cxn modelId="{84552B2E-D6DE-4052-A86B-C50C4DED4AF4}" srcId="{D1F8B196-E6F9-4C52-9FA1-AC2D341C9B9A}" destId="{8FA5B850-DC42-479D-B16F-C7FCEDE2BB95}" srcOrd="0" destOrd="0" parTransId="{6773659D-3373-486E-A874-4E0AF0F5250F}" sibTransId="{C22794E1-D1BD-4D68-B618-EFD4F2A2DCA7}"/>
    <dgm:cxn modelId="{52C8A2F3-4366-465C-A5B5-AAC95E4D15CC}" srcId="{90F9D1FD-1BE8-4ACE-96DF-0D223223094D}" destId="{D1F8B196-E6F9-4C52-9FA1-AC2D341C9B9A}" srcOrd="1" destOrd="0" parTransId="{F3C29FAF-6DB3-471C-AC0C-1D6110314539}" sibTransId="{70AF35C8-7FAB-4CBE-B917-67CCDA4CE0BA}"/>
    <dgm:cxn modelId="{03408F20-E6B2-444B-A329-F4AFE33D16BA}" type="presOf" srcId="{CAA88E01-59C6-433A-A36D-B66E9AD07872}" destId="{8AFCFA81-5996-49B5-8807-DAB41178D3C4}" srcOrd="0" destOrd="3" presId="urn:microsoft.com/office/officeart/2005/8/layout/hList1"/>
    <dgm:cxn modelId="{AEF61B0C-54A1-42FD-8539-FF7BA42D0172}" srcId="{D1F8B196-E6F9-4C52-9FA1-AC2D341C9B9A}" destId="{52BB255A-CC7D-4AEA-B37A-F56810DAB2AD}" srcOrd="6" destOrd="0" parTransId="{AC2B036D-45BD-4FBD-AD3A-D1E89AE6CBC0}" sibTransId="{1C15FC6C-FEB0-4D5E-A5B0-048332E76C52}"/>
    <dgm:cxn modelId="{D1593CD4-B52C-4452-97CC-A0C561B88311}" type="presOf" srcId="{52BB255A-CC7D-4AEA-B37A-F56810DAB2AD}" destId="{8AFCFA81-5996-49B5-8807-DAB41178D3C4}" srcOrd="0" destOrd="6" presId="urn:microsoft.com/office/officeart/2005/8/layout/hList1"/>
    <dgm:cxn modelId="{DAD0ACCE-2197-4BC6-8B5D-40330673146F}" type="presOf" srcId="{6585C4C5-0782-4BBD-BBC5-094BE9094FC4}" destId="{8AFCFA81-5996-49B5-8807-DAB41178D3C4}" srcOrd="0" destOrd="11" presId="urn:microsoft.com/office/officeart/2005/8/layout/hList1"/>
    <dgm:cxn modelId="{EC43C743-F924-4AAF-9871-767EE44F72F1}" type="presOf" srcId="{0AD7A029-E8CB-4574-8ACE-51692F545056}" destId="{8AFCFA81-5996-49B5-8807-DAB41178D3C4}" srcOrd="0" destOrd="2" presId="urn:microsoft.com/office/officeart/2005/8/layout/hList1"/>
    <dgm:cxn modelId="{0DE8E07C-03C3-4C48-919A-9BE7360AFCCC}" type="presOf" srcId="{58F1A063-B6D4-437B-BF06-030E326C6E42}" destId="{8AFCFA81-5996-49B5-8807-DAB41178D3C4}" srcOrd="0" destOrd="8" presId="urn:microsoft.com/office/officeart/2005/8/layout/hList1"/>
    <dgm:cxn modelId="{B76AF488-888F-4AB8-92EF-117C45E23150}" srcId="{D1F8B196-E6F9-4C52-9FA1-AC2D341C9B9A}" destId="{B65F24D5-799E-4CAB-8A51-3291F3A7504D}" srcOrd="7" destOrd="0" parTransId="{DE48F7AC-446F-4065-A5FC-714B208276C5}" sibTransId="{DCD231FF-87F7-495C-91BB-43768C87EC2C}"/>
    <dgm:cxn modelId="{DFB7F5C2-27F9-4442-AE08-6D92CE3950AC}" srcId="{D1F8B196-E6F9-4C52-9FA1-AC2D341C9B9A}" destId="{307424B0-71B0-4325-9C0C-944B08AAA0DC}" srcOrd="4" destOrd="0" parTransId="{605647F9-5702-48A4-A200-47DE5A01135B}" sibTransId="{0AE5ADA7-6304-4D70-B870-1DDB5E3677A1}"/>
    <dgm:cxn modelId="{B14E4BFB-36AA-4116-AF1F-1A43CDA87F9A}" type="presOf" srcId="{307424B0-71B0-4325-9C0C-944B08AAA0DC}" destId="{8AFCFA81-5996-49B5-8807-DAB41178D3C4}" srcOrd="0" destOrd="4" presId="urn:microsoft.com/office/officeart/2005/8/layout/hList1"/>
    <dgm:cxn modelId="{E6296337-8C9E-4153-9A8D-A0820D399BA5}" type="presOf" srcId="{E781AE24-FE18-4B50-8641-82F3462416C6}" destId="{8AFCFA81-5996-49B5-8807-DAB41178D3C4}" srcOrd="0" destOrd="5" presId="urn:microsoft.com/office/officeart/2005/8/layout/hList1"/>
    <dgm:cxn modelId="{EC7C9B63-7110-4392-A987-F7220D355C73}" type="presOf" srcId="{B65F24D5-799E-4CAB-8A51-3291F3A7504D}" destId="{8AFCFA81-5996-49B5-8807-DAB41178D3C4}" srcOrd="0" destOrd="7" presId="urn:microsoft.com/office/officeart/2005/8/layout/hList1"/>
    <dgm:cxn modelId="{74DD072E-085F-4825-830C-60C7B55C5FB0}" type="presOf" srcId="{8E0116A3-B711-4F98-AE8B-F3B3F1EAFEB2}" destId="{BACC1071-BC65-4284-80C6-2A2D4D3D1930}" srcOrd="0" destOrd="1" presId="urn:microsoft.com/office/officeart/2005/8/layout/hList1"/>
    <dgm:cxn modelId="{2771B629-E8A2-48CB-B5F6-2FFFD0142223}" srcId="{90F9D1FD-1BE8-4ACE-96DF-0D223223094D}" destId="{9C92F8FA-98C3-4AA4-AD66-DDC54D0578F9}" srcOrd="0" destOrd="0" parTransId="{F2852E41-D065-4B86-9D42-D3EAC279E222}" sibTransId="{CEA44097-2FD1-485F-942F-AA29906C25DC}"/>
    <dgm:cxn modelId="{C0AA07D8-868B-4383-BA7F-04840D9426F6}" type="presOf" srcId="{8F81F5CA-982D-4356-8B72-B60FA5EB0A90}" destId="{8AFCFA81-5996-49B5-8807-DAB41178D3C4}" srcOrd="0" destOrd="9" presId="urn:microsoft.com/office/officeart/2005/8/layout/hList1"/>
    <dgm:cxn modelId="{878A2C86-1710-42E2-AABA-CA8DDEE4AB59}" type="presOf" srcId="{D1F8B196-E6F9-4C52-9FA1-AC2D341C9B9A}" destId="{15168961-F1D9-4651-9521-70475E8B45AB}" srcOrd="0" destOrd="0" presId="urn:microsoft.com/office/officeart/2005/8/layout/hList1"/>
    <dgm:cxn modelId="{23F7BBD8-DEEC-4D5F-A129-494C2F96229D}" srcId="{D1F8B196-E6F9-4C52-9FA1-AC2D341C9B9A}" destId="{8F81F5CA-982D-4356-8B72-B60FA5EB0A90}" srcOrd="9" destOrd="0" parTransId="{4F9A42B7-C590-48BD-854F-72898E9F7F53}" sibTransId="{547D278C-BC9D-4372-B819-213042F4DBB2}"/>
    <dgm:cxn modelId="{163E26FF-FB1F-4FD4-B7BB-95EE665233FD}" type="presOf" srcId="{9C92F8FA-98C3-4AA4-AD66-DDC54D0578F9}" destId="{7CC657D2-D61B-4D3B-9E31-98CD0B9AAD71}" srcOrd="0" destOrd="0" presId="urn:microsoft.com/office/officeart/2005/8/layout/hList1"/>
    <dgm:cxn modelId="{4A499D87-53D4-42EA-B79B-F4613FCDB9CF}" srcId="{D1F8B196-E6F9-4C52-9FA1-AC2D341C9B9A}" destId="{EDEEAE05-F399-4389-845A-6BEE81A084DB}" srcOrd="12" destOrd="0" parTransId="{56B4A7DD-FA53-471C-B673-4E9512BD5AC7}" sibTransId="{4798866D-4DF8-46A0-8CF9-CEA7F0C989A5}"/>
    <dgm:cxn modelId="{686BF470-A38A-4500-BED2-D36C5D59E155}" srcId="{9C92F8FA-98C3-4AA4-AD66-DDC54D0578F9}" destId="{8E0116A3-B711-4F98-AE8B-F3B3F1EAFEB2}" srcOrd="1" destOrd="0" parTransId="{70DAE693-E336-4F86-97E8-FBD82E74E963}" sibTransId="{1DDAE3D2-4B75-4D29-A74A-890DC6452D0A}"/>
    <dgm:cxn modelId="{004F658D-E776-4E85-8194-94953BD92C60}" srcId="{D1F8B196-E6F9-4C52-9FA1-AC2D341C9B9A}" destId="{0DF52657-D146-4006-88A0-D0C073AE6977}" srcOrd="10" destOrd="0" parTransId="{572BC095-1C76-418D-B4BA-3671A5CE0E8F}" sibTransId="{B3BCDC23-DA16-43D6-A0AF-56DEB3D3DF3D}"/>
    <dgm:cxn modelId="{FDA31C5D-A32D-4849-9AFC-5E0D60B1A799}" type="presOf" srcId="{53525DED-2552-4B8B-A9D2-FB5E9232C6C8}" destId="{BACC1071-BC65-4284-80C6-2A2D4D3D1930}" srcOrd="0" destOrd="0" presId="urn:microsoft.com/office/officeart/2005/8/layout/hList1"/>
    <dgm:cxn modelId="{6A8C161E-0B97-4EB4-8FD3-9F068222C47F}" srcId="{D1F8B196-E6F9-4C52-9FA1-AC2D341C9B9A}" destId="{0AD7A029-E8CB-4574-8ACE-51692F545056}" srcOrd="2" destOrd="0" parTransId="{B72BE0C7-1DC4-4977-87EB-FF580911DAC2}" sibTransId="{B4874DAF-CA1B-40FB-A7C9-E2C64FD7B4D1}"/>
    <dgm:cxn modelId="{F515B882-377B-4786-B85A-98BCA584FA4A}" type="presParOf" srcId="{ABAAF70C-3721-48FE-816C-604F998094D4}" destId="{C0D752C4-6FB0-4CA4-836E-75400818F13C}" srcOrd="0" destOrd="0" presId="urn:microsoft.com/office/officeart/2005/8/layout/hList1"/>
    <dgm:cxn modelId="{49BF4EBA-50BE-4D7D-AA0B-749DFEE22342}" type="presParOf" srcId="{C0D752C4-6FB0-4CA4-836E-75400818F13C}" destId="{7CC657D2-D61B-4D3B-9E31-98CD0B9AAD71}" srcOrd="0" destOrd="0" presId="urn:microsoft.com/office/officeart/2005/8/layout/hList1"/>
    <dgm:cxn modelId="{C661C7DC-C1DB-4BAA-9310-2B459548557E}" type="presParOf" srcId="{C0D752C4-6FB0-4CA4-836E-75400818F13C}" destId="{BACC1071-BC65-4284-80C6-2A2D4D3D1930}" srcOrd="1" destOrd="0" presId="urn:microsoft.com/office/officeart/2005/8/layout/hList1"/>
    <dgm:cxn modelId="{382EE938-A549-4266-A496-AAE2D598E4D8}" type="presParOf" srcId="{ABAAF70C-3721-48FE-816C-604F998094D4}" destId="{3CCC6B8D-C911-4B96-8FAC-C42A846E939A}" srcOrd="1" destOrd="0" presId="urn:microsoft.com/office/officeart/2005/8/layout/hList1"/>
    <dgm:cxn modelId="{D5CC7708-F5CE-48A8-9BF7-D361073D5CCF}" type="presParOf" srcId="{ABAAF70C-3721-48FE-816C-604F998094D4}" destId="{0C77FBE6-9DA6-4C3A-BCAB-51628BC234DB}" srcOrd="2" destOrd="0" presId="urn:microsoft.com/office/officeart/2005/8/layout/hList1"/>
    <dgm:cxn modelId="{2289F605-018C-4014-B605-DD7F1F80D601}" type="presParOf" srcId="{0C77FBE6-9DA6-4C3A-BCAB-51628BC234DB}" destId="{15168961-F1D9-4651-9521-70475E8B45AB}" srcOrd="0" destOrd="0" presId="urn:microsoft.com/office/officeart/2005/8/layout/hList1"/>
    <dgm:cxn modelId="{28DE18D5-C6E0-4664-837E-6430B3736458}" type="presParOf" srcId="{0C77FBE6-9DA6-4C3A-BCAB-51628BC234DB}" destId="{8AFCFA81-5996-49B5-8807-DAB41178D3C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04718-3514-444F-84B9-05B2824DAB3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688AE55B-A176-4739-A925-0F3443F1D075}">
      <dgm:prSet phldrT="[文本]"/>
      <dgm:spPr/>
      <dgm:t>
        <a:bodyPr/>
        <a:lstStyle/>
        <a:p>
          <a:r>
            <a:rPr lang="en-US" altLang="zh-CN" dirty="0" smtClean="0"/>
            <a:t>1968</a:t>
          </a:r>
          <a:endParaRPr lang="zh-CN" altLang="en-US" dirty="0"/>
        </a:p>
      </dgm:t>
    </dgm:pt>
    <dgm:pt modelId="{551B34B7-7BC1-4BBD-9AC7-DC77DB3C042A}" type="parTrans" cxnId="{CAC8EEDF-19E9-4B93-8EC4-C7C5BEA8AD36}">
      <dgm:prSet/>
      <dgm:spPr/>
      <dgm:t>
        <a:bodyPr/>
        <a:lstStyle/>
        <a:p>
          <a:endParaRPr lang="zh-CN" altLang="en-US"/>
        </a:p>
      </dgm:t>
    </dgm:pt>
    <dgm:pt modelId="{25BCE6B5-CBF1-4662-8ED8-617E1CF2F7A3}" type="sibTrans" cxnId="{CAC8EEDF-19E9-4B93-8EC4-C7C5BEA8AD36}">
      <dgm:prSet/>
      <dgm:spPr/>
      <dgm:t>
        <a:bodyPr/>
        <a:lstStyle/>
        <a:p>
          <a:endParaRPr lang="zh-CN" altLang="en-US"/>
        </a:p>
      </dgm:t>
    </dgm:pt>
    <dgm:pt modelId="{4BA733C3-53D7-49C5-977C-184411FE0BB9}">
      <dgm:prSet phldrT="[文本]"/>
      <dgm:spPr/>
      <dgm:t>
        <a:bodyPr/>
        <a:lstStyle/>
        <a:p>
          <a:r>
            <a:rPr lang="en-US" altLang="zh-CN" dirty="0" smtClean="0"/>
            <a:t>3</a:t>
          </a:r>
          <a:r>
            <a:rPr lang="zh-CN" altLang="en-US" dirty="0" smtClean="0"/>
            <a:t>位美国斯坦福大学研究生研发产品</a:t>
          </a:r>
          <a:r>
            <a:rPr lang="en-US" altLang="zh-CN" dirty="0" smtClean="0"/>
            <a:t>SPSS</a:t>
          </a:r>
          <a:endParaRPr lang="zh-CN" altLang="en-US" dirty="0"/>
        </a:p>
      </dgm:t>
    </dgm:pt>
    <dgm:pt modelId="{C343F837-750C-416B-8EC2-9CDFAAA86A65}" type="parTrans" cxnId="{BAE8B154-1F89-4E68-8905-B64FF9CF2B4C}">
      <dgm:prSet/>
      <dgm:spPr/>
      <dgm:t>
        <a:bodyPr/>
        <a:lstStyle/>
        <a:p>
          <a:endParaRPr lang="zh-CN" altLang="en-US"/>
        </a:p>
      </dgm:t>
    </dgm:pt>
    <dgm:pt modelId="{7F846131-0153-4F8D-BCFB-1B792DCB39F0}" type="sibTrans" cxnId="{BAE8B154-1F89-4E68-8905-B64FF9CF2B4C}">
      <dgm:prSet/>
      <dgm:spPr/>
      <dgm:t>
        <a:bodyPr/>
        <a:lstStyle/>
        <a:p>
          <a:endParaRPr lang="zh-CN" altLang="en-US"/>
        </a:p>
      </dgm:t>
    </dgm:pt>
    <dgm:pt modelId="{DF713F56-2A26-4FB8-A271-4841B057FB1D}">
      <dgm:prSet phldrT="[文本]"/>
      <dgm:spPr/>
      <dgm:t>
        <a:bodyPr/>
        <a:lstStyle/>
        <a:p>
          <a:r>
            <a:rPr lang="en-US" altLang="zh-CN" dirty="0" smtClean="0"/>
            <a:t>1975</a:t>
          </a:r>
          <a:endParaRPr lang="zh-CN" altLang="en-US" dirty="0"/>
        </a:p>
      </dgm:t>
    </dgm:pt>
    <dgm:pt modelId="{832443D7-458E-4288-B8A3-86077D4FBD4E}" type="parTrans" cxnId="{9B0FD66A-9DF1-4E59-A490-CB77A0B6BD95}">
      <dgm:prSet/>
      <dgm:spPr/>
      <dgm:t>
        <a:bodyPr/>
        <a:lstStyle/>
        <a:p>
          <a:endParaRPr lang="zh-CN" altLang="en-US"/>
        </a:p>
      </dgm:t>
    </dgm:pt>
    <dgm:pt modelId="{7FA350D3-0774-449C-BB41-FC1934EDCCCB}" type="sibTrans" cxnId="{9B0FD66A-9DF1-4E59-A490-CB77A0B6BD95}">
      <dgm:prSet/>
      <dgm:spPr/>
      <dgm:t>
        <a:bodyPr/>
        <a:lstStyle/>
        <a:p>
          <a:endParaRPr lang="zh-CN" altLang="en-US"/>
        </a:p>
      </dgm:t>
    </dgm:pt>
    <dgm:pt modelId="{D1E05161-6D61-4D3B-B7DD-915DB5E7A651}">
      <dgm:prSet phldrT="[文本]"/>
      <dgm:spPr/>
      <dgm:t>
        <a:bodyPr/>
        <a:lstStyle/>
        <a:p>
          <a:r>
            <a:rPr lang="en-US" altLang="zh-CN" dirty="0" smtClean="0"/>
            <a:t>1975</a:t>
          </a:r>
          <a:r>
            <a:rPr lang="zh-CN" altLang="en-US" dirty="0" smtClean="0"/>
            <a:t>年成立美国芝加哥</a:t>
          </a:r>
          <a:r>
            <a:rPr lang="en-US" altLang="zh-CN" dirty="0" smtClean="0"/>
            <a:t>SPSS</a:t>
          </a:r>
          <a:r>
            <a:rPr lang="zh-CN" altLang="en-US" dirty="0" smtClean="0"/>
            <a:t>公司</a:t>
          </a:r>
          <a:endParaRPr lang="zh-CN" altLang="en-US" dirty="0"/>
        </a:p>
      </dgm:t>
    </dgm:pt>
    <dgm:pt modelId="{3B5547BE-A358-4D3B-8BD9-2F6B695FEC18}" type="parTrans" cxnId="{7A22905E-A205-4124-BCFD-D9088D5E0ECA}">
      <dgm:prSet/>
      <dgm:spPr/>
      <dgm:t>
        <a:bodyPr/>
        <a:lstStyle/>
        <a:p>
          <a:endParaRPr lang="zh-CN" altLang="en-US"/>
        </a:p>
      </dgm:t>
    </dgm:pt>
    <dgm:pt modelId="{D50D9CDC-B524-49AA-B78F-50A97EF5D541}" type="sibTrans" cxnId="{7A22905E-A205-4124-BCFD-D9088D5E0ECA}">
      <dgm:prSet/>
      <dgm:spPr/>
      <dgm:t>
        <a:bodyPr/>
        <a:lstStyle/>
        <a:p>
          <a:endParaRPr lang="zh-CN" altLang="en-US"/>
        </a:p>
      </dgm:t>
    </dgm:pt>
    <dgm:pt modelId="{2025AD92-D661-4C76-85F5-A9E4FC9DE9A0}">
      <dgm:prSet phldrT="[文本]"/>
      <dgm:spPr/>
      <dgm:t>
        <a:bodyPr/>
        <a:lstStyle/>
        <a:p>
          <a:r>
            <a:rPr lang="en-US" altLang="zh-CN" dirty="0" smtClean="0"/>
            <a:t>Statistical Package for the Social Science</a:t>
          </a:r>
          <a:endParaRPr lang="zh-CN" altLang="en-US" dirty="0"/>
        </a:p>
      </dgm:t>
    </dgm:pt>
    <dgm:pt modelId="{BF0D97D7-B66D-4FB4-9F61-BD78BD8DFF74}" type="parTrans" cxnId="{50C630C5-58CA-4395-BA15-EB6BFA6E9B4D}">
      <dgm:prSet/>
      <dgm:spPr/>
      <dgm:t>
        <a:bodyPr/>
        <a:lstStyle/>
        <a:p>
          <a:endParaRPr lang="zh-CN" altLang="en-US"/>
        </a:p>
      </dgm:t>
    </dgm:pt>
    <dgm:pt modelId="{66CAACF3-BE7A-4470-B1F7-E704CA40B700}" type="sibTrans" cxnId="{50C630C5-58CA-4395-BA15-EB6BFA6E9B4D}">
      <dgm:prSet/>
      <dgm:spPr/>
      <dgm:t>
        <a:bodyPr/>
        <a:lstStyle/>
        <a:p>
          <a:endParaRPr lang="zh-CN" altLang="en-US"/>
        </a:p>
      </dgm:t>
    </dgm:pt>
    <dgm:pt modelId="{8BCCF6A7-5475-4456-AFD5-06725531CD66}">
      <dgm:prSet phldrT="[文本]"/>
      <dgm:spPr/>
      <dgm:t>
        <a:bodyPr/>
        <a:lstStyle/>
        <a:p>
          <a:r>
            <a:rPr lang="en-US" altLang="zh-CN" dirty="0" smtClean="0"/>
            <a:t>2000</a:t>
          </a:r>
          <a:endParaRPr lang="zh-CN" altLang="en-US" dirty="0"/>
        </a:p>
      </dgm:t>
    </dgm:pt>
    <dgm:pt modelId="{ADC2D2F0-78D2-44AF-AA64-D9D67D955A02}" type="parTrans" cxnId="{1F2AA653-AA2A-4310-AB7E-A1B406F9BEC5}">
      <dgm:prSet/>
      <dgm:spPr/>
      <dgm:t>
        <a:bodyPr/>
        <a:lstStyle/>
        <a:p>
          <a:endParaRPr lang="zh-CN" altLang="en-US"/>
        </a:p>
      </dgm:t>
    </dgm:pt>
    <dgm:pt modelId="{C13733F7-4978-445F-9676-464B76C35532}" type="sibTrans" cxnId="{1F2AA653-AA2A-4310-AB7E-A1B406F9BEC5}">
      <dgm:prSet/>
      <dgm:spPr/>
      <dgm:t>
        <a:bodyPr/>
        <a:lstStyle/>
        <a:p>
          <a:endParaRPr lang="zh-CN" altLang="en-US"/>
        </a:p>
      </dgm:t>
    </dgm:pt>
    <dgm:pt modelId="{04FDDEB8-939A-4C0D-AFC3-A8C14C0FCBFC}">
      <dgm:prSet phldrT="[文本]"/>
      <dgm:spPr/>
      <dgm:t>
        <a:bodyPr/>
        <a:lstStyle/>
        <a:p>
          <a:r>
            <a:rPr lang="zh-CN" altLang="en-US" dirty="0" smtClean="0"/>
            <a:t>统计产品与服务解决方案</a:t>
          </a:r>
          <a:endParaRPr lang="zh-CN" altLang="en-US" dirty="0"/>
        </a:p>
      </dgm:t>
    </dgm:pt>
    <dgm:pt modelId="{E1D61F4F-94EB-476A-928A-B1C031334AD3}" type="parTrans" cxnId="{D31CCB2D-6C46-456F-8454-6E165C4B6A06}">
      <dgm:prSet/>
      <dgm:spPr/>
      <dgm:t>
        <a:bodyPr/>
        <a:lstStyle/>
        <a:p>
          <a:endParaRPr lang="zh-CN" altLang="en-US"/>
        </a:p>
      </dgm:t>
    </dgm:pt>
    <dgm:pt modelId="{15820399-BF29-4924-9E32-0269FF2FB73C}" type="sibTrans" cxnId="{D31CCB2D-6C46-456F-8454-6E165C4B6A06}">
      <dgm:prSet/>
      <dgm:spPr/>
      <dgm:t>
        <a:bodyPr/>
        <a:lstStyle/>
        <a:p>
          <a:endParaRPr lang="zh-CN" altLang="en-US"/>
        </a:p>
      </dgm:t>
    </dgm:pt>
    <dgm:pt modelId="{E02400AE-65A6-41B5-A53E-2505E41FD379}">
      <dgm:prSet phldrT="[文本]"/>
      <dgm:spPr/>
      <dgm:t>
        <a:bodyPr/>
        <a:lstStyle/>
        <a:p>
          <a:r>
            <a:rPr lang="en-US" altLang="zh-CN" dirty="0" smtClean="0"/>
            <a:t>Statistical Product and Service Solutions</a:t>
          </a:r>
          <a:endParaRPr lang="zh-CN" altLang="en-US" dirty="0"/>
        </a:p>
      </dgm:t>
    </dgm:pt>
    <dgm:pt modelId="{BB476B01-843F-4B04-AFCD-05B74FECFACE}" type="parTrans" cxnId="{54E6404B-4FAC-431D-B032-C4BD53B1B9CD}">
      <dgm:prSet/>
      <dgm:spPr/>
      <dgm:t>
        <a:bodyPr/>
        <a:lstStyle/>
        <a:p>
          <a:endParaRPr lang="zh-CN" altLang="en-US"/>
        </a:p>
      </dgm:t>
    </dgm:pt>
    <dgm:pt modelId="{2A251F59-77C6-4F8A-86D2-77403723F4B9}" type="sibTrans" cxnId="{54E6404B-4FAC-431D-B032-C4BD53B1B9CD}">
      <dgm:prSet/>
      <dgm:spPr/>
      <dgm:t>
        <a:bodyPr/>
        <a:lstStyle/>
        <a:p>
          <a:endParaRPr lang="zh-CN" altLang="en-US"/>
        </a:p>
      </dgm:t>
    </dgm:pt>
    <dgm:pt modelId="{9B3FBEBE-1D63-4CBD-9306-674736CB0076}">
      <dgm:prSet phldrT="[文本]"/>
      <dgm:spPr/>
      <dgm:t>
        <a:bodyPr/>
        <a:lstStyle/>
        <a:p>
          <a:r>
            <a:rPr lang="en-US" altLang="zh-CN" dirty="0" smtClean="0"/>
            <a:t>2009.04</a:t>
          </a:r>
          <a:endParaRPr lang="zh-CN" altLang="en-US" dirty="0"/>
        </a:p>
      </dgm:t>
    </dgm:pt>
    <dgm:pt modelId="{E9A71531-33BF-47FA-B5DA-39D2DE895F44}" type="parTrans" cxnId="{B9E26BF3-0DE9-4EFC-942C-4D58F17BBEE2}">
      <dgm:prSet/>
      <dgm:spPr/>
      <dgm:t>
        <a:bodyPr/>
        <a:lstStyle/>
        <a:p>
          <a:endParaRPr lang="zh-CN" altLang="en-US"/>
        </a:p>
      </dgm:t>
    </dgm:pt>
    <dgm:pt modelId="{5001CFEF-35BC-4739-921F-5E6F55C7E18A}" type="sibTrans" cxnId="{B9E26BF3-0DE9-4EFC-942C-4D58F17BBEE2}">
      <dgm:prSet/>
      <dgm:spPr/>
      <dgm:t>
        <a:bodyPr/>
        <a:lstStyle/>
        <a:p>
          <a:endParaRPr lang="zh-CN" altLang="en-US"/>
        </a:p>
      </dgm:t>
    </dgm:pt>
    <dgm:pt modelId="{9B943FB3-099F-4843-86CB-634917199B06}">
      <dgm:prSet phldrT="[文本]"/>
      <dgm:spPr/>
      <dgm:t>
        <a:bodyPr/>
        <a:lstStyle/>
        <a:p>
          <a:r>
            <a:rPr lang="en-US" altLang="zh-CN" dirty="0" smtClean="0"/>
            <a:t>2009.07</a:t>
          </a:r>
          <a:endParaRPr lang="zh-CN" altLang="en-US" dirty="0"/>
        </a:p>
      </dgm:t>
    </dgm:pt>
    <dgm:pt modelId="{7DC6A389-3793-43FC-BD35-89C65CE58D8B}" type="parTrans" cxnId="{0753C093-A01B-4D9C-8880-52B135FAB0F3}">
      <dgm:prSet/>
      <dgm:spPr/>
      <dgm:t>
        <a:bodyPr/>
        <a:lstStyle/>
        <a:p>
          <a:endParaRPr lang="zh-CN" altLang="en-US"/>
        </a:p>
      </dgm:t>
    </dgm:pt>
    <dgm:pt modelId="{0F3D47E9-546A-44C5-828A-65B6C6933A73}" type="sibTrans" cxnId="{0753C093-A01B-4D9C-8880-52B135FAB0F3}">
      <dgm:prSet/>
      <dgm:spPr/>
      <dgm:t>
        <a:bodyPr/>
        <a:lstStyle/>
        <a:p>
          <a:endParaRPr lang="zh-CN" altLang="en-US"/>
        </a:p>
      </dgm:t>
    </dgm:pt>
    <dgm:pt modelId="{16C283B5-D457-4786-8F78-C1F423626CAE}">
      <dgm:prSet/>
      <dgm:spPr/>
      <dgm:t>
        <a:bodyPr/>
        <a:lstStyle/>
        <a:p>
          <a:r>
            <a:rPr lang="zh-CN" altLang="en-US" dirty="0" smtClean="0"/>
            <a:t>预测统计分析软件</a:t>
          </a:r>
          <a:r>
            <a:rPr lang="en-US" altLang="zh-CN" dirty="0" smtClean="0"/>
            <a:t>PASW 18.0 </a:t>
          </a:r>
          <a:endParaRPr lang="zh-CN" altLang="en-US" dirty="0"/>
        </a:p>
      </dgm:t>
    </dgm:pt>
    <dgm:pt modelId="{491C050A-9D5A-4A70-99A0-F91CF282F8A6}" type="parTrans" cxnId="{3FADAE68-61E7-4741-A769-1507B469EA5B}">
      <dgm:prSet/>
      <dgm:spPr/>
      <dgm:t>
        <a:bodyPr/>
        <a:lstStyle/>
        <a:p>
          <a:endParaRPr lang="zh-CN" altLang="en-US"/>
        </a:p>
      </dgm:t>
    </dgm:pt>
    <dgm:pt modelId="{8F90F4B2-5323-4362-9D9E-5B7A7770C19C}" type="sibTrans" cxnId="{3FADAE68-61E7-4741-A769-1507B469EA5B}">
      <dgm:prSet/>
      <dgm:spPr/>
      <dgm:t>
        <a:bodyPr/>
        <a:lstStyle/>
        <a:p>
          <a:endParaRPr lang="zh-CN" altLang="en-US"/>
        </a:p>
      </dgm:t>
    </dgm:pt>
    <dgm:pt modelId="{8A963F32-DB20-44B9-8A36-C9B39F7B441D}">
      <dgm:prSet/>
      <dgm:spPr/>
      <dgm:t>
        <a:bodyPr/>
        <a:lstStyle/>
        <a:p>
          <a:r>
            <a:rPr lang="en-US" altLang="zh-CN" dirty="0" smtClean="0"/>
            <a:t>Predictive Analytics Software</a:t>
          </a:r>
          <a:endParaRPr lang="zh-CN" altLang="en-US" dirty="0"/>
        </a:p>
      </dgm:t>
    </dgm:pt>
    <dgm:pt modelId="{C80E092A-D43A-45A8-9521-0011080FA53A}" type="parTrans" cxnId="{11DC8981-B909-4486-995D-B83676A55262}">
      <dgm:prSet/>
      <dgm:spPr/>
      <dgm:t>
        <a:bodyPr/>
        <a:lstStyle/>
        <a:p>
          <a:endParaRPr lang="zh-CN" altLang="en-US"/>
        </a:p>
      </dgm:t>
    </dgm:pt>
    <dgm:pt modelId="{6AE822DC-6F59-4451-BAB4-5BF5220270E7}" type="sibTrans" cxnId="{11DC8981-B909-4486-995D-B83676A55262}">
      <dgm:prSet/>
      <dgm:spPr/>
      <dgm:t>
        <a:bodyPr/>
        <a:lstStyle/>
        <a:p>
          <a:endParaRPr lang="zh-CN" altLang="en-US"/>
        </a:p>
      </dgm:t>
    </dgm:pt>
    <dgm:pt modelId="{561FEFA7-4E4D-4195-A93F-875492F7E83A}">
      <dgm:prSet/>
      <dgm:spPr/>
      <dgm:t>
        <a:bodyPr/>
        <a:lstStyle/>
        <a:p>
          <a:r>
            <a:rPr lang="en-US" altLang="zh-CN" dirty="0" smtClean="0"/>
            <a:t>12</a:t>
          </a:r>
          <a:r>
            <a:rPr lang="zh-CN" altLang="en-US" dirty="0" smtClean="0"/>
            <a:t>亿美元收购</a:t>
          </a:r>
          <a:r>
            <a:rPr lang="en-US" altLang="zh-CN" dirty="0" smtClean="0"/>
            <a:t>SPSS</a:t>
          </a:r>
          <a:r>
            <a:rPr lang="zh-CN" altLang="en-US" dirty="0" smtClean="0"/>
            <a:t>公司</a:t>
          </a:r>
          <a:endParaRPr lang="zh-CN" altLang="en-US" dirty="0"/>
        </a:p>
      </dgm:t>
    </dgm:pt>
    <dgm:pt modelId="{CF138EA5-EC20-4757-9A8C-E918FE1AF20A}" type="parTrans" cxnId="{B1D59707-C03B-4B81-AA61-341DAB745232}">
      <dgm:prSet/>
      <dgm:spPr/>
      <dgm:t>
        <a:bodyPr/>
        <a:lstStyle/>
        <a:p>
          <a:endParaRPr lang="zh-CN" altLang="en-US"/>
        </a:p>
      </dgm:t>
    </dgm:pt>
    <dgm:pt modelId="{2919EF34-2F13-43F2-B8E5-048FD69260A4}" type="sibTrans" cxnId="{B1D59707-C03B-4B81-AA61-341DAB745232}">
      <dgm:prSet/>
      <dgm:spPr/>
      <dgm:t>
        <a:bodyPr/>
        <a:lstStyle/>
        <a:p>
          <a:endParaRPr lang="zh-CN" altLang="en-US"/>
        </a:p>
      </dgm:t>
    </dgm:pt>
    <dgm:pt modelId="{EC64EDBB-8DA8-4842-82F8-56086C32B310}">
      <dgm:prSet/>
      <dgm:spPr/>
      <dgm:t>
        <a:bodyPr/>
        <a:lstStyle/>
        <a:p>
          <a:r>
            <a:rPr lang="en-US" altLang="zh-CN" dirty="0" smtClean="0"/>
            <a:t>IBM SPSS Statistics\SPSS Modeler\</a:t>
          </a:r>
          <a:r>
            <a:rPr lang="en-US" b="0" i="0" dirty="0" smtClean="0"/>
            <a:t>SPSS Analytic Server [US]</a:t>
          </a:r>
          <a:endParaRPr lang="zh-CN" altLang="en-US" dirty="0"/>
        </a:p>
      </dgm:t>
    </dgm:pt>
    <dgm:pt modelId="{75943369-1C11-41C7-8BFF-F35E3A5E2A65}" type="parTrans" cxnId="{109401DF-F588-49CC-B68F-A58AB6E818FA}">
      <dgm:prSet/>
      <dgm:spPr/>
      <dgm:t>
        <a:bodyPr/>
        <a:lstStyle/>
        <a:p>
          <a:endParaRPr lang="zh-CN" altLang="en-US"/>
        </a:p>
      </dgm:t>
    </dgm:pt>
    <dgm:pt modelId="{774F3D4F-3DC7-4313-81F8-3FBC63CE50BB}" type="sibTrans" cxnId="{109401DF-F588-49CC-B68F-A58AB6E818FA}">
      <dgm:prSet/>
      <dgm:spPr/>
      <dgm:t>
        <a:bodyPr/>
        <a:lstStyle/>
        <a:p>
          <a:endParaRPr lang="zh-CN" altLang="en-US"/>
        </a:p>
      </dgm:t>
    </dgm:pt>
    <dgm:pt modelId="{8419933D-869A-48FD-8482-CDAB22D0D035}">
      <dgm:prSet/>
      <dgm:spPr/>
      <dgm:t>
        <a:bodyPr/>
        <a:lstStyle/>
        <a:p>
          <a:r>
            <a:rPr lang="en-US" altLang="zh-CN" dirty="0" smtClean="0"/>
            <a:t>SPSS 17.0 </a:t>
          </a:r>
          <a:r>
            <a:rPr lang="zh-CN" altLang="en-US" dirty="0" smtClean="0"/>
            <a:t>开始多国语言版</a:t>
          </a:r>
          <a:endParaRPr lang="zh-CN" altLang="en-US" dirty="0"/>
        </a:p>
      </dgm:t>
    </dgm:pt>
    <dgm:pt modelId="{D4CEC441-9E99-45E2-9BE9-C8B64898540D}" type="parTrans" cxnId="{8264BF26-DC8E-4879-A100-0C959C7D0216}">
      <dgm:prSet/>
      <dgm:spPr/>
      <dgm:t>
        <a:bodyPr/>
        <a:lstStyle/>
        <a:p>
          <a:endParaRPr lang="zh-CN" altLang="en-US"/>
        </a:p>
      </dgm:t>
    </dgm:pt>
    <dgm:pt modelId="{6D5A6A15-D06D-4EF9-96F9-EEB31F58CBE7}" type="sibTrans" cxnId="{8264BF26-DC8E-4879-A100-0C959C7D0216}">
      <dgm:prSet/>
      <dgm:spPr/>
      <dgm:t>
        <a:bodyPr/>
        <a:lstStyle/>
        <a:p>
          <a:endParaRPr lang="zh-CN" altLang="en-US"/>
        </a:p>
      </dgm:t>
    </dgm:pt>
    <dgm:pt modelId="{03420208-A892-4563-9453-F2BC9A28CEC0}">
      <dgm:prSet/>
      <dgm:spPr/>
      <dgm:t>
        <a:bodyPr/>
        <a:lstStyle/>
        <a:p>
          <a:r>
            <a:rPr lang="en-US" altLang="zh-CN" dirty="0" smtClean="0"/>
            <a:t>SPSS 24.0</a:t>
          </a:r>
          <a:endParaRPr lang="zh-CN" altLang="en-US" dirty="0"/>
        </a:p>
      </dgm:t>
    </dgm:pt>
    <dgm:pt modelId="{FD3BF725-3AAB-425D-A0A9-C363AB65F68A}" type="parTrans" cxnId="{088A9E51-DD2A-4CB2-B149-DCF2C8C8493E}">
      <dgm:prSet/>
      <dgm:spPr/>
      <dgm:t>
        <a:bodyPr/>
        <a:lstStyle/>
        <a:p>
          <a:endParaRPr lang="zh-CN" altLang="en-US"/>
        </a:p>
      </dgm:t>
    </dgm:pt>
    <dgm:pt modelId="{758E976C-2079-44B6-9A07-1A315D254D07}" type="sibTrans" cxnId="{088A9E51-DD2A-4CB2-B149-DCF2C8C8493E}">
      <dgm:prSet/>
      <dgm:spPr/>
      <dgm:t>
        <a:bodyPr/>
        <a:lstStyle/>
        <a:p>
          <a:endParaRPr lang="zh-CN" altLang="en-US"/>
        </a:p>
      </dgm:t>
    </dgm:pt>
    <dgm:pt modelId="{632EB9B9-F57A-4DC0-A118-B34B48B2482E}" type="pres">
      <dgm:prSet presAssocID="{F3204718-3514-444F-84B9-05B2824DAB3D}" presName="linearFlow" presStyleCnt="0">
        <dgm:presLayoutVars>
          <dgm:dir/>
          <dgm:animLvl val="lvl"/>
          <dgm:resizeHandles val="exact"/>
        </dgm:presLayoutVars>
      </dgm:prSet>
      <dgm:spPr/>
      <dgm:t>
        <a:bodyPr/>
        <a:lstStyle/>
        <a:p>
          <a:endParaRPr lang="zh-CN" altLang="en-US"/>
        </a:p>
      </dgm:t>
    </dgm:pt>
    <dgm:pt modelId="{8D2C3308-F21D-40E3-9F81-9EFBEB0F9C91}" type="pres">
      <dgm:prSet presAssocID="{688AE55B-A176-4739-A925-0F3443F1D075}" presName="composite" presStyleCnt="0"/>
      <dgm:spPr/>
    </dgm:pt>
    <dgm:pt modelId="{AE0E2BE9-68A5-4320-8A77-942FB2C3360A}" type="pres">
      <dgm:prSet presAssocID="{688AE55B-A176-4739-A925-0F3443F1D075}" presName="parentText" presStyleLbl="alignNode1" presStyleIdx="0" presStyleCnt="5">
        <dgm:presLayoutVars>
          <dgm:chMax val="1"/>
          <dgm:bulletEnabled val="1"/>
        </dgm:presLayoutVars>
      </dgm:prSet>
      <dgm:spPr/>
      <dgm:t>
        <a:bodyPr/>
        <a:lstStyle/>
        <a:p>
          <a:endParaRPr lang="zh-CN" altLang="en-US"/>
        </a:p>
      </dgm:t>
    </dgm:pt>
    <dgm:pt modelId="{0333E04C-C8AF-4EED-B817-38364B8838B8}" type="pres">
      <dgm:prSet presAssocID="{688AE55B-A176-4739-A925-0F3443F1D075}" presName="descendantText" presStyleLbl="alignAcc1" presStyleIdx="0" presStyleCnt="5">
        <dgm:presLayoutVars>
          <dgm:bulletEnabled val="1"/>
        </dgm:presLayoutVars>
      </dgm:prSet>
      <dgm:spPr/>
      <dgm:t>
        <a:bodyPr/>
        <a:lstStyle/>
        <a:p>
          <a:endParaRPr lang="zh-CN" altLang="en-US"/>
        </a:p>
      </dgm:t>
    </dgm:pt>
    <dgm:pt modelId="{2AF06CBF-C877-49C3-A09A-DD7BD9A55C31}" type="pres">
      <dgm:prSet presAssocID="{25BCE6B5-CBF1-4662-8ED8-617E1CF2F7A3}" presName="sp" presStyleCnt="0"/>
      <dgm:spPr/>
    </dgm:pt>
    <dgm:pt modelId="{87B7F808-3481-437C-BE6B-313ECAF58AB8}" type="pres">
      <dgm:prSet presAssocID="{DF713F56-2A26-4FB8-A271-4841B057FB1D}" presName="composite" presStyleCnt="0"/>
      <dgm:spPr/>
    </dgm:pt>
    <dgm:pt modelId="{276095F5-83FA-4885-A4EF-7BB08F13F467}" type="pres">
      <dgm:prSet presAssocID="{DF713F56-2A26-4FB8-A271-4841B057FB1D}" presName="parentText" presStyleLbl="alignNode1" presStyleIdx="1" presStyleCnt="5">
        <dgm:presLayoutVars>
          <dgm:chMax val="1"/>
          <dgm:bulletEnabled val="1"/>
        </dgm:presLayoutVars>
      </dgm:prSet>
      <dgm:spPr/>
      <dgm:t>
        <a:bodyPr/>
        <a:lstStyle/>
        <a:p>
          <a:endParaRPr lang="zh-CN" altLang="en-US"/>
        </a:p>
      </dgm:t>
    </dgm:pt>
    <dgm:pt modelId="{91CFE990-DFC3-455A-A164-C83F4B3DE3E8}" type="pres">
      <dgm:prSet presAssocID="{DF713F56-2A26-4FB8-A271-4841B057FB1D}" presName="descendantText" presStyleLbl="alignAcc1" presStyleIdx="1" presStyleCnt="5">
        <dgm:presLayoutVars>
          <dgm:bulletEnabled val="1"/>
        </dgm:presLayoutVars>
      </dgm:prSet>
      <dgm:spPr/>
      <dgm:t>
        <a:bodyPr/>
        <a:lstStyle/>
        <a:p>
          <a:endParaRPr lang="zh-CN" altLang="en-US"/>
        </a:p>
      </dgm:t>
    </dgm:pt>
    <dgm:pt modelId="{E95263ED-F710-497F-A58A-D7D713E05A68}" type="pres">
      <dgm:prSet presAssocID="{7FA350D3-0774-449C-BB41-FC1934EDCCCB}" presName="sp" presStyleCnt="0"/>
      <dgm:spPr/>
    </dgm:pt>
    <dgm:pt modelId="{109D0217-FEE3-4F33-9C23-B788A0826B3F}" type="pres">
      <dgm:prSet presAssocID="{8BCCF6A7-5475-4456-AFD5-06725531CD66}" presName="composite" presStyleCnt="0"/>
      <dgm:spPr/>
    </dgm:pt>
    <dgm:pt modelId="{6BE14AB4-C4E9-4EAD-BF0E-0DAE18E93E63}" type="pres">
      <dgm:prSet presAssocID="{8BCCF6A7-5475-4456-AFD5-06725531CD66}" presName="parentText" presStyleLbl="alignNode1" presStyleIdx="2" presStyleCnt="5">
        <dgm:presLayoutVars>
          <dgm:chMax val="1"/>
          <dgm:bulletEnabled val="1"/>
        </dgm:presLayoutVars>
      </dgm:prSet>
      <dgm:spPr/>
      <dgm:t>
        <a:bodyPr/>
        <a:lstStyle/>
        <a:p>
          <a:endParaRPr lang="zh-CN" altLang="en-US"/>
        </a:p>
      </dgm:t>
    </dgm:pt>
    <dgm:pt modelId="{30FBFE0C-EB3B-47F2-855E-3BB33C249817}" type="pres">
      <dgm:prSet presAssocID="{8BCCF6A7-5475-4456-AFD5-06725531CD66}" presName="descendantText" presStyleLbl="alignAcc1" presStyleIdx="2" presStyleCnt="5">
        <dgm:presLayoutVars>
          <dgm:bulletEnabled val="1"/>
        </dgm:presLayoutVars>
      </dgm:prSet>
      <dgm:spPr/>
      <dgm:t>
        <a:bodyPr/>
        <a:lstStyle/>
        <a:p>
          <a:endParaRPr lang="zh-CN" altLang="en-US"/>
        </a:p>
      </dgm:t>
    </dgm:pt>
    <dgm:pt modelId="{168114A6-82F6-416D-AACC-BE7617281A3D}" type="pres">
      <dgm:prSet presAssocID="{C13733F7-4978-445F-9676-464B76C35532}" presName="sp" presStyleCnt="0"/>
      <dgm:spPr/>
    </dgm:pt>
    <dgm:pt modelId="{7CFA5818-C141-4623-B35B-2780BEB06E92}" type="pres">
      <dgm:prSet presAssocID="{9B3FBEBE-1D63-4CBD-9306-674736CB0076}" presName="composite" presStyleCnt="0"/>
      <dgm:spPr/>
    </dgm:pt>
    <dgm:pt modelId="{CB5FE312-83EC-4C9C-A05D-4E36B9352D80}" type="pres">
      <dgm:prSet presAssocID="{9B3FBEBE-1D63-4CBD-9306-674736CB0076}" presName="parentText" presStyleLbl="alignNode1" presStyleIdx="3" presStyleCnt="5">
        <dgm:presLayoutVars>
          <dgm:chMax val="1"/>
          <dgm:bulletEnabled val="1"/>
        </dgm:presLayoutVars>
      </dgm:prSet>
      <dgm:spPr/>
      <dgm:t>
        <a:bodyPr/>
        <a:lstStyle/>
        <a:p>
          <a:endParaRPr lang="zh-CN" altLang="en-US"/>
        </a:p>
      </dgm:t>
    </dgm:pt>
    <dgm:pt modelId="{3A38A32D-81B3-4DFD-90DC-FD5FD86E1D75}" type="pres">
      <dgm:prSet presAssocID="{9B3FBEBE-1D63-4CBD-9306-674736CB0076}" presName="descendantText" presStyleLbl="alignAcc1" presStyleIdx="3" presStyleCnt="5">
        <dgm:presLayoutVars>
          <dgm:bulletEnabled val="1"/>
        </dgm:presLayoutVars>
      </dgm:prSet>
      <dgm:spPr/>
      <dgm:t>
        <a:bodyPr/>
        <a:lstStyle/>
        <a:p>
          <a:endParaRPr lang="zh-CN" altLang="en-US"/>
        </a:p>
      </dgm:t>
    </dgm:pt>
    <dgm:pt modelId="{2F6A07BF-7817-4CE7-AB72-C5A3900D77F9}" type="pres">
      <dgm:prSet presAssocID="{5001CFEF-35BC-4739-921F-5E6F55C7E18A}" presName="sp" presStyleCnt="0"/>
      <dgm:spPr/>
    </dgm:pt>
    <dgm:pt modelId="{3CD3839D-60AB-4233-9824-62F0645A8834}" type="pres">
      <dgm:prSet presAssocID="{9B943FB3-099F-4843-86CB-634917199B06}" presName="composite" presStyleCnt="0"/>
      <dgm:spPr/>
    </dgm:pt>
    <dgm:pt modelId="{EB5CADB1-AAF3-45FD-ADEE-FF97973B38CD}" type="pres">
      <dgm:prSet presAssocID="{9B943FB3-099F-4843-86CB-634917199B06}" presName="parentText" presStyleLbl="alignNode1" presStyleIdx="4" presStyleCnt="5">
        <dgm:presLayoutVars>
          <dgm:chMax val="1"/>
          <dgm:bulletEnabled val="1"/>
        </dgm:presLayoutVars>
      </dgm:prSet>
      <dgm:spPr/>
      <dgm:t>
        <a:bodyPr/>
        <a:lstStyle/>
        <a:p>
          <a:endParaRPr lang="zh-CN" altLang="en-US"/>
        </a:p>
      </dgm:t>
    </dgm:pt>
    <dgm:pt modelId="{D789DCA1-B95C-4094-BE12-AE6A0500A011}" type="pres">
      <dgm:prSet presAssocID="{9B943FB3-099F-4843-86CB-634917199B06}" presName="descendantText" presStyleLbl="alignAcc1" presStyleIdx="4" presStyleCnt="5" custScaleY="187030">
        <dgm:presLayoutVars>
          <dgm:bulletEnabled val="1"/>
        </dgm:presLayoutVars>
      </dgm:prSet>
      <dgm:spPr/>
      <dgm:t>
        <a:bodyPr/>
        <a:lstStyle/>
        <a:p>
          <a:endParaRPr lang="zh-CN" altLang="en-US"/>
        </a:p>
      </dgm:t>
    </dgm:pt>
  </dgm:ptLst>
  <dgm:cxnLst>
    <dgm:cxn modelId="{C383CEAD-351D-4EF4-AB55-F4EB45E9D049}" type="presOf" srcId="{8419933D-869A-48FD-8482-CDAB22D0D035}" destId="{D789DCA1-B95C-4094-BE12-AE6A0500A011}" srcOrd="0" destOrd="2" presId="urn:microsoft.com/office/officeart/2005/8/layout/chevron2"/>
    <dgm:cxn modelId="{535D0133-CE30-486B-A450-A904CEC73424}" type="presOf" srcId="{04FDDEB8-939A-4C0D-AFC3-A8C14C0FCBFC}" destId="{30FBFE0C-EB3B-47F2-855E-3BB33C249817}" srcOrd="0" destOrd="0" presId="urn:microsoft.com/office/officeart/2005/8/layout/chevron2"/>
    <dgm:cxn modelId="{109401DF-F588-49CC-B68F-A58AB6E818FA}" srcId="{9B943FB3-099F-4843-86CB-634917199B06}" destId="{EC64EDBB-8DA8-4842-82F8-56086C32B310}" srcOrd="1" destOrd="0" parTransId="{75943369-1C11-41C7-8BFF-F35E3A5E2A65}" sibTransId="{774F3D4F-3DC7-4313-81F8-3FBC63CE50BB}"/>
    <dgm:cxn modelId="{A98211E7-813B-4FC6-993C-7362514CBF07}" type="presOf" srcId="{DF713F56-2A26-4FB8-A271-4841B057FB1D}" destId="{276095F5-83FA-4885-A4EF-7BB08F13F467}" srcOrd="0" destOrd="0" presId="urn:microsoft.com/office/officeart/2005/8/layout/chevron2"/>
    <dgm:cxn modelId="{BAE8B154-1F89-4E68-8905-B64FF9CF2B4C}" srcId="{688AE55B-A176-4739-A925-0F3443F1D075}" destId="{4BA733C3-53D7-49C5-977C-184411FE0BB9}" srcOrd="0" destOrd="0" parTransId="{C343F837-750C-416B-8EC2-9CDFAAA86A65}" sibTransId="{7F846131-0153-4F8D-BCFB-1B792DCB39F0}"/>
    <dgm:cxn modelId="{D31CCB2D-6C46-456F-8454-6E165C4B6A06}" srcId="{8BCCF6A7-5475-4456-AFD5-06725531CD66}" destId="{04FDDEB8-939A-4C0D-AFC3-A8C14C0FCBFC}" srcOrd="0" destOrd="0" parTransId="{E1D61F4F-94EB-476A-928A-B1C031334AD3}" sibTransId="{15820399-BF29-4924-9E32-0269FF2FB73C}"/>
    <dgm:cxn modelId="{B1D59707-C03B-4B81-AA61-341DAB745232}" srcId="{9B943FB3-099F-4843-86CB-634917199B06}" destId="{561FEFA7-4E4D-4195-A93F-875492F7E83A}" srcOrd="0" destOrd="0" parTransId="{CF138EA5-EC20-4757-9A8C-E918FE1AF20A}" sibTransId="{2919EF34-2F13-43F2-B8E5-048FD69260A4}"/>
    <dgm:cxn modelId="{54E6404B-4FAC-431D-B032-C4BD53B1B9CD}" srcId="{8BCCF6A7-5475-4456-AFD5-06725531CD66}" destId="{E02400AE-65A6-41B5-A53E-2505E41FD379}" srcOrd="1" destOrd="0" parTransId="{BB476B01-843F-4B04-AFCD-05B74FECFACE}" sibTransId="{2A251F59-77C6-4F8A-86D2-77403723F4B9}"/>
    <dgm:cxn modelId="{088A9E51-DD2A-4CB2-B149-DCF2C8C8493E}" srcId="{9B943FB3-099F-4843-86CB-634917199B06}" destId="{03420208-A892-4563-9453-F2BC9A28CEC0}" srcOrd="3" destOrd="0" parTransId="{FD3BF725-3AAB-425D-A0A9-C363AB65F68A}" sibTransId="{758E976C-2079-44B6-9A07-1A315D254D07}"/>
    <dgm:cxn modelId="{0ED910D0-A529-47C0-88C0-22DE68451D23}" type="presOf" srcId="{D1E05161-6D61-4D3B-B7DD-915DB5E7A651}" destId="{91CFE990-DFC3-455A-A164-C83F4B3DE3E8}" srcOrd="0" destOrd="0" presId="urn:microsoft.com/office/officeart/2005/8/layout/chevron2"/>
    <dgm:cxn modelId="{48DA60DA-4F9F-4516-A386-44FD0AFE557C}" type="presOf" srcId="{03420208-A892-4563-9453-F2BC9A28CEC0}" destId="{D789DCA1-B95C-4094-BE12-AE6A0500A011}" srcOrd="0" destOrd="3" presId="urn:microsoft.com/office/officeart/2005/8/layout/chevron2"/>
    <dgm:cxn modelId="{39FE4B6E-CA41-4CF3-98C7-08388DE3F0B5}" type="presOf" srcId="{8BCCF6A7-5475-4456-AFD5-06725531CD66}" destId="{6BE14AB4-C4E9-4EAD-BF0E-0DAE18E93E63}" srcOrd="0" destOrd="0" presId="urn:microsoft.com/office/officeart/2005/8/layout/chevron2"/>
    <dgm:cxn modelId="{9B0FD66A-9DF1-4E59-A490-CB77A0B6BD95}" srcId="{F3204718-3514-444F-84B9-05B2824DAB3D}" destId="{DF713F56-2A26-4FB8-A271-4841B057FB1D}" srcOrd="1" destOrd="0" parTransId="{832443D7-458E-4288-B8A3-86077D4FBD4E}" sibTransId="{7FA350D3-0774-449C-BB41-FC1934EDCCCB}"/>
    <dgm:cxn modelId="{0626E59B-44EB-43C4-8F48-DC1F70622DF3}" type="presOf" srcId="{4BA733C3-53D7-49C5-977C-184411FE0BB9}" destId="{0333E04C-C8AF-4EED-B817-38364B8838B8}" srcOrd="0" destOrd="0" presId="urn:microsoft.com/office/officeart/2005/8/layout/chevron2"/>
    <dgm:cxn modelId="{1F0425F7-1D96-440F-93D2-5A3552F8C25D}" type="presOf" srcId="{16C283B5-D457-4786-8F78-C1F423626CAE}" destId="{3A38A32D-81B3-4DFD-90DC-FD5FD86E1D75}" srcOrd="0" destOrd="0" presId="urn:microsoft.com/office/officeart/2005/8/layout/chevron2"/>
    <dgm:cxn modelId="{33ED6604-1D2F-41EF-9675-5877E0221EDD}" type="presOf" srcId="{688AE55B-A176-4739-A925-0F3443F1D075}" destId="{AE0E2BE9-68A5-4320-8A77-942FB2C3360A}" srcOrd="0" destOrd="0" presId="urn:microsoft.com/office/officeart/2005/8/layout/chevron2"/>
    <dgm:cxn modelId="{50C630C5-58CA-4395-BA15-EB6BFA6E9B4D}" srcId="{DF713F56-2A26-4FB8-A271-4841B057FB1D}" destId="{2025AD92-D661-4C76-85F5-A9E4FC9DE9A0}" srcOrd="1" destOrd="0" parTransId="{BF0D97D7-B66D-4FB4-9F61-BD78BD8DFF74}" sibTransId="{66CAACF3-BE7A-4470-B1F7-E704CA40B700}"/>
    <dgm:cxn modelId="{0753C093-A01B-4D9C-8880-52B135FAB0F3}" srcId="{F3204718-3514-444F-84B9-05B2824DAB3D}" destId="{9B943FB3-099F-4843-86CB-634917199B06}" srcOrd="4" destOrd="0" parTransId="{7DC6A389-3793-43FC-BD35-89C65CE58D8B}" sibTransId="{0F3D47E9-546A-44C5-828A-65B6C6933A73}"/>
    <dgm:cxn modelId="{B7B90F0E-1F8B-40BA-9016-5200A0B21F20}" type="presOf" srcId="{9B3FBEBE-1D63-4CBD-9306-674736CB0076}" destId="{CB5FE312-83EC-4C9C-A05D-4E36B9352D80}" srcOrd="0" destOrd="0" presId="urn:microsoft.com/office/officeart/2005/8/layout/chevron2"/>
    <dgm:cxn modelId="{3FADAE68-61E7-4741-A769-1507B469EA5B}" srcId="{9B3FBEBE-1D63-4CBD-9306-674736CB0076}" destId="{16C283B5-D457-4786-8F78-C1F423626CAE}" srcOrd="0" destOrd="0" parTransId="{491C050A-9D5A-4A70-99A0-F91CF282F8A6}" sibTransId="{8F90F4B2-5323-4362-9D9E-5B7A7770C19C}"/>
    <dgm:cxn modelId="{8264BF26-DC8E-4879-A100-0C959C7D0216}" srcId="{9B943FB3-099F-4843-86CB-634917199B06}" destId="{8419933D-869A-48FD-8482-CDAB22D0D035}" srcOrd="2" destOrd="0" parTransId="{D4CEC441-9E99-45E2-9BE9-C8B64898540D}" sibTransId="{6D5A6A15-D06D-4EF9-96F9-EEB31F58CBE7}"/>
    <dgm:cxn modelId="{7A22905E-A205-4124-BCFD-D9088D5E0ECA}" srcId="{DF713F56-2A26-4FB8-A271-4841B057FB1D}" destId="{D1E05161-6D61-4D3B-B7DD-915DB5E7A651}" srcOrd="0" destOrd="0" parTransId="{3B5547BE-A358-4D3B-8BD9-2F6B695FEC18}" sibTransId="{D50D9CDC-B524-49AA-B78F-50A97EF5D541}"/>
    <dgm:cxn modelId="{625B9333-26DD-4F42-A9FA-E995AE46F7F1}" type="presOf" srcId="{561FEFA7-4E4D-4195-A93F-875492F7E83A}" destId="{D789DCA1-B95C-4094-BE12-AE6A0500A011}" srcOrd="0" destOrd="0" presId="urn:microsoft.com/office/officeart/2005/8/layout/chevron2"/>
    <dgm:cxn modelId="{ECB2F546-63D4-4C2E-AB2E-63120F5D871A}" type="presOf" srcId="{2025AD92-D661-4C76-85F5-A9E4FC9DE9A0}" destId="{91CFE990-DFC3-455A-A164-C83F4B3DE3E8}" srcOrd="0" destOrd="1" presId="urn:microsoft.com/office/officeart/2005/8/layout/chevron2"/>
    <dgm:cxn modelId="{F706ABDE-11F1-451C-824D-58BB7A1CAD56}" type="presOf" srcId="{8A963F32-DB20-44B9-8A36-C9B39F7B441D}" destId="{3A38A32D-81B3-4DFD-90DC-FD5FD86E1D75}" srcOrd="0" destOrd="1" presId="urn:microsoft.com/office/officeart/2005/8/layout/chevron2"/>
    <dgm:cxn modelId="{40EFA70E-8707-47AD-A2C9-6945923991DF}" type="presOf" srcId="{9B943FB3-099F-4843-86CB-634917199B06}" destId="{EB5CADB1-AAF3-45FD-ADEE-FF97973B38CD}" srcOrd="0" destOrd="0" presId="urn:microsoft.com/office/officeart/2005/8/layout/chevron2"/>
    <dgm:cxn modelId="{CAC8EEDF-19E9-4B93-8EC4-C7C5BEA8AD36}" srcId="{F3204718-3514-444F-84B9-05B2824DAB3D}" destId="{688AE55B-A176-4739-A925-0F3443F1D075}" srcOrd="0" destOrd="0" parTransId="{551B34B7-7BC1-4BBD-9AC7-DC77DB3C042A}" sibTransId="{25BCE6B5-CBF1-4662-8ED8-617E1CF2F7A3}"/>
    <dgm:cxn modelId="{A944A34F-36E4-4A4F-B683-36FD00EA2D0B}" type="presOf" srcId="{E02400AE-65A6-41B5-A53E-2505E41FD379}" destId="{30FBFE0C-EB3B-47F2-855E-3BB33C249817}" srcOrd="0" destOrd="1" presId="urn:microsoft.com/office/officeart/2005/8/layout/chevron2"/>
    <dgm:cxn modelId="{1F2AA653-AA2A-4310-AB7E-A1B406F9BEC5}" srcId="{F3204718-3514-444F-84B9-05B2824DAB3D}" destId="{8BCCF6A7-5475-4456-AFD5-06725531CD66}" srcOrd="2" destOrd="0" parTransId="{ADC2D2F0-78D2-44AF-AA64-D9D67D955A02}" sibTransId="{C13733F7-4978-445F-9676-464B76C35532}"/>
    <dgm:cxn modelId="{3ED1D3FD-4DC7-40E8-A804-2285BFA1AB14}" type="presOf" srcId="{EC64EDBB-8DA8-4842-82F8-56086C32B310}" destId="{D789DCA1-B95C-4094-BE12-AE6A0500A011}" srcOrd="0" destOrd="1" presId="urn:microsoft.com/office/officeart/2005/8/layout/chevron2"/>
    <dgm:cxn modelId="{B9E26BF3-0DE9-4EFC-942C-4D58F17BBEE2}" srcId="{F3204718-3514-444F-84B9-05B2824DAB3D}" destId="{9B3FBEBE-1D63-4CBD-9306-674736CB0076}" srcOrd="3" destOrd="0" parTransId="{E9A71531-33BF-47FA-B5DA-39D2DE895F44}" sibTransId="{5001CFEF-35BC-4739-921F-5E6F55C7E18A}"/>
    <dgm:cxn modelId="{11DC8981-B909-4486-995D-B83676A55262}" srcId="{9B3FBEBE-1D63-4CBD-9306-674736CB0076}" destId="{8A963F32-DB20-44B9-8A36-C9B39F7B441D}" srcOrd="1" destOrd="0" parTransId="{C80E092A-D43A-45A8-9521-0011080FA53A}" sibTransId="{6AE822DC-6F59-4451-BAB4-5BF5220270E7}"/>
    <dgm:cxn modelId="{2646A858-6AFA-4E0C-B587-7B85EF2B7304}" type="presOf" srcId="{F3204718-3514-444F-84B9-05B2824DAB3D}" destId="{632EB9B9-F57A-4DC0-A118-B34B48B2482E}" srcOrd="0" destOrd="0" presId="urn:microsoft.com/office/officeart/2005/8/layout/chevron2"/>
    <dgm:cxn modelId="{75E355D2-5185-4B17-B4BB-E8D603FEBF15}" type="presParOf" srcId="{632EB9B9-F57A-4DC0-A118-B34B48B2482E}" destId="{8D2C3308-F21D-40E3-9F81-9EFBEB0F9C91}" srcOrd="0" destOrd="0" presId="urn:microsoft.com/office/officeart/2005/8/layout/chevron2"/>
    <dgm:cxn modelId="{F0C0C6D4-BCB8-462D-81EC-D005B2DA8F03}" type="presParOf" srcId="{8D2C3308-F21D-40E3-9F81-9EFBEB0F9C91}" destId="{AE0E2BE9-68A5-4320-8A77-942FB2C3360A}" srcOrd="0" destOrd="0" presId="urn:microsoft.com/office/officeart/2005/8/layout/chevron2"/>
    <dgm:cxn modelId="{A94F202E-E9DC-44FC-9D17-711C48782435}" type="presParOf" srcId="{8D2C3308-F21D-40E3-9F81-9EFBEB0F9C91}" destId="{0333E04C-C8AF-4EED-B817-38364B8838B8}" srcOrd="1" destOrd="0" presId="urn:microsoft.com/office/officeart/2005/8/layout/chevron2"/>
    <dgm:cxn modelId="{3AB6AEEB-89DF-4BBE-A181-F6630D683487}" type="presParOf" srcId="{632EB9B9-F57A-4DC0-A118-B34B48B2482E}" destId="{2AF06CBF-C877-49C3-A09A-DD7BD9A55C31}" srcOrd="1" destOrd="0" presId="urn:microsoft.com/office/officeart/2005/8/layout/chevron2"/>
    <dgm:cxn modelId="{D9F8E473-ACEE-4EF6-8B9D-061A97D78AEA}" type="presParOf" srcId="{632EB9B9-F57A-4DC0-A118-B34B48B2482E}" destId="{87B7F808-3481-437C-BE6B-313ECAF58AB8}" srcOrd="2" destOrd="0" presId="urn:microsoft.com/office/officeart/2005/8/layout/chevron2"/>
    <dgm:cxn modelId="{0198D231-0FEB-40D7-B145-9B7C3840EDDD}" type="presParOf" srcId="{87B7F808-3481-437C-BE6B-313ECAF58AB8}" destId="{276095F5-83FA-4885-A4EF-7BB08F13F467}" srcOrd="0" destOrd="0" presId="urn:microsoft.com/office/officeart/2005/8/layout/chevron2"/>
    <dgm:cxn modelId="{64BE69D9-8F31-49FF-9961-5C4EAA2264BF}" type="presParOf" srcId="{87B7F808-3481-437C-BE6B-313ECAF58AB8}" destId="{91CFE990-DFC3-455A-A164-C83F4B3DE3E8}" srcOrd="1" destOrd="0" presId="urn:microsoft.com/office/officeart/2005/8/layout/chevron2"/>
    <dgm:cxn modelId="{3855E617-0BB7-4426-96E9-851F9BB48D9C}" type="presParOf" srcId="{632EB9B9-F57A-4DC0-A118-B34B48B2482E}" destId="{E95263ED-F710-497F-A58A-D7D713E05A68}" srcOrd="3" destOrd="0" presId="urn:microsoft.com/office/officeart/2005/8/layout/chevron2"/>
    <dgm:cxn modelId="{C227C731-26BF-4FAB-98FE-1B1187BD014C}" type="presParOf" srcId="{632EB9B9-F57A-4DC0-A118-B34B48B2482E}" destId="{109D0217-FEE3-4F33-9C23-B788A0826B3F}" srcOrd="4" destOrd="0" presId="urn:microsoft.com/office/officeart/2005/8/layout/chevron2"/>
    <dgm:cxn modelId="{311C05F4-41C2-4EA7-9B2C-40048CCBB488}" type="presParOf" srcId="{109D0217-FEE3-4F33-9C23-B788A0826B3F}" destId="{6BE14AB4-C4E9-4EAD-BF0E-0DAE18E93E63}" srcOrd="0" destOrd="0" presId="urn:microsoft.com/office/officeart/2005/8/layout/chevron2"/>
    <dgm:cxn modelId="{A9F19957-2A86-4B95-A1C1-276E6938B718}" type="presParOf" srcId="{109D0217-FEE3-4F33-9C23-B788A0826B3F}" destId="{30FBFE0C-EB3B-47F2-855E-3BB33C249817}" srcOrd="1" destOrd="0" presId="urn:microsoft.com/office/officeart/2005/8/layout/chevron2"/>
    <dgm:cxn modelId="{2973347F-76AD-4278-A0E1-C02F96E06B73}" type="presParOf" srcId="{632EB9B9-F57A-4DC0-A118-B34B48B2482E}" destId="{168114A6-82F6-416D-AACC-BE7617281A3D}" srcOrd="5" destOrd="0" presId="urn:microsoft.com/office/officeart/2005/8/layout/chevron2"/>
    <dgm:cxn modelId="{FBAB1160-AD88-4DD1-93A1-5ED3335251D2}" type="presParOf" srcId="{632EB9B9-F57A-4DC0-A118-B34B48B2482E}" destId="{7CFA5818-C141-4623-B35B-2780BEB06E92}" srcOrd="6" destOrd="0" presId="urn:microsoft.com/office/officeart/2005/8/layout/chevron2"/>
    <dgm:cxn modelId="{FBFC073A-794E-434A-B81C-03E478280112}" type="presParOf" srcId="{7CFA5818-C141-4623-B35B-2780BEB06E92}" destId="{CB5FE312-83EC-4C9C-A05D-4E36B9352D80}" srcOrd="0" destOrd="0" presId="urn:microsoft.com/office/officeart/2005/8/layout/chevron2"/>
    <dgm:cxn modelId="{E4AD2E82-001A-4D67-9539-C0A12EE52936}" type="presParOf" srcId="{7CFA5818-C141-4623-B35B-2780BEB06E92}" destId="{3A38A32D-81B3-4DFD-90DC-FD5FD86E1D75}" srcOrd="1" destOrd="0" presId="urn:microsoft.com/office/officeart/2005/8/layout/chevron2"/>
    <dgm:cxn modelId="{E4BC1CF2-58FA-4922-BE42-5F6896A38147}" type="presParOf" srcId="{632EB9B9-F57A-4DC0-A118-B34B48B2482E}" destId="{2F6A07BF-7817-4CE7-AB72-C5A3900D77F9}" srcOrd="7" destOrd="0" presId="urn:microsoft.com/office/officeart/2005/8/layout/chevron2"/>
    <dgm:cxn modelId="{96B9D6B3-A47D-42F5-827D-CD1CC89DB723}" type="presParOf" srcId="{632EB9B9-F57A-4DC0-A118-B34B48B2482E}" destId="{3CD3839D-60AB-4233-9824-62F0645A8834}" srcOrd="8" destOrd="0" presId="urn:microsoft.com/office/officeart/2005/8/layout/chevron2"/>
    <dgm:cxn modelId="{84827B13-E4E7-4713-8004-DB34BB1A61C9}" type="presParOf" srcId="{3CD3839D-60AB-4233-9824-62F0645A8834}" destId="{EB5CADB1-AAF3-45FD-ADEE-FF97973B38CD}" srcOrd="0" destOrd="0" presId="urn:microsoft.com/office/officeart/2005/8/layout/chevron2"/>
    <dgm:cxn modelId="{D6625CC0-AE4D-4AD0-AF52-C36EC8522E43}" type="presParOf" srcId="{3CD3839D-60AB-4233-9824-62F0645A8834}" destId="{D789DCA1-B95C-4094-BE12-AE6A0500A01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220F5E-52B5-4DAC-BD4D-5EA55B26AA9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123EF5AF-28DA-4F52-8F4F-CD50D7A8D8DD}">
      <dgm:prSet phldrT="[文本]"/>
      <dgm:spPr/>
      <dgm:t>
        <a:bodyPr/>
        <a:lstStyle/>
        <a:p>
          <a:r>
            <a:rPr lang="zh-CN" altLang="en-US" dirty="0" smtClean="0"/>
            <a:t>数据编辑</a:t>
          </a:r>
          <a:endParaRPr lang="zh-CN" altLang="en-US" dirty="0"/>
        </a:p>
      </dgm:t>
    </dgm:pt>
    <dgm:pt modelId="{D7A814A2-49A1-4F55-9A98-A39E7F655177}" type="parTrans" cxnId="{237F8DFA-C53D-49FF-9E79-9C801081FAD1}">
      <dgm:prSet/>
      <dgm:spPr/>
      <dgm:t>
        <a:bodyPr/>
        <a:lstStyle/>
        <a:p>
          <a:endParaRPr lang="zh-CN" altLang="en-US"/>
        </a:p>
      </dgm:t>
    </dgm:pt>
    <dgm:pt modelId="{EC32657A-0E08-40B4-AD55-3623E010BA58}" type="sibTrans" cxnId="{237F8DFA-C53D-49FF-9E79-9C801081FAD1}">
      <dgm:prSet/>
      <dgm:spPr/>
      <dgm:t>
        <a:bodyPr/>
        <a:lstStyle/>
        <a:p>
          <a:endParaRPr lang="zh-CN" altLang="en-US"/>
        </a:p>
      </dgm:t>
    </dgm:pt>
    <dgm:pt modelId="{AA796CF3-F5D5-4AA3-9216-1657A88F37F9}">
      <dgm:prSet phldrT="[文本]" custT="1"/>
      <dgm:spPr/>
      <dgm:t>
        <a:bodyPr/>
        <a:lstStyle/>
        <a:p>
          <a:r>
            <a:rPr lang="zh-CN" altLang="en-US" sz="2400" dirty="0" smtClean="0"/>
            <a:t>标题栏</a:t>
          </a:r>
          <a:endParaRPr lang="zh-CN" altLang="en-US" sz="2400" dirty="0"/>
        </a:p>
      </dgm:t>
    </dgm:pt>
    <dgm:pt modelId="{3469F8E8-1377-4705-BA60-8BC627DB63A8}" type="parTrans" cxnId="{992FAD3A-A5F5-4798-9E40-7C81BB896C15}">
      <dgm:prSet/>
      <dgm:spPr/>
      <dgm:t>
        <a:bodyPr/>
        <a:lstStyle/>
        <a:p>
          <a:endParaRPr lang="zh-CN" altLang="en-US"/>
        </a:p>
      </dgm:t>
    </dgm:pt>
    <dgm:pt modelId="{C15D9AD5-C295-4C6B-A00B-6161ABC037D1}" type="sibTrans" cxnId="{992FAD3A-A5F5-4798-9E40-7C81BB896C15}">
      <dgm:prSet/>
      <dgm:spPr/>
      <dgm:t>
        <a:bodyPr/>
        <a:lstStyle/>
        <a:p>
          <a:endParaRPr lang="zh-CN" altLang="en-US"/>
        </a:p>
      </dgm:t>
    </dgm:pt>
    <dgm:pt modelId="{4952E3BD-3A2D-4AC1-A892-6A40AAC2909A}">
      <dgm:prSet phldrT="[文本]"/>
      <dgm:spPr/>
      <dgm:t>
        <a:bodyPr/>
        <a:lstStyle/>
        <a:p>
          <a:r>
            <a:rPr lang="zh-CN" altLang="en-US" dirty="0" smtClean="0"/>
            <a:t>结果输出</a:t>
          </a:r>
          <a:endParaRPr lang="zh-CN" altLang="en-US" dirty="0"/>
        </a:p>
      </dgm:t>
    </dgm:pt>
    <dgm:pt modelId="{F658F2E1-0BED-4006-B8D8-DB8814B770AA}" type="parTrans" cxnId="{D5934516-68FF-44D5-BB75-A0843A70EF2E}">
      <dgm:prSet/>
      <dgm:spPr/>
      <dgm:t>
        <a:bodyPr/>
        <a:lstStyle/>
        <a:p>
          <a:endParaRPr lang="zh-CN" altLang="en-US"/>
        </a:p>
      </dgm:t>
    </dgm:pt>
    <dgm:pt modelId="{4E95A04B-8792-4FB7-BC4D-3B2717E95BB2}" type="sibTrans" cxnId="{D5934516-68FF-44D5-BB75-A0843A70EF2E}">
      <dgm:prSet/>
      <dgm:spPr/>
      <dgm:t>
        <a:bodyPr/>
        <a:lstStyle/>
        <a:p>
          <a:endParaRPr lang="zh-CN" altLang="en-US"/>
        </a:p>
      </dgm:t>
    </dgm:pt>
    <dgm:pt modelId="{A13BF3B4-10DF-4AB7-8CBD-D346039C15A7}">
      <dgm:prSet phldrT="[文本]" custT="1"/>
      <dgm:spPr/>
      <dgm:t>
        <a:bodyPr/>
        <a:lstStyle/>
        <a:p>
          <a:r>
            <a:rPr lang="zh-CN" altLang="en-US" sz="2400" dirty="0" smtClean="0"/>
            <a:t>标题</a:t>
          </a:r>
          <a:endParaRPr lang="zh-CN" altLang="en-US" sz="2400" dirty="0"/>
        </a:p>
      </dgm:t>
    </dgm:pt>
    <dgm:pt modelId="{0C5FD386-1F5C-41B4-AC8A-7F0AC66A4AE8}" type="parTrans" cxnId="{9AB9752C-00CA-4D9A-A90E-235F31D9659A}">
      <dgm:prSet/>
      <dgm:spPr/>
      <dgm:t>
        <a:bodyPr/>
        <a:lstStyle/>
        <a:p>
          <a:endParaRPr lang="zh-CN" altLang="en-US"/>
        </a:p>
      </dgm:t>
    </dgm:pt>
    <dgm:pt modelId="{1B62D1CB-D225-4A34-B022-E283CFAA24B9}" type="sibTrans" cxnId="{9AB9752C-00CA-4D9A-A90E-235F31D9659A}">
      <dgm:prSet/>
      <dgm:spPr/>
      <dgm:t>
        <a:bodyPr/>
        <a:lstStyle/>
        <a:p>
          <a:endParaRPr lang="zh-CN" altLang="en-US"/>
        </a:p>
      </dgm:t>
    </dgm:pt>
    <dgm:pt modelId="{C7B984E8-7A1E-45A9-8DE4-E5AFFAA6B614}">
      <dgm:prSet phldrT="[文本]"/>
      <dgm:spPr/>
      <dgm:t>
        <a:bodyPr/>
        <a:lstStyle/>
        <a:p>
          <a:r>
            <a:rPr lang="zh-CN" altLang="en-US" dirty="0" smtClean="0"/>
            <a:t>语法编辑</a:t>
          </a:r>
          <a:endParaRPr lang="zh-CN" altLang="en-US" dirty="0"/>
        </a:p>
      </dgm:t>
    </dgm:pt>
    <dgm:pt modelId="{6A8FADC3-145C-4676-9DA9-A1CE0825EB16}" type="parTrans" cxnId="{EFDB53A5-B448-4D18-94C8-1EF6A39E55B1}">
      <dgm:prSet/>
      <dgm:spPr/>
      <dgm:t>
        <a:bodyPr/>
        <a:lstStyle/>
        <a:p>
          <a:endParaRPr lang="zh-CN" altLang="en-US"/>
        </a:p>
      </dgm:t>
    </dgm:pt>
    <dgm:pt modelId="{CD7C27AF-BE23-4E76-92CE-C142C6F6AF9F}" type="sibTrans" cxnId="{EFDB53A5-B448-4D18-94C8-1EF6A39E55B1}">
      <dgm:prSet/>
      <dgm:spPr/>
      <dgm:t>
        <a:bodyPr/>
        <a:lstStyle/>
        <a:p>
          <a:endParaRPr lang="zh-CN" altLang="en-US"/>
        </a:p>
      </dgm:t>
    </dgm:pt>
    <dgm:pt modelId="{C80C1EED-EE3E-4ECE-8B73-74329AEC909C}">
      <dgm:prSet phldrT="[文本]" custT="1"/>
      <dgm:spPr/>
      <dgm:t>
        <a:bodyPr/>
        <a:lstStyle/>
        <a:p>
          <a:r>
            <a:rPr lang="zh-CN" altLang="en-US" sz="2400" dirty="0" smtClean="0"/>
            <a:t>批处理</a:t>
          </a:r>
          <a:endParaRPr lang="zh-CN" altLang="en-US" sz="2400" dirty="0"/>
        </a:p>
      </dgm:t>
    </dgm:pt>
    <dgm:pt modelId="{D025104F-B66D-4FFC-8DB3-F4B45441D986}" type="parTrans" cxnId="{FFE9C79D-CCB7-4D27-94AC-F31220D5CE50}">
      <dgm:prSet/>
      <dgm:spPr/>
      <dgm:t>
        <a:bodyPr/>
        <a:lstStyle/>
        <a:p>
          <a:endParaRPr lang="zh-CN" altLang="en-US"/>
        </a:p>
      </dgm:t>
    </dgm:pt>
    <dgm:pt modelId="{12C5B3D7-CE41-4227-AA3C-7F1F306199B7}" type="sibTrans" cxnId="{FFE9C79D-CCB7-4D27-94AC-F31220D5CE50}">
      <dgm:prSet/>
      <dgm:spPr/>
      <dgm:t>
        <a:bodyPr/>
        <a:lstStyle/>
        <a:p>
          <a:endParaRPr lang="zh-CN" altLang="en-US"/>
        </a:p>
      </dgm:t>
    </dgm:pt>
    <dgm:pt modelId="{FB0DE268-D689-42D2-AD11-E65EDF5B2FD7}">
      <dgm:prSet phldrT="[文本]" custT="1"/>
      <dgm:spPr/>
      <dgm:t>
        <a:bodyPr/>
        <a:lstStyle/>
        <a:p>
          <a:r>
            <a:rPr lang="zh-CN" altLang="en-US" sz="2400" dirty="0" smtClean="0"/>
            <a:t>主菜单栏</a:t>
          </a:r>
          <a:endParaRPr lang="zh-CN" altLang="en-US" sz="2400" dirty="0"/>
        </a:p>
      </dgm:t>
    </dgm:pt>
    <dgm:pt modelId="{1D7F3FB7-8E1F-47CA-B4CB-0AF9FEE41EBE}" type="parTrans" cxnId="{F94E5074-C69B-47B8-B906-628489CB37CB}">
      <dgm:prSet/>
      <dgm:spPr/>
      <dgm:t>
        <a:bodyPr/>
        <a:lstStyle/>
        <a:p>
          <a:endParaRPr lang="zh-CN" altLang="en-US"/>
        </a:p>
      </dgm:t>
    </dgm:pt>
    <dgm:pt modelId="{6838340B-3BA3-42A7-B709-9E72409BAD94}" type="sibTrans" cxnId="{F94E5074-C69B-47B8-B906-628489CB37CB}">
      <dgm:prSet/>
      <dgm:spPr/>
      <dgm:t>
        <a:bodyPr/>
        <a:lstStyle/>
        <a:p>
          <a:endParaRPr lang="zh-CN" altLang="en-US"/>
        </a:p>
      </dgm:t>
    </dgm:pt>
    <dgm:pt modelId="{22E988F8-F875-48D4-B2D5-9F49DFC1F616}">
      <dgm:prSet phldrT="[文本]" custT="1"/>
      <dgm:spPr/>
      <dgm:t>
        <a:bodyPr/>
        <a:lstStyle/>
        <a:p>
          <a:r>
            <a:rPr lang="zh-CN" altLang="en-US" sz="2400" dirty="0" smtClean="0"/>
            <a:t>快捷菜单栏</a:t>
          </a:r>
          <a:endParaRPr lang="zh-CN" altLang="en-US" sz="2400" dirty="0"/>
        </a:p>
      </dgm:t>
    </dgm:pt>
    <dgm:pt modelId="{A8E38F88-FCB7-4E30-9E2D-0A6C55E8D93E}" type="parTrans" cxnId="{3E95919C-366B-4679-8B9E-E64B89DE1104}">
      <dgm:prSet/>
      <dgm:spPr/>
      <dgm:t>
        <a:bodyPr/>
        <a:lstStyle/>
        <a:p>
          <a:endParaRPr lang="zh-CN" altLang="en-US"/>
        </a:p>
      </dgm:t>
    </dgm:pt>
    <dgm:pt modelId="{63ECE1E6-B098-42C1-BB71-B7E98B84D248}" type="sibTrans" cxnId="{3E95919C-366B-4679-8B9E-E64B89DE1104}">
      <dgm:prSet/>
      <dgm:spPr/>
      <dgm:t>
        <a:bodyPr/>
        <a:lstStyle/>
        <a:p>
          <a:endParaRPr lang="zh-CN" altLang="en-US"/>
        </a:p>
      </dgm:t>
    </dgm:pt>
    <dgm:pt modelId="{1A030877-113A-4427-9541-00A6917DB4FA}">
      <dgm:prSet phldrT="[文本]" custT="1"/>
      <dgm:spPr/>
      <dgm:t>
        <a:bodyPr/>
        <a:lstStyle/>
        <a:p>
          <a:r>
            <a:rPr lang="zh-CN" altLang="en-US" sz="2400" dirty="0" smtClean="0"/>
            <a:t>编辑栏</a:t>
          </a:r>
          <a:endParaRPr lang="zh-CN" altLang="en-US" sz="2400" dirty="0"/>
        </a:p>
      </dgm:t>
    </dgm:pt>
    <dgm:pt modelId="{6CC3139A-EB08-479A-A08C-59D50DD17D9F}" type="parTrans" cxnId="{DAA9714E-EE14-4063-9959-56C3DB32D6FF}">
      <dgm:prSet/>
      <dgm:spPr/>
      <dgm:t>
        <a:bodyPr/>
        <a:lstStyle/>
        <a:p>
          <a:endParaRPr lang="zh-CN" altLang="en-US"/>
        </a:p>
      </dgm:t>
    </dgm:pt>
    <dgm:pt modelId="{41E03AC3-F831-467D-A97A-DC2E3CE1F70A}" type="sibTrans" cxnId="{DAA9714E-EE14-4063-9959-56C3DB32D6FF}">
      <dgm:prSet/>
      <dgm:spPr/>
      <dgm:t>
        <a:bodyPr/>
        <a:lstStyle/>
        <a:p>
          <a:endParaRPr lang="zh-CN" altLang="en-US"/>
        </a:p>
      </dgm:t>
    </dgm:pt>
    <dgm:pt modelId="{8DB380F3-3268-408F-AE8C-16AFD1F7F9AF}">
      <dgm:prSet phldrT="[文本]" custT="1"/>
      <dgm:spPr/>
      <dgm:t>
        <a:bodyPr/>
        <a:lstStyle/>
        <a:p>
          <a:r>
            <a:rPr lang="zh-CN" altLang="en-US" sz="2400" dirty="0" smtClean="0"/>
            <a:t>单元格信息栏</a:t>
          </a:r>
          <a:endParaRPr lang="zh-CN" altLang="en-US" sz="2400" dirty="0"/>
        </a:p>
      </dgm:t>
    </dgm:pt>
    <dgm:pt modelId="{B927BA79-2742-4C0A-A6E2-918B97BC482C}" type="parTrans" cxnId="{7CCF5E47-22A3-4001-AF71-AAB9EEC65637}">
      <dgm:prSet/>
      <dgm:spPr/>
      <dgm:t>
        <a:bodyPr/>
        <a:lstStyle/>
        <a:p>
          <a:endParaRPr lang="zh-CN" altLang="en-US"/>
        </a:p>
      </dgm:t>
    </dgm:pt>
    <dgm:pt modelId="{D79913F2-0E4C-4BA2-B0F4-DD43E36A9C83}" type="sibTrans" cxnId="{7CCF5E47-22A3-4001-AF71-AAB9EEC65637}">
      <dgm:prSet/>
      <dgm:spPr/>
      <dgm:t>
        <a:bodyPr/>
        <a:lstStyle/>
        <a:p>
          <a:endParaRPr lang="zh-CN" altLang="en-US"/>
        </a:p>
      </dgm:t>
    </dgm:pt>
    <dgm:pt modelId="{4745AFF9-0AAA-4DFF-89EE-88AE5404E663}">
      <dgm:prSet phldrT="[文本]" custT="1"/>
      <dgm:spPr/>
      <dgm:t>
        <a:bodyPr/>
        <a:lstStyle/>
        <a:p>
          <a:r>
            <a:rPr lang="zh-CN" altLang="en-US" sz="2400" dirty="0" smtClean="0"/>
            <a:t>视图切换标签页</a:t>
          </a:r>
          <a:endParaRPr lang="zh-CN" altLang="en-US" sz="2400" dirty="0"/>
        </a:p>
      </dgm:t>
    </dgm:pt>
    <dgm:pt modelId="{1C3BA8D9-239D-4B8A-92C5-39BE7EB2D5DC}" type="parTrans" cxnId="{F374903B-13D9-48CD-8331-AD78338DC22A}">
      <dgm:prSet/>
      <dgm:spPr/>
      <dgm:t>
        <a:bodyPr/>
        <a:lstStyle/>
        <a:p>
          <a:endParaRPr lang="zh-CN" altLang="en-US"/>
        </a:p>
      </dgm:t>
    </dgm:pt>
    <dgm:pt modelId="{CAA47151-2C9B-46BB-8516-CF42F0988367}" type="sibTrans" cxnId="{F374903B-13D9-48CD-8331-AD78338DC22A}">
      <dgm:prSet/>
      <dgm:spPr/>
      <dgm:t>
        <a:bodyPr/>
        <a:lstStyle/>
        <a:p>
          <a:endParaRPr lang="zh-CN" altLang="en-US"/>
        </a:p>
      </dgm:t>
    </dgm:pt>
    <dgm:pt modelId="{3EF5A898-4D75-49A8-8CF3-6FCB8EE2DB81}">
      <dgm:prSet phldrT="[文本]" custT="1"/>
      <dgm:spPr/>
      <dgm:t>
        <a:bodyPr/>
        <a:lstStyle/>
        <a:p>
          <a:r>
            <a:rPr lang="zh-CN" altLang="en-US" sz="2400" dirty="0" smtClean="0"/>
            <a:t>状态栏</a:t>
          </a:r>
          <a:endParaRPr lang="zh-CN" altLang="en-US" sz="2400" dirty="0"/>
        </a:p>
      </dgm:t>
    </dgm:pt>
    <dgm:pt modelId="{BF2A09C8-B219-44CB-A386-4FEE3C86C2E3}" type="parTrans" cxnId="{B573C3FA-6E81-49C0-8D7D-4352F5EAED0A}">
      <dgm:prSet/>
      <dgm:spPr/>
      <dgm:t>
        <a:bodyPr/>
        <a:lstStyle/>
        <a:p>
          <a:endParaRPr lang="zh-CN" altLang="en-US"/>
        </a:p>
      </dgm:t>
    </dgm:pt>
    <dgm:pt modelId="{8141BC52-A595-4125-B230-EB4911A676F7}" type="sibTrans" cxnId="{B573C3FA-6E81-49C0-8D7D-4352F5EAED0A}">
      <dgm:prSet/>
      <dgm:spPr/>
      <dgm:t>
        <a:bodyPr/>
        <a:lstStyle/>
        <a:p>
          <a:endParaRPr lang="zh-CN" altLang="en-US"/>
        </a:p>
      </dgm:t>
    </dgm:pt>
    <dgm:pt modelId="{ED39ADBE-C809-40C3-AE46-C422E9844D48}">
      <dgm:prSet phldrT="[文本]" custT="1"/>
      <dgm:spPr/>
      <dgm:t>
        <a:bodyPr/>
        <a:lstStyle/>
        <a:p>
          <a:r>
            <a:rPr lang="zh-CN" altLang="en-US" sz="2400" dirty="0" smtClean="0"/>
            <a:t>内容</a:t>
          </a:r>
          <a:endParaRPr lang="zh-CN" altLang="en-US" sz="2400" dirty="0"/>
        </a:p>
      </dgm:t>
    </dgm:pt>
    <dgm:pt modelId="{03C98EBF-57B2-475B-A6A7-875937B1BA2F}" type="parTrans" cxnId="{B1083A0B-0636-47CB-BE79-8F3B6073D8D8}">
      <dgm:prSet/>
      <dgm:spPr/>
      <dgm:t>
        <a:bodyPr/>
        <a:lstStyle/>
        <a:p>
          <a:endParaRPr lang="zh-CN" altLang="en-US"/>
        </a:p>
      </dgm:t>
    </dgm:pt>
    <dgm:pt modelId="{E440CC55-C81A-477C-A0EF-3CA56A7EB2B2}" type="sibTrans" cxnId="{B1083A0B-0636-47CB-BE79-8F3B6073D8D8}">
      <dgm:prSet/>
      <dgm:spPr/>
      <dgm:t>
        <a:bodyPr/>
        <a:lstStyle/>
        <a:p>
          <a:endParaRPr lang="zh-CN" altLang="en-US"/>
        </a:p>
      </dgm:t>
    </dgm:pt>
    <dgm:pt modelId="{F4D1F982-E617-4F94-89C9-67BD4EA4B58C}">
      <dgm:prSet phldrT="[文本]" custT="1"/>
      <dgm:spPr/>
      <dgm:t>
        <a:bodyPr/>
        <a:lstStyle/>
        <a:p>
          <a:r>
            <a:rPr lang="zh-CN" altLang="en-US" sz="2400" dirty="0" smtClean="0"/>
            <a:t>文本</a:t>
          </a:r>
          <a:endParaRPr lang="zh-CN" altLang="en-US" sz="2400" dirty="0"/>
        </a:p>
      </dgm:t>
    </dgm:pt>
    <dgm:pt modelId="{3382DE8B-BBCD-4FF6-8DCE-39989F62B357}" type="parTrans" cxnId="{80CE0FCA-1843-4567-A227-2263890AF319}">
      <dgm:prSet/>
      <dgm:spPr/>
      <dgm:t>
        <a:bodyPr/>
        <a:lstStyle/>
        <a:p>
          <a:endParaRPr lang="zh-CN" altLang="en-US"/>
        </a:p>
      </dgm:t>
    </dgm:pt>
    <dgm:pt modelId="{FE667C22-8363-4B8F-8900-AFBD4E7E5E48}" type="sibTrans" cxnId="{80CE0FCA-1843-4567-A227-2263890AF319}">
      <dgm:prSet/>
      <dgm:spPr/>
      <dgm:t>
        <a:bodyPr/>
        <a:lstStyle/>
        <a:p>
          <a:endParaRPr lang="zh-CN" altLang="en-US"/>
        </a:p>
      </dgm:t>
    </dgm:pt>
    <dgm:pt modelId="{017ADD9D-1D2B-498C-A44B-C5D8C2F0ADF2}">
      <dgm:prSet phldrT="[文本]" custT="1"/>
      <dgm:spPr/>
      <dgm:t>
        <a:bodyPr/>
        <a:lstStyle/>
        <a:p>
          <a:r>
            <a:rPr lang="zh-CN" altLang="en-US" sz="2400" dirty="0" smtClean="0"/>
            <a:t>表格</a:t>
          </a:r>
          <a:endParaRPr lang="zh-CN" altLang="en-US" sz="2400" dirty="0"/>
        </a:p>
      </dgm:t>
    </dgm:pt>
    <dgm:pt modelId="{4FE9D969-D8C1-4219-AEF7-82D16E750BC6}" type="parTrans" cxnId="{C7568254-9011-4593-AB18-ACB5A5594D9C}">
      <dgm:prSet/>
      <dgm:spPr/>
      <dgm:t>
        <a:bodyPr/>
        <a:lstStyle/>
        <a:p>
          <a:endParaRPr lang="zh-CN" altLang="en-US"/>
        </a:p>
      </dgm:t>
    </dgm:pt>
    <dgm:pt modelId="{A707EBD8-1647-4216-B6D6-9CFE0976DEC4}" type="sibTrans" cxnId="{C7568254-9011-4593-AB18-ACB5A5594D9C}">
      <dgm:prSet/>
      <dgm:spPr/>
      <dgm:t>
        <a:bodyPr/>
        <a:lstStyle/>
        <a:p>
          <a:endParaRPr lang="zh-CN" altLang="en-US"/>
        </a:p>
      </dgm:t>
    </dgm:pt>
    <dgm:pt modelId="{69174E97-F2BC-4513-8F7E-293C2A884C65}">
      <dgm:prSet phldrT="[文本]" custT="1"/>
      <dgm:spPr/>
      <dgm:t>
        <a:bodyPr/>
        <a:lstStyle/>
        <a:p>
          <a:r>
            <a:rPr lang="zh-CN" altLang="en-US" sz="2400" dirty="0" smtClean="0"/>
            <a:t>图形</a:t>
          </a:r>
          <a:endParaRPr lang="zh-CN" altLang="en-US" sz="2400" dirty="0"/>
        </a:p>
      </dgm:t>
    </dgm:pt>
    <dgm:pt modelId="{9BACB56B-D1C4-428A-85C5-98877277620F}" type="parTrans" cxnId="{E08CF7D5-29EC-4B89-AEE6-4EEE2F8131CB}">
      <dgm:prSet/>
      <dgm:spPr/>
      <dgm:t>
        <a:bodyPr/>
        <a:lstStyle/>
        <a:p>
          <a:endParaRPr lang="zh-CN" altLang="en-US"/>
        </a:p>
      </dgm:t>
    </dgm:pt>
    <dgm:pt modelId="{6309C3B8-A53D-48E8-A1F1-2B421846147F}" type="sibTrans" cxnId="{E08CF7D5-29EC-4B89-AEE6-4EEE2F8131CB}">
      <dgm:prSet/>
      <dgm:spPr/>
      <dgm:t>
        <a:bodyPr/>
        <a:lstStyle/>
        <a:p>
          <a:endParaRPr lang="zh-CN" altLang="en-US"/>
        </a:p>
      </dgm:t>
    </dgm:pt>
    <dgm:pt modelId="{298E019F-6CEC-456B-99D8-9687F565F57E}">
      <dgm:prSet phldrT="[文本]" custT="1"/>
      <dgm:spPr/>
      <dgm:t>
        <a:bodyPr/>
        <a:lstStyle/>
        <a:p>
          <a:endParaRPr lang="zh-CN" altLang="en-US" sz="2400" dirty="0"/>
        </a:p>
      </dgm:t>
    </dgm:pt>
    <dgm:pt modelId="{7BB7AF7F-6082-4969-A2EF-3296367D7A1E}" type="parTrans" cxnId="{5F7E9BEF-B632-43B1-9882-718F8447F442}">
      <dgm:prSet/>
      <dgm:spPr/>
      <dgm:t>
        <a:bodyPr/>
        <a:lstStyle/>
        <a:p>
          <a:endParaRPr lang="zh-CN" altLang="en-US"/>
        </a:p>
      </dgm:t>
    </dgm:pt>
    <dgm:pt modelId="{43DA87C0-0FAC-422F-8D8E-D145817322C2}" type="sibTrans" cxnId="{5F7E9BEF-B632-43B1-9882-718F8447F442}">
      <dgm:prSet/>
      <dgm:spPr/>
      <dgm:t>
        <a:bodyPr/>
        <a:lstStyle/>
        <a:p>
          <a:endParaRPr lang="zh-CN" altLang="en-US"/>
        </a:p>
      </dgm:t>
    </dgm:pt>
    <dgm:pt modelId="{0EA969EF-1BC7-4768-91AE-7F9721600712}">
      <dgm:prSet phldrT="[文本]" custT="1"/>
      <dgm:spPr/>
      <dgm:t>
        <a:bodyPr/>
        <a:lstStyle/>
        <a:p>
          <a:endParaRPr lang="zh-CN" altLang="en-US" sz="2400" dirty="0"/>
        </a:p>
      </dgm:t>
    </dgm:pt>
    <dgm:pt modelId="{15BD88C8-6B87-4416-AD5C-43B8065CC2FC}" type="parTrans" cxnId="{BC2E0286-0FBC-4620-883E-EB0558E0C91E}">
      <dgm:prSet/>
      <dgm:spPr/>
      <dgm:t>
        <a:bodyPr/>
        <a:lstStyle/>
        <a:p>
          <a:endParaRPr lang="zh-CN" altLang="en-US"/>
        </a:p>
      </dgm:t>
    </dgm:pt>
    <dgm:pt modelId="{3802C475-40C5-45FB-B423-E27287558FF8}" type="sibTrans" cxnId="{BC2E0286-0FBC-4620-883E-EB0558E0C91E}">
      <dgm:prSet/>
      <dgm:spPr/>
      <dgm:t>
        <a:bodyPr/>
        <a:lstStyle/>
        <a:p>
          <a:endParaRPr lang="zh-CN" altLang="en-US"/>
        </a:p>
      </dgm:t>
    </dgm:pt>
    <dgm:pt modelId="{A13D80A8-540D-4BA7-B221-285A4EFE2946}" type="pres">
      <dgm:prSet presAssocID="{F7220F5E-52B5-4DAC-BD4D-5EA55B26AA97}" presName="Name0" presStyleCnt="0">
        <dgm:presLayoutVars>
          <dgm:dir/>
          <dgm:animLvl val="lvl"/>
          <dgm:resizeHandles val="exact"/>
        </dgm:presLayoutVars>
      </dgm:prSet>
      <dgm:spPr/>
      <dgm:t>
        <a:bodyPr/>
        <a:lstStyle/>
        <a:p>
          <a:endParaRPr lang="zh-CN" altLang="en-US"/>
        </a:p>
      </dgm:t>
    </dgm:pt>
    <dgm:pt modelId="{2CD7AEA4-E415-4855-BE66-BD3FAC2B78A7}" type="pres">
      <dgm:prSet presAssocID="{123EF5AF-28DA-4F52-8F4F-CD50D7A8D8DD}" presName="composite" presStyleCnt="0"/>
      <dgm:spPr/>
    </dgm:pt>
    <dgm:pt modelId="{2AA9D962-B937-4F27-9EE1-EBECBEE68B8F}" type="pres">
      <dgm:prSet presAssocID="{123EF5AF-28DA-4F52-8F4F-CD50D7A8D8DD}" presName="parTx" presStyleLbl="alignNode1" presStyleIdx="0" presStyleCnt="3">
        <dgm:presLayoutVars>
          <dgm:chMax val="0"/>
          <dgm:chPref val="0"/>
          <dgm:bulletEnabled val="1"/>
        </dgm:presLayoutVars>
      </dgm:prSet>
      <dgm:spPr/>
      <dgm:t>
        <a:bodyPr/>
        <a:lstStyle/>
        <a:p>
          <a:endParaRPr lang="zh-CN" altLang="en-US"/>
        </a:p>
      </dgm:t>
    </dgm:pt>
    <dgm:pt modelId="{1A2A4B79-A3F6-4FD5-8C00-6509032E7FFB}" type="pres">
      <dgm:prSet presAssocID="{123EF5AF-28DA-4F52-8F4F-CD50D7A8D8DD}" presName="desTx" presStyleLbl="alignAccFollowNode1" presStyleIdx="0" presStyleCnt="3">
        <dgm:presLayoutVars>
          <dgm:bulletEnabled val="1"/>
        </dgm:presLayoutVars>
      </dgm:prSet>
      <dgm:spPr/>
      <dgm:t>
        <a:bodyPr/>
        <a:lstStyle/>
        <a:p>
          <a:endParaRPr lang="zh-CN" altLang="en-US"/>
        </a:p>
      </dgm:t>
    </dgm:pt>
    <dgm:pt modelId="{4EDB8506-302C-4BC2-8DFA-A8261C5EF4DA}" type="pres">
      <dgm:prSet presAssocID="{EC32657A-0E08-40B4-AD55-3623E010BA58}" presName="space" presStyleCnt="0"/>
      <dgm:spPr/>
    </dgm:pt>
    <dgm:pt modelId="{8A4C11C7-18F2-453F-A789-2B3557A05BD3}" type="pres">
      <dgm:prSet presAssocID="{4952E3BD-3A2D-4AC1-A892-6A40AAC2909A}" presName="composite" presStyleCnt="0"/>
      <dgm:spPr/>
    </dgm:pt>
    <dgm:pt modelId="{85D82113-4E2C-4B3F-98CB-064317A5CE96}" type="pres">
      <dgm:prSet presAssocID="{4952E3BD-3A2D-4AC1-A892-6A40AAC2909A}" presName="parTx" presStyleLbl="alignNode1" presStyleIdx="1" presStyleCnt="3">
        <dgm:presLayoutVars>
          <dgm:chMax val="0"/>
          <dgm:chPref val="0"/>
          <dgm:bulletEnabled val="1"/>
        </dgm:presLayoutVars>
      </dgm:prSet>
      <dgm:spPr/>
      <dgm:t>
        <a:bodyPr/>
        <a:lstStyle/>
        <a:p>
          <a:endParaRPr lang="zh-CN" altLang="en-US"/>
        </a:p>
      </dgm:t>
    </dgm:pt>
    <dgm:pt modelId="{65D122E1-3D7F-448B-B868-FD5AD931F198}" type="pres">
      <dgm:prSet presAssocID="{4952E3BD-3A2D-4AC1-A892-6A40AAC2909A}" presName="desTx" presStyleLbl="alignAccFollowNode1" presStyleIdx="1" presStyleCnt="3">
        <dgm:presLayoutVars>
          <dgm:bulletEnabled val="1"/>
        </dgm:presLayoutVars>
      </dgm:prSet>
      <dgm:spPr/>
      <dgm:t>
        <a:bodyPr/>
        <a:lstStyle/>
        <a:p>
          <a:endParaRPr lang="zh-CN" altLang="en-US"/>
        </a:p>
      </dgm:t>
    </dgm:pt>
    <dgm:pt modelId="{2A2C9821-EDA6-468F-A1DD-A1153B2A4FBC}" type="pres">
      <dgm:prSet presAssocID="{4E95A04B-8792-4FB7-BC4D-3B2717E95BB2}" presName="space" presStyleCnt="0"/>
      <dgm:spPr/>
    </dgm:pt>
    <dgm:pt modelId="{4BE25A48-BCF5-4234-AC43-AD3A2D1DD1E1}" type="pres">
      <dgm:prSet presAssocID="{C7B984E8-7A1E-45A9-8DE4-E5AFFAA6B614}" presName="composite" presStyleCnt="0"/>
      <dgm:spPr/>
    </dgm:pt>
    <dgm:pt modelId="{D8A53CE3-DE8A-4C22-99D6-CB23EB578F0E}" type="pres">
      <dgm:prSet presAssocID="{C7B984E8-7A1E-45A9-8DE4-E5AFFAA6B614}" presName="parTx" presStyleLbl="alignNode1" presStyleIdx="2" presStyleCnt="3">
        <dgm:presLayoutVars>
          <dgm:chMax val="0"/>
          <dgm:chPref val="0"/>
          <dgm:bulletEnabled val="1"/>
        </dgm:presLayoutVars>
      </dgm:prSet>
      <dgm:spPr/>
      <dgm:t>
        <a:bodyPr/>
        <a:lstStyle/>
        <a:p>
          <a:endParaRPr lang="zh-CN" altLang="en-US"/>
        </a:p>
      </dgm:t>
    </dgm:pt>
    <dgm:pt modelId="{E0C72A1B-45D5-4820-938F-6CBFEFE696B5}" type="pres">
      <dgm:prSet presAssocID="{C7B984E8-7A1E-45A9-8DE4-E5AFFAA6B614}" presName="desTx" presStyleLbl="alignAccFollowNode1" presStyleIdx="2" presStyleCnt="3">
        <dgm:presLayoutVars>
          <dgm:bulletEnabled val="1"/>
        </dgm:presLayoutVars>
      </dgm:prSet>
      <dgm:spPr/>
      <dgm:t>
        <a:bodyPr/>
        <a:lstStyle/>
        <a:p>
          <a:endParaRPr lang="zh-CN" altLang="en-US"/>
        </a:p>
      </dgm:t>
    </dgm:pt>
  </dgm:ptLst>
  <dgm:cxnLst>
    <dgm:cxn modelId="{B3E45F2B-26D8-4023-83D7-85BF7A29FF11}" type="presOf" srcId="{123EF5AF-28DA-4F52-8F4F-CD50D7A8D8DD}" destId="{2AA9D962-B937-4F27-9EE1-EBECBEE68B8F}" srcOrd="0" destOrd="0" presId="urn:microsoft.com/office/officeart/2005/8/layout/hList1"/>
    <dgm:cxn modelId="{F6060C29-1F7D-4739-8024-D462B5C906E2}" type="presOf" srcId="{8DB380F3-3268-408F-AE8C-16AFD1F7F9AF}" destId="{1A2A4B79-A3F6-4FD5-8C00-6509032E7FFB}" srcOrd="0" destOrd="4" presId="urn:microsoft.com/office/officeart/2005/8/layout/hList1"/>
    <dgm:cxn modelId="{DB729815-DA39-45A0-B759-A6F68D5A784F}" type="presOf" srcId="{3EF5A898-4D75-49A8-8CF3-6FCB8EE2DB81}" destId="{1A2A4B79-A3F6-4FD5-8C00-6509032E7FFB}" srcOrd="0" destOrd="6" presId="urn:microsoft.com/office/officeart/2005/8/layout/hList1"/>
    <dgm:cxn modelId="{EFDB53A5-B448-4D18-94C8-1EF6A39E55B1}" srcId="{F7220F5E-52B5-4DAC-BD4D-5EA55B26AA97}" destId="{C7B984E8-7A1E-45A9-8DE4-E5AFFAA6B614}" srcOrd="2" destOrd="0" parTransId="{6A8FADC3-145C-4676-9DA9-A1CE0825EB16}" sibTransId="{CD7C27AF-BE23-4E76-92CE-C142C6F6AF9F}"/>
    <dgm:cxn modelId="{9AB9752C-00CA-4D9A-A90E-235F31D9659A}" srcId="{4952E3BD-3A2D-4AC1-A892-6A40AAC2909A}" destId="{A13BF3B4-10DF-4AB7-8CBD-D346039C15A7}" srcOrd="0" destOrd="0" parTransId="{0C5FD386-1F5C-41B4-AC8A-7F0AC66A4AE8}" sibTransId="{1B62D1CB-D225-4A34-B022-E283CFAA24B9}"/>
    <dgm:cxn modelId="{C7568254-9011-4593-AB18-ACB5A5594D9C}" srcId="{4952E3BD-3A2D-4AC1-A892-6A40AAC2909A}" destId="{017ADD9D-1D2B-498C-A44B-C5D8C2F0ADF2}" srcOrd="5" destOrd="0" parTransId="{4FE9D969-D8C1-4219-AEF7-82D16E750BC6}" sibTransId="{A707EBD8-1647-4216-B6D6-9CFE0976DEC4}"/>
    <dgm:cxn modelId="{5F7E9BEF-B632-43B1-9882-718F8447F442}" srcId="{4952E3BD-3A2D-4AC1-A892-6A40AAC2909A}" destId="{298E019F-6CEC-456B-99D8-9687F565F57E}" srcOrd="3" destOrd="0" parTransId="{7BB7AF7F-6082-4969-A2EF-3296367D7A1E}" sibTransId="{43DA87C0-0FAC-422F-8D8E-D145817322C2}"/>
    <dgm:cxn modelId="{80CE0FCA-1843-4567-A227-2263890AF319}" srcId="{4952E3BD-3A2D-4AC1-A892-6A40AAC2909A}" destId="{F4D1F982-E617-4F94-89C9-67BD4EA4B58C}" srcOrd="4" destOrd="0" parTransId="{3382DE8B-BBCD-4FF6-8DCE-39989F62B357}" sibTransId="{FE667C22-8363-4B8F-8900-AFBD4E7E5E48}"/>
    <dgm:cxn modelId="{B1083A0B-0636-47CB-BE79-8F3B6073D8D8}" srcId="{4952E3BD-3A2D-4AC1-A892-6A40AAC2909A}" destId="{ED39ADBE-C809-40C3-AE46-C422E9844D48}" srcOrd="1" destOrd="0" parTransId="{03C98EBF-57B2-475B-A6A7-875937B1BA2F}" sibTransId="{E440CC55-C81A-477C-A0EF-3CA56A7EB2B2}"/>
    <dgm:cxn modelId="{8251D71E-2240-44B1-A979-703C146DDCCB}" type="presOf" srcId="{017ADD9D-1D2B-498C-A44B-C5D8C2F0ADF2}" destId="{65D122E1-3D7F-448B-B868-FD5AD931F198}" srcOrd="0" destOrd="5" presId="urn:microsoft.com/office/officeart/2005/8/layout/hList1"/>
    <dgm:cxn modelId="{A236EF89-1462-462D-B943-2E5F56EA63DE}" type="presOf" srcId="{0EA969EF-1BC7-4768-91AE-7F9721600712}" destId="{65D122E1-3D7F-448B-B868-FD5AD931F198}" srcOrd="0" destOrd="2" presId="urn:microsoft.com/office/officeart/2005/8/layout/hList1"/>
    <dgm:cxn modelId="{D5934516-68FF-44D5-BB75-A0843A70EF2E}" srcId="{F7220F5E-52B5-4DAC-BD4D-5EA55B26AA97}" destId="{4952E3BD-3A2D-4AC1-A892-6A40AAC2909A}" srcOrd="1" destOrd="0" parTransId="{F658F2E1-0BED-4006-B8D8-DB8814B770AA}" sibTransId="{4E95A04B-8792-4FB7-BC4D-3B2717E95BB2}"/>
    <dgm:cxn modelId="{B573C3FA-6E81-49C0-8D7D-4352F5EAED0A}" srcId="{123EF5AF-28DA-4F52-8F4F-CD50D7A8D8DD}" destId="{3EF5A898-4D75-49A8-8CF3-6FCB8EE2DB81}" srcOrd="6" destOrd="0" parTransId="{BF2A09C8-B219-44CB-A386-4FEE3C86C2E3}" sibTransId="{8141BC52-A595-4125-B230-EB4911A676F7}"/>
    <dgm:cxn modelId="{F374903B-13D9-48CD-8331-AD78338DC22A}" srcId="{123EF5AF-28DA-4F52-8F4F-CD50D7A8D8DD}" destId="{4745AFF9-0AAA-4DFF-89EE-88AE5404E663}" srcOrd="5" destOrd="0" parTransId="{1C3BA8D9-239D-4B8A-92C5-39BE7EB2D5DC}" sibTransId="{CAA47151-2C9B-46BB-8516-CF42F0988367}"/>
    <dgm:cxn modelId="{1B35CE1D-D54B-4E4E-9863-68BFC13B049E}" type="presOf" srcId="{A13BF3B4-10DF-4AB7-8CBD-D346039C15A7}" destId="{65D122E1-3D7F-448B-B868-FD5AD931F198}" srcOrd="0" destOrd="0" presId="urn:microsoft.com/office/officeart/2005/8/layout/hList1"/>
    <dgm:cxn modelId="{E08CF7D5-29EC-4B89-AEE6-4EEE2F8131CB}" srcId="{4952E3BD-3A2D-4AC1-A892-6A40AAC2909A}" destId="{69174E97-F2BC-4513-8F7E-293C2A884C65}" srcOrd="6" destOrd="0" parTransId="{9BACB56B-D1C4-428A-85C5-98877277620F}" sibTransId="{6309C3B8-A53D-48E8-A1F1-2B421846147F}"/>
    <dgm:cxn modelId="{F9926538-0CF1-4806-AB70-5FD7B7223D29}" type="presOf" srcId="{C7B984E8-7A1E-45A9-8DE4-E5AFFAA6B614}" destId="{D8A53CE3-DE8A-4C22-99D6-CB23EB578F0E}" srcOrd="0" destOrd="0" presId="urn:microsoft.com/office/officeart/2005/8/layout/hList1"/>
    <dgm:cxn modelId="{992FAD3A-A5F5-4798-9E40-7C81BB896C15}" srcId="{123EF5AF-28DA-4F52-8F4F-CD50D7A8D8DD}" destId="{AA796CF3-F5D5-4AA3-9216-1657A88F37F9}" srcOrd="0" destOrd="0" parTransId="{3469F8E8-1377-4705-BA60-8BC627DB63A8}" sibTransId="{C15D9AD5-C295-4C6B-A00B-6161ABC037D1}"/>
    <dgm:cxn modelId="{BC2E0286-0FBC-4620-883E-EB0558E0C91E}" srcId="{4952E3BD-3A2D-4AC1-A892-6A40AAC2909A}" destId="{0EA969EF-1BC7-4768-91AE-7F9721600712}" srcOrd="2" destOrd="0" parTransId="{15BD88C8-6B87-4416-AD5C-43B8065CC2FC}" sibTransId="{3802C475-40C5-45FB-B423-E27287558FF8}"/>
    <dgm:cxn modelId="{DCDDF512-C91F-4BA3-B34F-A842D86CB16F}" type="presOf" srcId="{4952E3BD-3A2D-4AC1-A892-6A40AAC2909A}" destId="{85D82113-4E2C-4B3F-98CB-064317A5CE96}" srcOrd="0" destOrd="0" presId="urn:microsoft.com/office/officeart/2005/8/layout/hList1"/>
    <dgm:cxn modelId="{CB894C04-1BD4-48AE-958D-B35BC04340C7}" type="presOf" srcId="{69174E97-F2BC-4513-8F7E-293C2A884C65}" destId="{65D122E1-3D7F-448B-B868-FD5AD931F198}" srcOrd="0" destOrd="6" presId="urn:microsoft.com/office/officeart/2005/8/layout/hList1"/>
    <dgm:cxn modelId="{DAA9714E-EE14-4063-9959-56C3DB32D6FF}" srcId="{123EF5AF-28DA-4F52-8F4F-CD50D7A8D8DD}" destId="{1A030877-113A-4427-9541-00A6917DB4FA}" srcOrd="3" destOrd="0" parTransId="{6CC3139A-EB08-479A-A08C-59D50DD17D9F}" sibTransId="{41E03AC3-F831-467D-A97A-DC2E3CE1F70A}"/>
    <dgm:cxn modelId="{629AAB74-1389-465F-96C2-358607340518}" type="presOf" srcId="{22E988F8-F875-48D4-B2D5-9F49DFC1F616}" destId="{1A2A4B79-A3F6-4FD5-8C00-6509032E7FFB}" srcOrd="0" destOrd="2" presId="urn:microsoft.com/office/officeart/2005/8/layout/hList1"/>
    <dgm:cxn modelId="{6E47197E-0E55-491B-9BC7-E3F997E39D76}" type="presOf" srcId="{4745AFF9-0AAA-4DFF-89EE-88AE5404E663}" destId="{1A2A4B79-A3F6-4FD5-8C00-6509032E7FFB}" srcOrd="0" destOrd="5" presId="urn:microsoft.com/office/officeart/2005/8/layout/hList1"/>
    <dgm:cxn modelId="{F94E5074-C69B-47B8-B906-628489CB37CB}" srcId="{123EF5AF-28DA-4F52-8F4F-CD50D7A8D8DD}" destId="{FB0DE268-D689-42D2-AD11-E65EDF5B2FD7}" srcOrd="1" destOrd="0" parTransId="{1D7F3FB7-8E1F-47CA-B4CB-0AF9FEE41EBE}" sibTransId="{6838340B-3BA3-42A7-B709-9E72409BAD94}"/>
    <dgm:cxn modelId="{18B9D3BB-7EEA-477F-937C-E08E3FA8A1B3}" type="presOf" srcId="{AA796CF3-F5D5-4AA3-9216-1657A88F37F9}" destId="{1A2A4B79-A3F6-4FD5-8C00-6509032E7FFB}" srcOrd="0" destOrd="0" presId="urn:microsoft.com/office/officeart/2005/8/layout/hList1"/>
    <dgm:cxn modelId="{AC9B232A-DCB5-46F8-A360-FDD608711377}" type="presOf" srcId="{F4D1F982-E617-4F94-89C9-67BD4EA4B58C}" destId="{65D122E1-3D7F-448B-B868-FD5AD931F198}" srcOrd="0" destOrd="4" presId="urn:microsoft.com/office/officeart/2005/8/layout/hList1"/>
    <dgm:cxn modelId="{2F05AAA3-6228-4A4E-8B7C-88745A9ED12B}" type="presOf" srcId="{298E019F-6CEC-456B-99D8-9687F565F57E}" destId="{65D122E1-3D7F-448B-B868-FD5AD931F198}" srcOrd="0" destOrd="3" presId="urn:microsoft.com/office/officeart/2005/8/layout/hList1"/>
    <dgm:cxn modelId="{CA17263E-B320-4525-A511-A206558BB9D6}" type="presOf" srcId="{F7220F5E-52B5-4DAC-BD4D-5EA55B26AA97}" destId="{A13D80A8-540D-4BA7-B221-285A4EFE2946}" srcOrd="0" destOrd="0" presId="urn:microsoft.com/office/officeart/2005/8/layout/hList1"/>
    <dgm:cxn modelId="{237F8DFA-C53D-49FF-9E79-9C801081FAD1}" srcId="{F7220F5E-52B5-4DAC-BD4D-5EA55B26AA97}" destId="{123EF5AF-28DA-4F52-8F4F-CD50D7A8D8DD}" srcOrd="0" destOrd="0" parTransId="{D7A814A2-49A1-4F55-9A98-A39E7F655177}" sibTransId="{EC32657A-0E08-40B4-AD55-3623E010BA58}"/>
    <dgm:cxn modelId="{FFE9C79D-CCB7-4D27-94AC-F31220D5CE50}" srcId="{C7B984E8-7A1E-45A9-8DE4-E5AFFAA6B614}" destId="{C80C1EED-EE3E-4ECE-8B73-74329AEC909C}" srcOrd="0" destOrd="0" parTransId="{D025104F-B66D-4FFC-8DB3-F4B45441D986}" sibTransId="{12C5B3D7-CE41-4227-AA3C-7F1F306199B7}"/>
    <dgm:cxn modelId="{AEC8ED7E-8834-4AD4-8FE1-4E3D0D5F0EDD}" type="presOf" srcId="{C80C1EED-EE3E-4ECE-8B73-74329AEC909C}" destId="{E0C72A1B-45D5-4820-938F-6CBFEFE696B5}" srcOrd="0" destOrd="0" presId="urn:microsoft.com/office/officeart/2005/8/layout/hList1"/>
    <dgm:cxn modelId="{759BC06A-602E-45C9-8228-20A5181D37DF}" type="presOf" srcId="{ED39ADBE-C809-40C3-AE46-C422E9844D48}" destId="{65D122E1-3D7F-448B-B868-FD5AD931F198}" srcOrd="0" destOrd="1" presId="urn:microsoft.com/office/officeart/2005/8/layout/hList1"/>
    <dgm:cxn modelId="{BDE20619-CDC4-43EA-A143-DF4A73A76C5F}" type="presOf" srcId="{1A030877-113A-4427-9541-00A6917DB4FA}" destId="{1A2A4B79-A3F6-4FD5-8C00-6509032E7FFB}" srcOrd="0" destOrd="3" presId="urn:microsoft.com/office/officeart/2005/8/layout/hList1"/>
    <dgm:cxn modelId="{B7923EC2-E9D4-49DF-8CE3-35108AC8AA32}" type="presOf" srcId="{FB0DE268-D689-42D2-AD11-E65EDF5B2FD7}" destId="{1A2A4B79-A3F6-4FD5-8C00-6509032E7FFB}" srcOrd="0" destOrd="1" presId="urn:microsoft.com/office/officeart/2005/8/layout/hList1"/>
    <dgm:cxn modelId="{3E95919C-366B-4679-8B9E-E64B89DE1104}" srcId="{123EF5AF-28DA-4F52-8F4F-CD50D7A8D8DD}" destId="{22E988F8-F875-48D4-B2D5-9F49DFC1F616}" srcOrd="2" destOrd="0" parTransId="{A8E38F88-FCB7-4E30-9E2D-0A6C55E8D93E}" sibTransId="{63ECE1E6-B098-42C1-BB71-B7E98B84D248}"/>
    <dgm:cxn modelId="{7CCF5E47-22A3-4001-AF71-AAB9EEC65637}" srcId="{123EF5AF-28DA-4F52-8F4F-CD50D7A8D8DD}" destId="{8DB380F3-3268-408F-AE8C-16AFD1F7F9AF}" srcOrd="4" destOrd="0" parTransId="{B927BA79-2742-4C0A-A6E2-918B97BC482C}" sibTransId="{D79913F2-0E4C-4BA2-B0F4-DD43E36A9C83}"/>
    <dgm:cxn modelId="{D1427CD1-70B2-431B-A0BA-20BD654558FF}" type="presParOf" srcId="{A13D80A8-540D-4BA7-B221-285A4EFE2946}" destId="{2CD7AEA4-E415-4855-BE66-BD3FAC2B78A7}" srcOrd="0" destOrd="0" presId="urn:microsoft.com/office/officeart/2005/8/layout/hList1"/>
    <dgm:cxn modelId="{7A7B6BF9-5D6F-41E7-9991-8E0E67C63ECC}" type="presParOf" srcId="{2CD7AEA4-E415-4855-BE66-BD3FAC2B78A7}" destId="{2AA9D962-B937-4F27-9EE1-EBECBEE68B8F}" srcOrd="0" destOrd="0" presId="urn:microsoft.com/office/officeart/2005/8/layout/hList1"/>
    <dgm:cxn modelId="{A149FA08-57E2-4556-BD99-76D1AD31CCE7}" type="presParOf" srcId="{2CD7AEA4-E415-4855-BE66-BD3FAC2B78A7}" destId="{1A2A4B79-A3F6-4FD5-8C00-6509032E7FFB}" srcOrd="1" destOrd="0" presId="urn:microsoft.com/office/officeart/2005/8/layout/hList1"/>
    <dgm:cxn modelId="{DCE14975-842A-480A-8CC5-89EE9B78C973}" type="presParOf" srcId="{A13D80A8-540D-4BA7-B221-285A4EFE2946}" destId="{4EDB8506-302C-4BC2-8DFA-A8261C5EF4DA}" srcOrd="1" destOrd="0" presId="urn:microsoft.com/office/officeart/2005/8/layout/hList1"/>
    <dgm:cxn modelId="{D632CF78-C0CA-4D06-BE9C-393D12D507E2}" type="presParOf" srcId="{A13D80A8-540D-4BA7-B221-285A4EFE2946}" destId="{8A4C11C7-18F2-453F-A789-2B3557A05BD3}" srcOrd="2" destOrd="0" presId="urn:microsoft.com/office/officeart/2005/8/layout/hList1"/>
    <dgm:cxn modelId="{0CBF6107-DCEA-42DE-8110-DDC035A5B2FB}" type="presParOf" srcId="{8A4C11C7-18F2-453F-A789-2B3557A05BD3}" destId="{85D82113-4E2C-4B3F-98CB-064317A5CE96}" srcOrd="0" destOrd="0" presId="urn:microsoft.com/office/officeart/2005/8/layout/hList1"/>
    <dgm:cxn modelId="{A4256E3B-4C37-4B3A-B578-E74BCF24E0F6}" type="presParOf" srcId="{8A4C11C7-18F2-453F-A789-2B3557A05BD3}" destId="{65D122E1-3D7F-448B-B868-FD5AD931F198}" srcOrd="1" destOrd="0" presId="urn:microsoft.com/office/officeart/2005/8/layout/hList1"/>
    <dgm:cxn modelId="{2E2A43E7-2B04-4F50-827A-19560675CBE8}" type="presParOf" srcId="{A13D80A8-540D-4BA7-B221-285A4EFE2946}" destId="{2A2C9821-EDA6-468F-A1DD-A1153B2A4FBC}" srcOrd="3" destOrd="0" presId="urn:microsoft.com/office/officeart/2005/8/layout/hList1"/>
    <dgm:cxn modelId="{9F8276CC-84EF-4554-A573-5796201DDC9C}" type="presParOf" srcId="{A13D80A8-540D-4BA7-B221-285A4EFE2946}" destId="{4BE25A48-BCF5-4234-AC43-AD3A2D1DD1E1}" srcOrd="4" destOrd="0" presId="urn:microsoft.com/office/officeart/2005/8/layout/hList1"/>
    <dgm:cxn modelId="{D1E16C93-48A6-4C0C-90C1-5F548F35ADCC}" type="presParOf" srcId="{4BE25A48-BCF5-4234-AC43-AD3A2D1DD1E1}" destId="{D8A53CE3-DE8A-4C22-99D6-CB23EB578F0E}" srcOrd="0" destOrd="0" presId="urn:microsoft.com/office/officeart/2005/8/layout/hList1"/>
    <dgm:cxn modelId="{B9E220FD-6C68-400F-8AB7-CC4A71C9B10F}" type="presParOf" srcId="{4BE25A48-BCF5-4234-AC43-AD3A2D1DD1E1}" destId="{E0C72A1B-45D5-4820-938F-6CBFEFE696B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318C0C-3FDB-408B-A5F8-87BEB510865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9A650538-5AD7-46C1-9400-FF7E7A639F45}">
      <dgm:prSet phldrT="[文本]" custT="1"/>
      <dgm:spPr/>
      <dgm:t>
        <a:bodyPr/>
        <a:lstStyle/>
        <a:p>
          <a:r>
            <a:rPr lang="zh-CN" altLang="en-US" sz="2000" dirty="0" smtClean="0"/>
            <a:t>数据类型：常量、变量</a:t>
          </a:r>
          <a:endParaRPr lang="zh-CN" altLang="en-US" sz="2000" dirty="0"/>
        </a:p>
      </dgm:t>
    </dgm:pt>
    <dgm:pt modelId="{575DCBED-345A-4015-B171-688A5D7A99FC}" type="parTrans" cxnId="{BA3FFA25-D9C4-4363-A10B-8A1450894B60}">
      <dgm:prSet/>
      <dgm:spPr/>
      <dgm:t>
        <a:bodyPr/>
        <a:lstStyle/>
        <a:p>
          <a:endParaRPr lang="zh-CN" altLang="en-US"/>
        </a:p>
      </dgm:t>
    </dgm:pt>
    <dgm:pt modelId="{74EA80C5-7760-4F20-A3F4-3F8908D4E674}" type="sibTrans" cxnId="{BA3FFA25-D9C4-4363-A10B-8A1450894B60}">
      <dgm:prSet/>
      <dgm:spPr/>
      <dgm:t>
        <a:bodyPr/>
        <a:lstStyle/>
        <a:p>
          <a:endParaRPr lang="zh-CN" altLang="en-US"/>
        </a:p>
      </dgm:t>
    </dgm:pt>
    <dgm:pt modelId="{397FF422-5770-4AE8-B6DB-5AFE5020D0FE}">
      <dgm:prSet phldrT="[文本]" custT="1"/>
      <dgm:spPr/>
      <dgm:t>
        <a:bodyPr/>
        <a:lstStyle/>
        <a:p>
          <a:r>
            <a:rPr lang="zh-CN" altLang="en-US" sz="2000" dirty="0" smtClean="0"/>
            <a:t>定义变量：名称、类型、变量名标签、</a:t>
          </a:r>
          <a:r>
            <a:rPr lang="zh-CN" altLang="en-US" sz="2000" dirty="0" smtClean="0">
              <a:solidFill>
                <a:srgbClr val="FF0000"/>
              </a:solidFill>
            </a:rPr>
            <a:t>变量值标签、缺失值的定义</a:t>
          </a:r>
          <a:r>
            <a:rPr lang="zh-CN" altLang="en-US" sz="2000" dirty="0" smtClean="0"/>
            <a:t>、数据的显示（显示宽度、列宽度、对齐方式）、</a:t>
          </a:r>
          <a:r>
            <a:rPr lang="zh-CN" altLang="en-US" sz="2000" dirty="0" smtClean="0">
              <a:solidFill>
                <a:srgbClr val="FF0000"/>
              </a:solidFill>
            </a:rPr>
            <a:t>测量尺度</a:t>
          </a:r>
          <a:r>
            <a:rPr lang="zh-CN" altLang="en-US" sz="2000" dirty="0" smtClean="0"/>
            <a:t>和角色</a:t>
          </a:r>
          <a:endParaRPr lang="zh-CN" altLang="en-US" sz="2000" dirty="0"/>
        </a:p>
      </dgm:t>
    </dgm:pt>
    <dgm:pt modelId="{1A32DB91-C823-427D-B958-21A0A371BA01}" type="parTrans" cxnId="{C3FF0DD0-2257-47A9-AE89-3A2F7279947E}">
      <dgm:prSet/>
      <dgm:spPr/>
      <dgm:t>
        <a:bodyPr/>
        <a:lstStyle/>
        <a:p>
          <a:endParaRPr lang="zh-CN" altLang="en-US"/>
        </a:p>
      </dgm:t>
    </dgm:pt>
    <dgm:pt modelId="{3F5DB84E-C242-4CDE-BEC9-313CCC37223A}" type="sibTrans" cxnId="{C3FF0DD0-2257-47A9-AE89-3A2F7279947E}">
      <dgm:prSet/>
      <dgm:spPr/>
      <dgm:t>
        <a:bodyPr/>
        <a:lstStyle/>
        <a:p>
          <a:endParaRPr lang="zh-CN" altLang="en-US"/>
        </a:p>
      </dgm:t>
    </dgm:pt>
    <dgm:pt modelId="{7718291B-A80E-4D84-B2B6-E0F0DD9EAE50}">
      <dgm:prSet phldrT="[文本]" custT="1"/>
      <dgm:spPr/>
      <dgm:t>
        <a:bodyPr/>
        <a:lstStyle/>
        <a:p>
          <a:r>
            <a:rPr lang="zh-CN" altLang="en-US" sz="2000" dirty="0" smtClean="0"/>
            <a:t>操作符与表达式：数学、关系和逻辑运算</a:t>
          </a:r>
          <a:endParaRPr lang="en-US" altLang="zh-CN" sz="2000" dirty="0" smtClean="0"/>
        </a:p>
      </dgm:t>
    </dgm:pt>
    <dgm:pt modelId="{D9079841-2A3F-4667-A4BD-04E0DF020D8A}" type="parTrans" cxnId="{516B2282-7B6C-4615-8AFC-1385948BB2FE}">
      <dgm:prSet/>
      <dgm:spPr/>
      <dgm:t>
        <a:bodyPr/>
        <a:lstStyle/>
        <a:p>
          <a:endParaRPr lang="zh-CN" altLang="en-US"/>
        </a:p>
      </dgm:t>
    </dgm:pt>
    <dgm:pt modelId="{6D54F007-6B49-4813-8B35-CEFBF996E7AA}" type="sibTrans" cxnId="{516B2282-7B6C-4615-8AFC-1385948BB2FE}">
      <dgm:prSet/>
      <dgm:spPr/>
      <dgm:t>
        <a:bodyPr/>
        <a:lstStyle/>
        <a:p>
          <a:endParaRPr lang="zh-CN" altLang="en-US"/>
        </a:p>
      </dgm:t>
    </dgm:pt>
    <dgm:pt modelId="{C4D448F2-2598-428C-8147-F3A60921F282}" type="pres">
      <dgm:prSet presAssocID="{DC318C0C-3FDB-408B-A5F8-87BEB5108655}" presName="linear" presStyleCnt="0">
        <dgm:presLayoutVars>
          <dgm:dir/>
          <dgm:animLvl val="lvl"/>
          <dgm:resizeHandles val="exact"/>
        </dgm:presLayoutVars>
      </dgm:prSet>
      <dgm:spPr/>
      <dgm:t>
        <a:bodyPr/>
        <a:lstStyle/>
        <a:p>
          <a:endParaRPr lang="zh-CN" altLang="en-US"/>
        </a:p>
      </dgm:t>
    </dgm:pt>
    <dgm:pt modelId="{F770B22F-573E-4BBB-B2B6-C98EBFEB6265}" type="pres">
      <dgm:prSet presAssocID="{9A650538-5AD7-46C1-9400-FF7E7A639F45}" presName="parentLin" presStyleCnt="0"/>
      <dgm:spPr/>
    </dgm:pt>
    <dgm:pt modelId="{F3D16CFE-9EDE-489D-80B1-FF03D632A013}" type="pres">
      <dgm:prSet presAssocID="{9A650538-5AD7-46C1-9400-FF7E7A639F45}" presName="parentLeftMargin" presStyleLbl="node1" presStyleIdx="0" presStyleCnt="3"/>
      <dgm:spPr/>
      <dgm:t>
        <a:bodyPr/>
        <a:lstStyle/>
        <a:p>
          <a:endParaRPr lang="zh-CN" altLang="en-US"/>
        </a:p>
      </dgm:t>
    </dgm:pt>
    <dgm:pt modelId="{DD5B9FE1-6BE4-4706-9383-2199D53BCBD0}" type="pres">
      <dgm:prSet presAssocID="{9A650538-5AD7-46C1-9400-FF7E7A639F45}" presName="parentText" presStyleLbl="node1" presStyleIdx="0" presStyleCnt="3" custScaleY="255450">
        <dgm:presLayoutVars>
          <dgm:chMax val="0"/>
          <dgm:bulletEnabled val="1"/>
        </dgm:presLayoutVars>
      </dgm:prSet>
      <dgm:spPr/>
      <dgm:t>
        <a:bodyPr/>
        <a:lstStyle/>
        <a:p>
          <a:endParaRPr lang="zh-CN" altLang="en-US"/>
        </a:p>
      </dgm:t>
    </dgm:pt>
    <dgm:pt modelId="{EB253FA1-1596-41B0-AC3B-4785E1CF0A37}" type="pres">
      <dgm:prSet presAssocID="{9A650538-5AD7-46C1-9400-FF7E7A639F45}" presName="negativeSpace" presStyleCnt="0"/>
      <dgm:spPr/>
    </dgm:pt>
    <dgm:pt modelId="{F4DE27B9-8A0F-45DB-84F1-B1424F8791FC}" type="pres">
      <dgm:prSet presAssocID="{9A650538-5AD7-46C1-9400-FF7E7A639F45}" presName="childText" presStyleLbl="conFgAcc1" presStyleIdx="0" presStyleCnt="3">
        <dgm:presLayoutVars>
          <dgm:bulletEnabled val="1"/>
        </dgm:presLayoutVars>
      </dgm:prSet>
      <dgm:spPr/>
    </dgm:pt>
    <dgm:pt modelId="{BD8C51DC-FCE6-4022-84DC-D582FA294D17}" type="pres">
      <dgm:prSet presAssocID="{74EA80C5-7760-4F20-A3F4-3F8908D4E674}" presName="spaceBetweenRectangles" presStyleCnt="0"/>
      <dgm:spPr/>
    </dgm:pt>
    <dgm:pt modelId="{C3FF79CD-00A0-46A8-A2C6-A0DFBAC7349B}" type="pres">
      <dgm:prSet presAssocID="{397FF422-5770-4AE8-B6DB-5AFE5020D0FE}" presName="parentLin" presStyleCnt="0"/>
      <dgm:spPr/>
    </dgm:pt>
    <dgm:pt modelId="{071ABBA0-E05B-405B-A3D9-45CDD1111FA8}" type="pres">
      <dgm:prSet presAssocID="{397FF422-5770-4AE8-B6DB-5AFE5020D0FE}" presName="parentLeftMargin" presStyleLbl="node1" presStyleIdx="0" presStyleCnt="3"/>
      <dgm:spPr/>
      <dgm:t>
        <a:bodyPr/>
        <a:lstStyle/>
        <a:p>
          <a:endParaRPr lang="zh-CN" altLang="en-US"/>
        </a:p>
      </dgm:t>
    </dgm:pt>
    <dgm:pt modelId="{6D891507-E903-43D8-A744-E0A8AD4AB7A7}" type="pres">
      <dgm:prSet presAssocID="{397FF422-5770-4AE8-B6DB-5AFE5020D0FE}" presName="parentText" presStyleLbl="node1" presStyleIdx="1" presStyleCnt="3" custScaleY="805711">
        <dgm:presLayoutVars>
          <dgm:chMax val="0"/>
          <dgm:bulletEnabled val="1"/>
        </dgm:presLayoutVars>
      </dgm:prSet>
      <dgm:spPr/>
      <dgm:t>
        <a:bodyPr/>
        <a:lstStyle/>
        <a:p>
          <a:endParaRPr lang="zh-CN" altLang="en-US"/>
        </a:p>
      </dgm:t>
    </dgm:pt>
    <dgm:pt modelId="{DE05958A-43B2-4538-B72D-F872ECAEAA3F}" type="pres">
      <dgm:prSet presAssocID="{397FF422-5770-4AE8-B6DB-5AFE5020D0FE}" presName="negativeSpace" presStyleCnt="0"/>
      <dgm:spPr/>
    </dgm:pt>
    <dgm:pt modelId="{57495A37-79B8-4D64-80E2-FE1BA4A4F559}" type="pres">
      <dgm:prSet presAssocID="{397FF422-5770-4AE8-B6DB-5AFE5020D0FE}" presName="childText" presStyleLbl="conFgAcc1" presStyleIdx="1" presStyleCnt="3">
        <dgm:presLayoutVars>
          <dgm:bulletEnabled val="1"/>
        </dgm:presLayoutVars>
      </dgm:prSet>
      <dgm:spPr/>
    </dgm:pt>
    <dgm:pt modelId="{CAC5D893-A9B0-46E0-9C63-4999D3FFD4FF}" type="pres">
      <dgm:prSet presAssocID="{3F5DB84E-C242-4CDE-BEC9-313CCC37223A}" presName="spaceBetweenRectangles" presStyleCnt="0"/>
      <dgm:spPr/>
    </dgm:pt>
    <dgm:pt modelId="{52705F70-691D-4890-B30C-4962F888C87F}" type="pres">
      <dgm:prSet presAssocID="{7718291B-A80E-4D84-B2B6-E0F0DD9EAE50}" presName="parentLin" presStyleCnt="0"/>
      <dgm:spPr/>
    </dgm:pt>
    <dgm:pt modelId="{187A82FF-3C1F-450E-AE7A-C99FC1E0EABF}" type="pres">
      <dgm:prSet presAssocID="{7718291B-A80E-4D84-B2B6-E0F0DD9EAE50}" presName="parentLeftMargin" presStyleLbl="node1" presStyleIdx="1" presStyleCnt="3"/>
      <dgm:spPr/>
      <dgm:t>
        <a:bodyPr/>
        <a:lstStyle/>
        <a:p>
          <a:endParaRPr lang="zh-CN" altLang="en-US"/>
        </a:p>
      </dgm:t>
    </dgm:pt>
    <dgm:pt modelId="{33FABF9D-8860-4575-9C7A-A99CD0307D99}" type="pres">
      <dgm:prSet presAssocID="{7718291B-A80E-4D84-B2B6-E0F0DD9EAE50}" presName="parentText" presStyleLbl="node1" presStyleIdx="2" presStyleCnt="3" custScaleX="101277" custScaleY="377806">
        <dgm:presLayoutVars>
          <dgm:chMax val="0"/>
          <dgm:bulletEnabled val="1"/>
        </dgm:presLayoutVars>
      </dgm:prSet>
      <dgm:spPr/>
      <dgm:t>
        <a:bodyPr/>
        <a:lstStyle/>
        <a:p>
          <a:endParaRPr lang="zh-CN" altLang="en-US"/>
        </a:p>
      </dgm:t>
    </dgm:pt>
    <dgm:pt modelId="{FD78272C-BB64-4A1E-A638-32D07DF83B3E}" type="pres">
      <dgm:prSet presAssocID="{7718291B-A80E-4D84-B2B6-E0F0DD9EAE50}" presName="negativeSpace" presStyleCnt="0"/>
      <dgm:spPr/>
    </dgm:pt>
    <dgm:pt modelId="{B84A75D8-E289-466E-85B4-65B641B5625C}" type="pres">
      <dgm:prSet presAssocID="{7718291B-A80E-4D84-B2B6-E0F0DD9EAE50}" presName="childText" presStyleLbl="conFgAcc1" presStyleIdx="2" presStyleCnt="3">
        <dgm:presLayoutVars>
          <dgm:bulletEnabled val="1"/>
        </dgm:presLayoutVars>
      </dgm:prSet>
      <dgm:spPr/>
    </dgm:pt>
  </dgm:ptLst>
  <dgm:cxnLst>
    <dgm:cxn modelId="{18D265A2-9C07-4905-BD34-54F4F6560FD1}" type="presOf" srcId="{7718291B-A80E-4D84-B2B6-E0F0DD9EAE50}" destId="{33FABF9D-8860-4575-9C7A-A99CD0307D99}" srcOrd="1" destOrd="0" presId="urn:microsoft.com/office/officeart/2005/8/layout/list1"/>
    <dgm:cxn modelId="{4EA2E713-028A-47C4-B256-24E524F54C34}" type="presOf" srcId="{397FF422-5770-4AE8-B6DB-5AFE5020D0FE}" destId="{6D891507-E903-43D8-A744-E0A8AD4AB7A7}" srcOrd="1" destOrd="0" presId="urn:microsoft.com/office/officeart/2005/8/layout/list1"/>
    <dgm:cxn modelId="{9D5E42F9-F0AE-410E-B999-BA5B7B719BDE}" type="presOf" srcId="{DC318C0C-3FDB-408B-A5F8-87BEB5108655}" destId="{C4D448F2-2598-428C-8147-F3A60921F282}" srcOrd="0" destOrd="0" presId="urn:microsoft.com/office/officeart/2005/8/layout/list1"/>
    <dgm:cxn modelId="{516B2282-7B6C-4615-8AFC-1385948BB2FE}" srcId="{DC318C0C-3FDB-408B-A5F8-87BEB5108655}" destId="{7718291B-A80E-4D84-B2B6-E0F0DD9EAE50}" srcOrd="2" destOrd="0" parTransId="{D9079841-2A3F-4667-A4BD-04E0DF020D8A}" sibTransId="{6D54F007-6B49-4813-8B35-CEFBF996E7AA}"/>
    <dgm:cxn modelId="{BA3FFA25-D9C4-4363-A10B-8A1450894B60}" srcId="{DC318C0C-3FDB-408B-A5F8-87BEB5108655}" destId="{9A650538-5AD7-46C1-9400-FF7E7A639F45}" srcOrd="0" destOrd="0" parTransId="{575DCBED-345A-4015-B171-688A5D7A99FC}" sibTransId="{74EA80C5-7760-4F20-A3F4-3F8908D4E674}"/>
    <dgm:cxn modelId="{C3FF0DD0-2257-47A9-AE89-3A2F7279947E}" srcId="{DC318C0C-3FDB-408B-A5F8-87BEB5108655}" destId="{397FF422-5770-4AE8-B6DB-5AFE5020D0FE}" srcOrd="1" destOrd="0" parTransId="{1A32DB91-C823-427D-B958-21A0A371BA01}" sibTransId="{3F5DB84E-C242-4CDE-BEC9-313CCC37223A}"/>
    <dgm:cxn modelId="{A06F8795-1D4D-4874-9953-8DD60DDE6759}" type="presOf" srcId="{7718291B-A80E-4D84-B2B6-E0F0DD9EAE50}" destId="{187A82FF-3C1F-450E-AE7A-C99FC1E0EABF}" srcOrd="0" destOrd="0" presId="urn:microsoft.com/office/officeart/2005/8/layout/list1"/>
    <dgm:cxn modelId="{82746985-B9B0-463D-AEB2-856408F2F474}" type="presOf" srcId="{9A650538-5AD7-46C1-9400-FF7E7A639F45}" destId="{F3D16CFE-9EDE-489D-80B1-FF03D632A013}" srcOrd="0" destOrd="0" presId="urn:microsoft.com/office/officeart/2005/8/layout/list1"/>
    <dgm:cxn modelId="{7FCFFCD3-EAD5-4E10-9C0F-F2CECF42FBF6}" type="presOf" srcId="{397FF422-5770-4AE8-B6DB-5AFE5020D0FE}" destId="{071ABBA0-E05B-405B-A3D9-45CDD1111FA8}" srcOrd="0" destOrd="0" presId="urn:microsoft.com/office/officeart/2005/8/layout/list1"/>
    <dgm:cxn modelId="{49CFFC01-1DF0-4B9E-A5C8-627ECB93641D}" type="presOf" srcId="{9A650538-5AD7-46C1-9400-FF7E7A639F45}" destId="{DD5B9FE1-6BE4-4706-9383-2199D53BCBD0}" srcOrd="1" destOrd="0" presId="urn:microsoft.com/office/officeart/2005/8/layout/list1"/>
    <dgm:cxn modelId="{DE6CA903-1D66-4657-8859-829A15063EE6}" type="presParOf" srcId="{C4D448F2-2598-428C-8147-F3A60921F282}" destId="{F770B22F-573E-4BBB-B2B6-C98EBFEB6265}" srcOrd="0" destOrd="0" presId="urn:microsoft.com/office/officeart/2005/8/layout/list1"/>
    <dgm:cxn modelId="{C440DA15-658B-4794-BD49-180D6CEE8954}" type="presParOf" srcId="{F770B22F-573E-4BBB-B2B6-C98EBFEB6265}" destId="{F3D16CFE-9EDE-489D-80B1-FF03D632A013}" srcOrd="0" destOrd="0" presId="urn:microsoft.com/office/officeart/2005/8/layout/list1"/>
    <dgm:cxn modelId="{D309A31C-344B-4521-9497-657E53A56659}" type="presParOf" srcId="{F770B22F-573E-4BBB-B2B6-C98EBFEB6265}" destId="{DD5B9FE1-6BE4-4706-9383-2199D53BCBD0}" srcOrd="1" destOrd="0" presId="urn:microsoft.com/office/officeart/2005/8/layout/list1"/>
    <dgm:cxn modelId="{D9A5666C-1978-4A8A-90D4-9268ACE68C4A}" type="presParOf" srcId="{C4D448F2-2598-428C-8147-F3A60921F282}" destId="{EB253FA1-1596-41B0-AC3B-4785E1CF0A37}" srcOrd="1" destOrd="0" presId="urn:microsoft.com/office/officeart/2005/8/layout/list1"/>
    <dgm:cxn modelId="{EADB83B4-43A3-4863-9B14-6116B1869CBB}" type="presParOf" srcId="{C4D448F2-2598-428C-8147-F3A60921F282}" destId="{F4DE27B9-8A0F-45DB-84F1-B1424F8791FC}" srcOrd="2" destOrd="0" presId="urn:microsoft.com/office/officeart/2005/8/layout/list1"/>
    <dgm:cxn modelId="{61D25E1F-1BE4-46CD-BF03-4FEA0D618252}" type="presParOf" srcId="{C4D448F2-2598-428C-8147-F3A60921F282}" destId="{BD8C51DC-FCE6-4022-84DC-D582FA294D17}" srcOrd="3" destOrd="0" presId="urn:microsoft.com/office/officeart/2005/8/layout/list1"/>
    <dgm:cxn modelId="{AE9760F9-AB96-4C54-A991-75D0AFE56AF7}" type="presParOf" srcId="{C4D448F2-2598-428C-8147-F3A60921F282}" destId="{C3FF79CD-00A0-46A8-A2C6-A0DFBAC7349B}" srcOrd="4" destOrd="0" presId="urn:microsoft.com/office/officeart/2005/8/layout/list1"/>
    <dgm:cxn modelId="{8D0E0E30-4354-4685-83C9-FFABD3661F58}" type="presParOf" srcId="{C3FF79CD-00A0-46A8-A2C6-A0DFBAC7349B}" destId="{071ABBA0-E05B-405B-A3D9-45CDD1111FA8}" srcOrd="0" destOrd="0" presId="urn:microsoft.com/office/officeart/2005/8/layout/list1"/>
    <dgm:cxn modelId="{724609C1-BBBF-4CF4-A080-9C0C65231701}" type="presParOf" srcId="{C3FF79CD-00A0-46A8-A2C6-A0DFBAC7349B}" destId="{6D891507-E903-43D8-A744-E0A8AD4AB7A7}" srcOrd="1" destOrd="0" presId="urn:microsoft.com/office/officeart/2005/8/layout/list1"/>
    <dgm:cxn modelId="{924D232C-A74C-41F6-BBAE-16E476DE9373}" type="presParOf" srcId="{C4D448F2-2598-428C-8147-F3A60921F282}" destId="{DE05958A-43B2-4538-B72D-F872ECAEAA3F}" srcOrd="5" destOrd="0" presId="urn:microsoft.com/office/officeart/2005/8/layout/list1"/>
    <dgm:cxn modelId="{E839920A-7AA9-4D69-993E-4D6004554B38}" type="presParOf" srcId="{C4D448F2-2598-428C-8147-F3A60921F282}" destId="{57495A37-79B8-4D64-80E2-FE1BA4A4F559}" srcOrd="6" destOrd="0" presId="urn:microsoft.com/office/officeart/2005/8/layout/list1"/>
    <dgm:cxn modelId="{A8EDB5A7-06BD-4F56-A61E-5DEAEF276A54}" type="presParOf" srcId="{C4D448F2-2598-428C-8147-F3A60921F282}" destId="{CAC5D893-A9B0-46E0-9C63-4999D3FFD4FF}" srcOrd="7" destOrd="0" presId="urn:microsoft.com/office/officeart/2005/8/layout/list1"/>
    <dgm:cxn modelId="{EED338D0-C06F-4E81-A374-4DFD35F2434D}" type="presParOf" srcId="{C4D448F2-2598-428C-8147-F3A60921F282}" destId="{52705F70-691D-4890-B30C-4962F888C87F}" srcOrd="8" destOrd="0" presId="urn:microsoft.com/office/officeart/2005/8/layout/list1"/>
    <dgm:cxn modelId="{21019113-8875-40C4-A241-1C9A962B341A}" type="presParOf" srcId="{52705F70-691D-4890-B30C-4962F888C87F}" destId="{187A82FF-3C1F-450E-AE7A-C99FC1E0EABF}" srcOrd="0" destOrd="0" presId="urn:microsoft.com/office/officeart/2005/8/layout/list1"/>
    <dgm:cxn modelId="{FBA0F0D6-96BB-4A78-A9F0-BE3C3DFBF12E}" type="presParOf" srcId="{52705F70-691D-4890-B30C-4962F888C87F}" destId="{33FABF9D-8860-4575-9C7A-A99CD0307D99}" srcOrd="1" destOrd="0" presId="urn:microsoft.com/office/officeart/2005/8/layout/list1"/>
    <dgm:cxn modelId="{B88B8F7B-AB1D-44CB-8269-FF3CD72F1CB7}" type="presParOf" srcId="{C4D448F2-2598-428C-8147-F3A60921F282}" destId="{FD78272C-BB64-4A1E-A638-32D07DF83B3E}" srcOrd="9" destOrd="0" presId="urn:microsoft.com/office/officeart/2005/8/layout/list1"/>
    <dgm:cxn modelId="{9D824F10-087F-47E2-B02E-DD84EBBD3048}" type="presParOf" srcId="{C4D448F2-2598-428C-8147-F3A60921F282}" destId="{B84A75D8-E289-466E-85B4-65B641B5625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015C47-6FD4-4533-AE93-FEB4BEBB0D2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8747AB00-DD8A-4894-957C-8BDE6A7A8630}">
      <dgm:prSet phldrT="[文本]"/>
      <dgm:spPr/>
      <dgm:t>
        <a:bodyPr/>
        <a:lstStyle/>
        <a:p>
          <a:r>
            <a:rPr lang="zh-CN" altLang="en-US" dirty="0" smtClean="0"/>
            <a:t>数值特征</a:t>
          </a:r>
          <a:endParaRPr lang="zh-CN" altLang="en-US" dirty="0"/>
        </a:p>
      </dgm:t>
    </dgm:pt>
    <dgm:pt modelId="{878DDCD3-0394-444A-B01A-EFD5B3E090F0}" type="parTrans" cxnId="{06F55EE1-5650-423E-BDCC-03049B7CD685}">
      <dgm:prSet/>
      <dgm:spPr/>
      <dgm:t>
        <a:bodyPr/>
        <a:lstStyle/>
        <a:p>
          <a:endParaRPr lang="zh-CN" altLang="en-US"/>
        </a:p>
      </dgm:t>
    </dgm:pt>
    <dgm:pt modelId="{C35877E5-EA1D-4984-902B-2EE7A5FF3AAD}" type="sibTrans" cxnId="{06F55EE1-5650-423E-BDCC-03049B7CD685}">
      <dgm:prSet/>
      <dgm:spPr/>
      <dgm:t>
        <a:bodyPr/>
        <a:lstStyle/>
        <a:p>
          <a:endParaRPr lang="zh-CN" altLang="en-US"/>
        </a:p>
      </dgm:t>
    </dgm:pt>
    <dgm:pt modelId="{0B3BBEB4-5C01-464E-B05D-46D560383857}">
      <dgm:prSet phldrT="[文本]"/>
      <dgm:spPr/>
      <dgm:t>
        <a:bodyPr/>
        <a:lstStyle/>
        <a:p>
          <a:r>
            <a:rPr lang="zh-CN" altLang="en-US" dirty="0" smtClean="0"/>
            <a:t>分布的集中趋势</a:t>
          </a:r>
          <a:endParaRPr lang="zh-CN" altLang="en-US" dirty="0"/>
        </a:p>
      </dgm:t>
    </dgm:pt>
    <dgm:pt modelId="{DE1E9BEF-F6E1-4C71-A287-995468B9FD55}" type="parTrans" cxnId="{316860AB-6ECE-4EB8-89C6-02C73CFB9609}">
      <dgm:prSet/>
      <dgm:spPr/>
      <dgm:t>
        <a:bodyPr/>
        <a:lstStyle/>
        <a:p>
          <a:endParaRPr lang="zh-CN" altLang="en-US"/>
        </a:p>
      </dgm:t>
    </dgm:pt>
    <dgm:pt modelId="{F3614A15-C961-4C07-8B64-1CCD2111BAF9}" type="sibTrans" cxnId="{316860AB-6ECE-4EB8-89C6-02C73CFB9609}">
      <dgm:prSet/>
      <dgm:spPr/>
      <dgm:t>
        <a:bodyPr/>
        <a:lstStyle/>
        <a:p>
          <a:endParaRPr lang="zh-CN" altLang="en-US"/>
        </a:p>
      </dgm:t>
    </dgm:pt>
    <dgm:pt modelId="{AA8EC79E-8E38-44D1-905A-8D77CFAC3E1E}">
      <dgm:prSet phldrT="[文本]"/>
      <dgm:spPr/>
      <dgm:t>
        <a:bodyPr/>
        <a:lstStyle/>
        <a:p>
          <a:r>
            <a:rPr lang="zh-CN" altLang="en-US" dirty="0" smtClean="0"/>
            <a:t>分布的离散程度</a:t>
          </a:r>
          <a:endParaRPr lang="zh-CN" altLang="en-US" dirty="0"/>
        </a:p>
      </dgm:t>
    </dgm:pt>
    <dgm:pt modelId="{66B9914D-A72F-415D-A674-385B31D5550A}" type="parTrans" cxnId="{5C4BBDCC-EB29-41F5-9FA0-FA7335A3BD6A}">
      <dgm:prSet/>
      <dgm:spPr/>
      <dgm:t>
        <a:bodyPr/>
        <a:lstStyle/>
        <a:p>
          <a:endParaRPr lang="zh-CN" altLang="en-US"/>
        </a:p>
      </dgm:t>
    </dgm:pt>
    <dgm:pt modelId="{2E3C82B6-A972-4683-ACAA-3887B268545E}" type="sibTrans" cxnId="{5C4BBDCC-EB29-41F5-9FA0-FA7335A3BD6A}">
      <dgm:prSet/>
      <dgm:spPr/>
      <dgm:t>
        <a:bodyPr/>
        <a:lstStyle/>
        <a:p>
          <a:endParaRPr lang="zh-CN" altLang="en-US"/>
        </a:p>
      </dgm:t>
    </dgm:pt>
    <dgm:pt modelId="{73017481-F72C-46D7-8369-5027E136EB5A}">
      <dgm:prSet phldrT="[文本]"/>
      <dgm:spPr/>
      <dgm:t>
        <a:bodyPr/>
        <a:lstStyle/>
        <a:p>
          <a:r>
            <a:rPr lang="zh-CN" altLang="en-US" dirty="0" smtClean="0"/>
            <a:t>描述</a:t>
          </a:r>
          <a:endParaRPr lang="zh-CN" altLang="en-US" dirty="0"/>
        </a:p>
      </dgm:t>
    </dgm:pt>
    <dgm:pt modelId="{A888F333-5950-49F3-B44A-F2392B2CFA85}" type="parTrans" cxnId="{6D1FA0DE-EB7A-44D7-93BE-FD47F0831B05}">
      <dgm:prSet/>
      <dgm:spPr/>
      <dgm:t>
        <a:bodyPr/>
        <a:lstStyle/>
        <a:p>
          <a:endParaRPr lang="zh-CN" altLang="en-US"/>
        </a:p>
      </dgm:t>
    </dgm:pt>
    <dgm:pt modelId="{F5D081A3-1323-4D35-9ED7-5FEECEFA1726}" type="sibTrans" cxnId="{6D1FA0DE-EB7A-44D7-93BE-FD47F0831B05}">
      <dgm:prSet/>
      <dgm:spPr/>
      <dgm:t>
        <a:bodyPr/>
        <a:lstStyle/>
        <a:p>
          <a:endParaRPr lang="zh-CN" altLang="en-US"/>
        </a:p>
      </dgm:t>
    </dgm:pt>
    <dgm:pt modelId="{12621A46-00C0-4FA5-95B2-24A841963BF7}">
      <dgm:prSet phldrT="[文本]"/>
      <dgm:spPr/>
      <dgm:t>
        <a:bodyPr/>
        <a:lstStyle/>
        <a:p>
          <a:r>
            <a:rPr lang="zh-CN" altLang="en-US" dirty="0" smtClean="0"/>
            <a:t>频数分析</a:t>
          </a:r>
          <a:endParaRPr lang="zh-CN" altLang="en-US" dirty="0"/>
        </a:p>
      </dgm:t>
    </dgm:pt>
    <dgm:pt modelId="{F620A582-7D91-4C3C-AA0E-78515122791C}" type="parTrans" cxnId="{EACBAAAF-2C2B-4623-8553-D89FBE0B55D5}">
      <dgm:prSet/>
      <dgm:spPr/>
      <dgm:t>
        <a:bodyPr/>
        <a:lstStyle/>
        <a:p>
          <a:endParaRPr lang="zh-CN" altLang="en-US"/>
        </a:p>
      </dgm:t>
    </dgm:pt>
    <dgm:pt modelId="{845FD29E-D905-4962-82A3-6AA454584378}" type="sibTrans" cxnId="{EACBAAAF-2C2B-4623-8553-D89FBE0B55D5}">
      <dgm:prSet/>
      <dgm:spPr/>
      <dgm:t>
        <a:bodyPr/>
        <a:lstStyle/>
        <a:p>
          <a:endParaRPr lang="zh-CN" altLang="en-US"/>
        </a:p>
      </dgm:t>
    </dgm:pt>
    <dgm:pt modelId="{D7A43A8B-D8C1-4095-BC22-77E61B3BD966}">
      <dgm:prSet phldrT="[文本]"/>
      <dgm:spPr/>
      <dgm:t>
        <a:bodyPr/>
        <a:lstStyle/>
        <a:p>
          <a:r>
            <a:rPr lang="zh-CN" altLang="en-US" dirty="0" smtClean="0"/>
            <a:t>报告</a:t>
          </a:r>
          <a:endParaRPr lang="zh-CN" altLang="en-US" dirty="0"/>
        </a:p>
      </dgm:t>
    </dgm:pt>
    <dgm:pt modelId="{00ABFFB8-7F70-4A54-9215-10EA072E2BF5}" type="parTrans" cxnId="{11592909-3D0B-46D7-88E7-9139B0E5C87B}">
      <dgm:prSet/>
      <dgm:spPr/>
      <dgm:t>
        <a:bodyPr/>
        <a:lstStyle/>
        <a:p>
          <a:endParaRPr lang="zh-CN" altLang="en-US"/>
        </a:p>
      </dgm:t>
    </dgm:pt>
    <dgm:pt modelId="{A5E954D3-5F3A-4BBF-B26A-38AE32C3AE3A}" type="sibTrans" cxnId="{11592909-3D0B-46D7-88E7-9139B0E5C87B}">
      <dgm:prSet/>
      <dgm:spPr/>
      <dgm:t>
        <a:bodyPr/>
        <a:lstStyle/>
        <a:p>
          <a:endParaRPr lang="zh-CN" altLang="en-US"/>
        </a:p>
      </dgm:t>
    </dgm:pt>
    <dgm:pt modelId="{60290E05-3F9C-4E16-A9C1-359001E1870E}">
      <dgm:prSet phldrT="[文本]"/>
      <dgm:spPr/>
      <dgm:t>
        <a:bodyPr/>
        <a:lstStyle/>
        <a:p>
          <a:r>
            <a:rPr lang="zh-CN" altLang="en-US" dirty="0" smtClean="0"/>
            <a:t>个案汇总</a:t>
          </a:r>
          <a:endParaRPr lang="zh-CN" altLang="en-US" dirty="0"/>
        </a:p>
      </dgm:t>
    </dgm:pt>
    <dgm:pt modelId="{C75A5D7B-AC3E-4C4B-B69F-34489EA59AA8}" type="parTrans" cxnId="{EB8FDB60-B0BB-4BF5-BC5B-F8B680F953F0}">
      <dgm:prSet/>
      <dgm:spPr/>
      <dgm:t>
        <a:bodyPr/>
        <a:lstStyle/>
        <a:p>
          <a:endParaRPr lang="zh-CN" altLang="en-US"/>
        </a:p>
      </dgm:t>
    </dgm:pt>
    <dgm:pt modelId="{480DB278-5123-4E4F-94F1-E3324469FFE6}" type="sibTrans" cxnId="{EB8FDB60-B0BB-4BF5-BC5B-F8B680F953F0}">
      <dgm:prSet/>
      <dgm:spPr/>
      <dgm:t>
        <a:bodyPr/>
        <a:lstStyle/>
        <a:p>
          <a:endParaRPr lang="zh-CN" altLang="en-US"/>
        </a:p>
      </dgm:t>
    </dgm:pt>
    <dgm:pt modelId="{AC7596CE-9218-41F8-8987-A11A3FD91F48}">
      <dgm:prSet phldrT="[文本]"/>
      <dgm:spPr/>
      <dgm:t>
        <a:bodyPr/>
        <a:lstStyle/>
        <a:p>
          <a:r>
            <a:rPr lang="zh-CN" altLang="en-US" dirty="0" smtClean="0"/>
            <a:t>按行汇总</a:t>
          </a:r>
          <a:endParaRPr lang="zh-CN" altLang="en-US" dirty="0"/>
        </a:p>
      </dgm:t>
    </dgm:pt>
    <dgm:pt modelId="{56E24DCC-4E74-468D-9DBE-649BE914CAF7}" type="parTrans" cxnId="{7412C997-8049-44C0-BF9C-7311A1D966D3}">
      <dgm:prSet/>
      <dgm:spPr/>
      <dgm:t>
        <a:bodyPr/>
        <a:lstStyle/>
        <a:p>
          <a:endParaRPr lang="zh-CN" altLang="en-US"/>
        </a:p>
      </dgm:t>
    </dgm:pt>
    <dgm:pt modelId="{A11312DE-A058-4DF2-9FA5-0A36C6706947}" type="sibTrans" cxnId="{7412C997-8049-44C0-BF9C-7311A1D966D3}">
      <dgm:prSet/>
      <dgm:spPr/>
      <dgm:t>
        <a:bodyPr/>
        <a:lstStyle/>
        <a:p>
          <a:endParaRPr lang="zh-CN" altLang="en-US"/>
        </a:p>
      </dgm:t>
    </dgm:pt>
    <dgm:pt modelId="{5817F9E5-B149-4310-90FA-9DD5859A8B0F}">
      <dgm:prSet phldrT="[文本]"/>
      <dgm:spPr/>
      <dgm:t>
        <a:bodyPr/>
        <a:lstStyle/>
        <a:p>
          <a:endParaRPr lang="zh-CN" altLang="en-US" dirty="0"/>
        </a:p>
      </dgm:t>
    </dgm:pt>
    <dgm:pt modelId="{7992EAB0-0460-4DEC-A0DC-B956EF25223F}" type="parTrans" cxnId="{1021D670-4B05-41C7-9F2D-77F9B2691D26}">
      <dgm:prSet/>
      <dgm:spPr/>
      <dgm:t>
        <a:bodyPr/>
        <a:lstStyle/>
        <a:p>
          <a:endParaRPr lang="zh-CN" altLang="en-US"/>
        </a:p>
      </dgm:t>
    </dgm:pt>
    <dgm:pt modelId="{E682580B-9DE0-4AC5-A7F8-F006D83C8294}" type="sibTrans" cxnId="{1021D670-4B05-41C7-9F2D-77F9B2691D26}">
      <dgm:prSet/>
      <dgm:spPr/>
      <dgm:t>
        <a:bodyPr/>
        <a:lstStyle/>
        <a:p>
          <a:endParaRPr lang="zh-CN" altLang="en-US"/>
        </a:p>
      </dgm:t>
    </dgm:pt>
    <dgm:pt modelId="{682D6B9D-BF73-4F80-A590-3A516D7189BD}">
      <dgm:prSet phldrT="[文本]"/>
      <dgm:spPr/>
      <dgm:t>
        <a:bodyPr/>
        <a:lstStyle/>
        <a:p>
          <a:r>
            <a:rPr lang="zh-CN" altLang="en-US" dirty="0" smtClean="0"/>
            <a:t>总体分布</a:t>
          </a:r>
          <a:endParaRPr lang="zh-CN" altLang="en-US" dirty="0"/>
        </a:p>
      </dgm:t>
    </dgm:pt>
    <dgm:pt modelId="{B3DAE890-4E72-43C7-87E5-00EAD6E3C26A}" type="parTrans" cxnId="{34184B97-DC45-494F-B9AB-642661C6B19F}">
      <dgm:prSet/>
      <dgm:spPr/>
      <dgm:t>
        <a:bodyPr/>
        <a:lstStyle/>
        <a:p>
          <a:endParaRPr lang="zh-CN" altLang="en-US"/>
        </a:p>
      </dgm:t>
    </dgm:pt>
    <dgm:pt modelId="{B006070C-57EE-474A-814C-CA4E63C4E67A}" type="sibTrans" cxnId="{34184B97-DC45-494F-B9AB-642661C6B19F}">
      <dgm:prSet/>
      <dgm:spPr/>
      <dgm:t>
        <a:bodyPr/>
        <a:lstStyle/>
        <a:p>
          <a:endParaRPr lang="zh-CN" altLang="en-US"/>
        </a:p>
      </dgm:t>
    </dgm:pt>
    <dgm:pt modelId="{D5831882-2A19-47FB-A166-AFC813CB792B}">
      <dgm:prSet/>
      <dgm:spPr/>
      <dgm:t>
        <a:bodyPr/>
        <a:lstStyle/>
        <a:p>
          <a:r>
            <a:rPr lang="zh-CN" altLang="en-US" smtClean="0"/>
            <a:t>描述性统计分析</a:t>
          </a:r>
          <a:endParaRPr lang="zh-CN" altLang="en-US" dirty="0"/>
        </a:p>
      </dgm:t>
    </dgm:pt>
    <dgm:pt modelId="{CA949D39-3D46-4B04-BB56-476301B9D47C}" type="parTrans" cxnId="{7A534E0E-27AD-4223-8883-54B5BC4363C4}">
      <dgm:prSet/>
      <dgm:spPr/>
      <dgm:t>
        <a:bodyPr/>
        <a:lstStyle/>
        <a:p>
          <a:endParaRPr lang="zh-CN" altLang="en-US"/>
        </a:p>
      </dgm:t>
    </dgm:pt>
    <dgm:pt modelId="{20E6B752-C9FA-4E64-BE32-7016C8D53A22}" type="sibTrans" cxnId="{7A534E0E-27AD-4223-8883-54B5BC4363C4}">
      <dgm:prSet/>
      <dgm:spPr/>
      <dgm:t>
        <a:bodyPr/>
        <a:lstStyle/>
        <a:p>
          <a:endParaRPr lang="zh-CN" altLang="en-US"/>
        </a:p>
      </dgm:t>
    </dgm:pt>
    <dgm:pt modelId="{1D7761DF-B199-4D1C-B079-46C905E4B372}">
      <dgm:prSet/>
      <dgm:spPr/>
      <dgm:t>
        <a:bodyPr/>
        <a:lstStyle/>
        <a:p>
          <a:r>
            <a:rPr lang="zh-CN" altLang="en-US" dirty="0" smtClean="0"/>
            <a:t>探索性分析</a:t>
          </a:r>
          <a:endParaRPr lang="zh-CN" altLang="en-US" dirty="0"/>
        </a:p>
      </dgm:t>
    </dgm:pt>
    <dgm:pt modelId="{28A05813-8C2F-4E60-AF13-20D46F83AFE8}" type="parTrans" cxnId="{D22B4BFE-00A7-4C73-993B-D126D4577DF4}">
      <dgm:prSet/>
      <dgm:spPr/>
      <dgm:t>
        <a:bodyPr/>
        <a:lstStyle/>
        <a:p>
          <a:endParaRPr lang="zh-CN" altLang="en-US"/>
        </a:p>
      </dgm:t>
    </dgm:pt>
    <dgm:pt modelId="{943DE177-363F-421C-9DD5-7400001D3AE6}" type="sibTrans" cxnId="{D22B4BFE-00A7-4C73-993B-D126D4577DF4}">
      <dgm:prSet/>
      <dgm:spPr/>
      <dgm:t>
        <a:bodyPr/>
        <a:lstStyle/>
        <a:p>
          <a:endParaRPr lang="zh-CN" altLang="en-US"/>
        </a:p>
      </dgm:t>
    </dgm:pt>
    <dgm:pt modelId="{F44820AF-B9F6-45E6-AD7C-8B33513DE399}">
      <dgm:prSet phldrT="[文本]"/>
      <dgm:spPr/>
      <dgm:t>
        <a:bodyPr/>
        <a:lstStyle/>
        <a:p>
          <a:r>
            <a:rPr lang="zh-CN" altLang="en-US" dirty="0" smtClean="0"/>
            <a:t>按列汇总</a:t>
          </a:r>
          <a:endParaRPr lang="zh-CN" altLang="en-US" dirty="0"/>
        </a:p>
      </dgm:t>
    </dgm:pt>
    <dgm:pt modelId="{FDF06ED4-F8E4-4E0C-B299-A4957F539CA6}" type="parTrans" cxnId="{DA5843C9-76DA-4C17-8DF9-3ECB6A5CAE18}">
      <dgm:prSet/>
      <dgm:spPr/>
      <dgm:t>
        <a:bodyPr/>
        <a:lstStyle/>
        <a:p>
          <a:endParaRPr lang="zh-CN" altLang="en-US"/>
        </a:p>
      </dgm:t>
    </dgm:pt>
    <dgm:pt modelId="{0DF86F09-A260-4C70-8CDB-86B0A52BD7EE}" type="sibTrans" cxnId="{DA5843C9-76DA-4C17-8DF9-3ECB6A5CAE18}">
      <dgm:prSet/>
      <dgm:spPr/>
      <dgm:t>
        <a:bodyPr/>
        <a:lstStyle/>
        <a:p>
          <a:endParaRPr lang="zh-CN" altLang="en-US"/>
        </a:p>
      </dgm:t>
    </dgm:pt>
    <dgm:pt modelId="{6F172C90-84FD-4CA8-B557-6B473E836037}" type="pres">
      <dgm:prSet presAssocID="{15015C47-6FD4-4533-AE93-FEB4BEBB0D2A}" presName="Name0" presStyleCnt="0">
        <dgm:presLayoutVars>
          <dgm:dir/>
          <dgm:animLvl val="lvl"/>
          <dgm:resizeHandles val="exact"/>
        </dgm:presLayoutVars>
      </dgm:prSet>
      <dgm:spPr/>
      <dgm:t>
        <a:bodyPr/>
        <a:lstStyle/>
        <a:p>
          <a:endParaRPr lang="zh-CN" altLang="en-US"/>
        </a:p>
      </dgm:t>
    </dgm:pt>
    <dgm:pt modelId="{BAD7EFB2-D257-489F-A0F2-EB6F473D1641}" type="pres">
      <dgm:prSet presAssocID="{8747AB00-DD8A-4894-957C-8BDE6A7A8630}" presName="composite" presStyleCnt="0"/>
      <dgm:spPr/>
    </dgm:pt>
    <dgm:pt modelId="{7F23A48F-5EE8-4669-8965-C90F2709D007}" type="pres">
      <dgm:prSet presAssocID="{8747AB00-DD8A-4894-957C-8BDE6A7A8630}" presName="parTx" presStyleLbl="alignNode1" presStyleIdx="0" presStyleCnt="3">
        <dgm:presLayoutVars>
          <dgm:chMax val="0"/>
          <dgm:chPref val="0"/>
          <dgm:bulletEnabled val="1"/>
        </dgm:presLayoutVars>
      </dgm:prSet>
      <dgm:spPr/>
      <dgm:t>
        <a:bodyPr/>
        <a:lstStyle/>
        <a:p>
          <a:endParaRPr lang="zh-CN" altLang="en-US"/>
        </a:p>
      </dgm:t>
    </dgm:pt>
    <dgm:pt modelId="{68E63BE1-AED1-4C8E-B768-AACBD2E07FBF}" type="pres">
      <dgm:prSet presAssocID="{8747AB00-DD8A-4894-957C-8BDE6A7A8630}" presName="desTx" presStyleLbl="alignAccFollowNode1" presStyleIdx="0" presStyleCnt="3">
        <dgm:presLayoutVars>
          <dgm:bulletEnabled val="1"/>
        </dgm:presLayoutVars>
      </dgm:prSet>
      <dgm:spPr/>
      <dgm:t>
        <a:bodyPr/>
        <a:lstStyle/>
        <a:p>
          <a:endParaRPr lang="zh-CN" altLang="en-US"/>
        </a:p>
      </dgm:t>
    </dgm:pt>
    <dgm:pt modelId="{9AA42B3E-96EE-40D5-9E36-BCA44C63F982}" type="pres">
      <dgm:prSet presAssocID="{C35877E5-EA1D-4984-902B-2EE7A5FF3AAD}" presName="space" presStyleCnt="0"/>
      <dgm:spPr/>
    </dgm:pt>
    <dgm:pt modelId="{3977BABC-2763-4553-8E42-E44CC0C2BC2D}" type="pres">
      <dgm:prSet presAssocID="{73017481-F72C-46D7-8369-5027E136EB5A}" presName="composite" presStyleCnt="0"/>
      <dgm:spPr/>
    </dgm:pt>
    <dgm:pt modelId="{0B3F46FB-65B8-428D-A8EB-E78E4A3BF8BD}" type="pres">
      <dgm:prSet presAssocID="{73017481-F72C-46D7-8369-5027E136EB5A}" presName="parTx" presStyleLbl="alignNode1" presStyleIdx="1" presStyleCnt="3">
        <dgm:presLayoutVars>
          <dgm:chMax val="0"/>
          <dgm:chPref val="0"/>
          <dgm:bulletEnabled val="1"/>
        </dgm:presLayoutVars>
      </dgm:prSet>
      <dgm:spPr/>
      <dgm:t>
        <a:bodyPr/>
        <a:lstStyle/>
        <a:p>
          <a:endParaRPr lang="zh-CN" altLang="en-US"/>
        </a:p>
      </dgm:t>
    </dgm:pt>
    <dgm:pt modelId="{B90C7D06-3EB6-4E37-BD34-CC7BE0DB2970}" type="pres">
      <dgm:prSet presAssocID="{73017481-F72C-46D7-8369-5027E136EB5A}" presName="desTx" presStyleLbl="alignAccFollowNode1" presStyleIdx="1" presStyleCnt="3">
        <dgm:presLayoutVars>
          <dgm:bulletEnabled val="1"/>
        </dgm:presLayoutVars>
      </dgm:prSet>
      <dgm:spPr/>
      <dgm:t>
        <a:bodyPr/>
        <a:lstStyle/>
        <a:p>
          <a:endParaRPr lang="zh-CN" altLang="en-US"/>
        </a:p>
      </dgm:t>
    </dgm:pt>
    <dgm:pt modelId="{6714215A-597F-4238-A34C-8B82A4C30348}" type="pres">
      <dgm:prSet presAssocID="{F5D081A3-1323-4D35-9ED7-5FEECEFA1726}" presName="space" presStyleCnt="0"/>
      <dgm:spPr/>
    </dgm:pt>
    <dgm:pt modelId="{71D03473-2ACD-4BD7-9D2E-CD612F8E909D}" type="pres">
      <dgm:prSet presAssocID="{D7A43A8B-D8C1-4095-BC22-77E61B3BD966}" presName="composite" presStyleCnt="0"/>
      <dgm:spPr/>
    </dgm:pt>
    <dgm:pt modelId="{C69E524E-A983-4F11-8967-04E3B2F29389}" type="pres">
      <dgm:prSet presAssocID="{D7A43A8B-D8C1-4095-BC22-77E61B3BD966}" presName="parTx" presStyleLbl="alignNode1" presStyleIdx="2" presStyleCnt="3">
        <dgm:presLayoutVars>
          <dgm:chMax val="0"/>
          <dgm:chPref val="0"/>
          <dgm:bulletEnabled val="1"/>
        </dgm:presLayoutVars>
      </dgm:prSet>
      <dgm:spPr/>
      <dgm:t>
        <a:bodyPr/>
        <a:lstStyle/>
        <a:p>
          <a:endParaRPr lang="zh-CN" altLang="en-US"/>
        </a:p>
      </dgm:t>
    </dgm:pt>
    <dgm:pt modelId="{0E210AC5-B36F-4A16-B6F2-09F47C277C85}" type="pres">
      <dgm:prSet presAssocID="{D7A43A8B-D8C1-4095-BC22-77E61B3BD966}" presName="desTx" presStyleLbl="alignAccFollowNode1" presStyleIdx="2" presStyleCnt="3">
        <dgm:presLayoutVars>
          <dgm:bulletEnabled val="1"/>
        </dgm:presLayoutVars>
      </dgm:prSet>
      <dgm:spPr/>
      <dgm:t>
        <a:bodyPr/>
        <a:lstStyle/>
        <a:p>
          <a:endParaRPr lang="zh-CN" altLang="en-US"/>
        </a:p>
      </dgm:t>
    </dgm:pt>
  </dgm:ptLst>
  <dgm:cxnLst>
    <dgm:cxn modelId="{A6CD462F-B954-4357-B95F-CD79F8CCFA15}" type="presOf" srcId="{60290E05-3F9C-4E16-A9C1-359001E1870E}" destId="{0E210AC5-B36F-4A16-B6F2-09F47C277C85}" srcOrd="0" destOrd="0" presId="urn:microsoft.com/office/officeart/2005/8/layout/hList1"/>
    <dgm:cxn modelId="{316860AB-6ECE-4EB8-89C6-02C73CFB9609}" srcId="{8747AB00-DD8A-4894-957C-8BDE6A7A8630}" destId="{0B3BBEB4-5C01-464E-B05D-46D560383857}" srcOrd="0" destOrd="0" parTransId="{DE1E9BEF-F6E1-4C71-A287-995468B9FD55}" sibTransId="{F3614A15-C961-4C07-8B64-1CCD2111BAF9}"/>
    <dgm:cxn modelId="{E563943B-243F-4981-8304-B6416F7F44B6}" type="presOf" srcId="{AA8EC79E-8E38-44D1-905A-8D77CFAC3E1E}" destId="{68E63BE1-AED1-4C8E-B768-AACBD2E07FBF}" srcOrd="0" destOrd="1" presId="urn:microsoft.com/office/officeart/2005/8/layout/hList1"/>
    <dgm:cxn modelId="{670D2B2F-D129-4B8B-AF79-AF4EC409FB89}" type="presOf" srcId="{8747AB00-DD8A-4894-957C-8BDE6A7A8630}" destId="{7F23A48F-5EE8-4669-8965-C90F2709D007}" srcOrd="0" destOrd="0" presId="urn:microsoft.com/office/officeart/2005/8/layout/hList1"/>
    <dgm:cxn modelId="{DA5843C9-76DA-4C17-8DF9-3ECB6A5CAE18}" srcId="{D7A43A8B-D8C1-4095-BC22-77E61B3BD966}" destId="{F44820AF-B9F6-45E6-AD7C-8B33513DE399}" srcOrd="2" destOrd="0" parTransId="{FDF06ED4-F8E4-4E0C-B299-A4957F539CA6}" sibTransId="{0DF86F09-A260-4C70-8CDB-86B0A52BD7EE}"/>
    <dgm:cxn modelId="{567F4341-8D3B-4DC6-8F25-70E24ED614B5}" type="presOf" srcId="{F44820AF-B9F6-45E6-AD7C-8B33513DE399}" destId="{0E210AC5-B36F-4A16-B6F2-09F47C277C85}" srcOrd="0" destOrd="2" presId="urn:microsoft.com/office/officeart/2005/8/layout/hList1"/>
    <dgm:cxn modelId="{7412C997-8049-44C0-BF9C-7311A1D966D3}" srcId="{D7A43A8B-D8C1-4095-BC22-77E61B3BD966}" destId="{AC7596CE-9218-41F8-8987-A11A3FD91F48}" srcOrd="1" destOrd="0" parTransId="{56E24DCC-4E74-468D-9DBE-649BE914CAF7}" sibTransId="{A11312DE-A058-4DF2-9FA5-0A36C6706947}"/>
    <dgm:cxn modelId="{6D1FA0DE-EB7A-44D7-93BE-FD47F0831B05}" srcId="{15015C47-6FD4-4533-AE93-FEB4BEBB0D2A}" destId="{73017481-F72C-46D7-8369-5027E136EB5A}" srcOrd="1" destOrd="0" parTransId="{A888F333-5950-49F3-B44A-F2392B2CFA85}" sibTransId="{F5D081A3-1323-4D35-9ED7-5FEECEFA1726}"/>
    <dgm:cxn modelId="{D22B4BFE-00A7-4C73-993B-D126D4577DF4}" srcId="{73017481-F72C-46D7-8369-5027E136EB5A}" destId="{1D7761DF-B199-4D1C-B079-46C905E4B372}" srcOrd="2" destOrd="0" parTransId="{28A05813-8C2F-4E60-AF13-20D46F83AFE8}" sibTransId="{943DE177-363F-421C-9DD5-7400001D3AE6}"/>
    <dgm:cxn modelId="{11592909-3D0B-46D7-88E7-9139B0E5C87B}" srcId="{15015C47-6FD4-4533-AE93-FEB4BEBB0D2A}" destId="{D7A43A8B-D8C1-4095-BC22-77E61B3BD966}" srcOrd="2" destOrd="0" parTransId="{00ABFFB8-7F70-4A54-9215-10EA072E2BF5}" sibTransId="{A5E954D3-5F3A-4BBF-B26A-38AE32C3AE3A}"/>
    <dgm:cxn modelId="{821E929B-BF98-4E57-BF28-882B0D431449}" type="presOf" srcId="{0B3BBEB4-5C01-464E-B05D-46D560383857}" destId="{68E63BE1-AED1-4C8E-B768-AACBD2E07FBF}" srcOrd="0" destOrd="0" presId="urn:microsoft.com/office/officeart/2005/8/layout/hList1"/>
    <dgm:cxn modelId="{98DC91D7-632A-49D9-9638-E475A0206952}" type="presOf" srcId="{12621A46-00C0-4FA5-95B2-24A841963BF7}" destId="{B90C7D06-3EB6-4E37-BD34-CC7BE0DB2970}" srcOrd="0" destOrd="0" presId="urn:microsoft.com/office/officeart/2005/8/layout/hList1"/>
    <dgm:cxn modelId="{EACBAAAF-2C2B-4623-8553-D89FBE0B55D5}" srcId="{73017481-F72C-46D7-8369-5027E136EB5A}" destId="{12621A46-00C0-4FA5-95B2-24A841963BF7}" srcOrd="0" destOrd="0" parTransId="{F620A582-7D91-4C3C-AA0E-78515122791C}" sibTransId="{845FD29E-D905-4962-82A3-6AA454584378}"/>
    <dgm:cxn modelId="{06F55EE1-5650-423E-BDCC-03049B7CD685}" srcId="{15015C47-6FD4-4533-AE93-FEB4BEBB0D2A}" destId="{8747AB00-DD8A-4894-957C-8BDE6A7A8630}" srcOrd="0" destOrd="0" parTransId="{878DDCD3-0394-444A-B01A-EFD5B3E090F0}" sibTransId="{C35877E5-EA1D-4984-902B-2EE7A5FF3AAD}"/>
    <dgm:cxn modelId="{58C7BB87-E022-4EC2-8534-072B4BDEAF37}" type="presOf" srcId="{D7A43A8B-D8C1-4095-BC22-77E61B3BD966}" destId="{C69E524E-A983-4F11-8967-04E3B2F29389}" srcOrd="0" destOrd="0" presId="urn:microsoft.com/office/officeart/2005/8/layout/hList1"/>
    <dgm:cxn modelId="{34184B97-DC45-494F-B9AB-642661C6B19F}" srcId="{8747AB00-DD8A-4894-957C-8BDE6A7A8630}" destId="{682D6B9D-BF73-4F80-A590-3A516D7189BD}" srcOrd="2" destOrd="0" parTransId="{B3DAE890-4E72-43C7-87E5-00EAD6E3C26A}" sibTransId="{B006070C-57EE-474A-814C-CA4E63C4E67A}"/>
    <dgm:cxn modelId="{EB8FDB60-B0BB-4BF5-BC5B-F8B680F953F0}" srcId="{D7A43A8B-D8C1-4095-BC22-77E61B3BD966}" destId="{60290E05-3F9C-4E16-A9C1-359001E1870E}" srcOrd="0" destOrd="0" parTransId="{C75A5D7B-AC3E-4C4B-B69F-34489EA59AA8}" sibTransId="{480DB278-5123-4E4F-94F1-E3324469FFE6}"/>
    <dgm:cxn modelId="{37DCBA06-7212-4375-821F-3266B6C29EE4}" type="presOf" srcId="{AC7596CE-9218-41F8-8987-A11A3FD91F48}" destId="{0E210AC5-B36F-4A16-B6F2-09F47C277C85}" srcOrd="0" destOrd="1" presId="urn:microsoft.com/office/officeart/2005/8/layout/hList1"/>
    <dgm:cxn modelId="{0B7B9001-A35F-40E6-B56A-E7D0BA4EAADA}" type="presOf" srcId="{5817F9E5-B149-4310-90FA-9DD5859A8B0F}" destId="{68E63BE1-AED1-4C8E-B768-AACBD2E07FBF}" srcOrd="0" destOrd="3" presId="urn:microsoft.com/office/officeart/2005/8/layout/hList1"/>
    <dgm:cxn modelId="{7A534E0E-27AD-4223-8883-54B5BC4363C4}" srcId="{73017481-F72C-46D7-8369-5027E136EB5A}" destId="{D5831882-2A19-47FB-A166-AFC813CB792B}" srcOrd="1" destOrd="0" parTransId="{CA949D39-3D46-4B04-BB56-476301B9D47C}" sibTransId="{20E6B752-C9FA-4E64-BE32-7016C8D53A22}"/>
    <dgm:cxn modelId="{1021D670-4B05-41C7-9F2D-77F9B2691D26}" srcId="{8747AB00-DD8A-4894-957C-8BDE6A7A8630}" destId="{5817F9E5-B149-4310-90FA-9DD5859A8B0F}" srcOrd="3" destOrd="0" parTransId="{7992EAB0-0460-4DEC-A0DC-B956EF25223F}" sibTransId="{E682580B-9DE0-4AC5-A7F8-F006D83C8294}"/>
    <dgm:cxn modelId="{9304526E-D704-459D-ABF9-6F972A99E50F}" type="presOf" srcId="{15015C47-6FD4-4533-AE93-FEB4BEBB0D2A}" destId="{6F172C90-84FD-4CA8-B557-6B473E836037}" srcOrd="0" destOrd="0" presId="urn:microsoft.com/office/officeart/2005/8/layout/hList1"/>
    <dgm:cxn modelId="{4870AB4A-B735-4629-B713-EA296B5B473C}" type="presOf" srcId="{682D6B9D-BF73-4F80-A590-3A516D7189BD}" destId="{68E63BE1-AED1-4C8E-B768-AACBD2E07FBF}" srcOrd="0" destOrd="2" presId="urn:microsoft.com/office/officeart/2005/8/layout/hList1"/>
    <dgm:cxn modelId="{1044B3A2-6C6D-44C6-8351-A579D87BFCEB}" type="presOf" srcId="{1D7761DF-B199-4D1C-B079-46C905E4B372}" destId="{B90C7D06-3EB6-4E37-BD34-CC7BE0DB2970}" srcOrd="0" destOrd="2" presId="urn:microsoft.com/office/officeart/2005/8/layout/hList1"/>
    <dgm:cxn modelId="{5C4BBDCC-EB29-41F5-9FA0-FA7335A3BD6A}" srcId="{8747AB00-DD8A-4894-957C-8BDE6A7A8630}" destId="{AA8EC79E-8E38-44D1-905A-8D77CFAC3E1E}" srcOrd="1" destOrd="0" parTransId="{66B9914D-A72F-415D-A674-385B31D5550A}" sibTransId="{2E3C82B6-A972-4683-ACAA-3887B268545E}"/>
    <dgm:cxn modelId="{68DDF90B-5B74-418A-8A35-3DB0C35FBCEF}" type="presOf" srcId="{D5831882-2A19-47FB-A166-AFC813CB792B}" destId="{B90C7D06-3EB6-4E37-BD34-CC7BE0DB2970}" srcOrd="0" destOrd="1" presId="urn:microsoft.com/office/officeart/2005/8/layout/hList1"/>
    <dgm:cxn modelId="{92E7A4B8-AE89-4634-8E4F-B5748B2FF0F0}" type="presOf" srcId="{73017481-F72C-46D7-8369-5027E136EB5A}" destId="{0B3F46FB-65B8-428D-A8EB-E78E4A3BF8BD}" srcOrd="0" destOrd="0" presId="urn:microsoft.com/office/officeart/2005/8/layout/hList1"/>
    <dgm:cxn modelId="{338A018F-8506-4D10-BAB8-AD9551CC5EC4}" type="presParOf" srcId="{6F172C90-84FD-4CA8-B557-6B473E836037}" destId="{BAD7EFB2-D257-489F-A0F2-EB6F473D1641}" srcOrd="0" destOrd="0" presId="urn:microsoft.com/office/officeart/2005/8/layout/hList1"/>
    <dgm:cxn modelId="{C1C9A8ED-A2C8-4916-96D9-7E6DB3A528DD}" type="presParOf" srcId="{BAD7EFB2-D257-489F-A0F2-EB6F473D1641}" destId="{7F23A48F-5EE8-4669-8965-C90F2709D007}" srcOrd="0" destOrd="0" presId="urn:microsoft.com/office/officeart/2005/8/layout/hList1"/>
    <dgm:cxn modelId="{FF640673-E378-4950-88AB-F61335CAB33F}" type="presParOf" srcId="{BAD7EFB2-D257-489F-A0F2-EB6F473D1641}" destId="{68E63BE1-AED1-4C8E-B768-AACBD2E07FBF}" srcOrd="1" destOrd="0" presId="urn:microsoft.com/office/officeart/2005/8/layout/hList1"/>
    <dgm:cxn modelId="{1547FAF9-164C-402F-B7FD-866D173BB930}" type="presParOf" srcId="{6F172C90-84FD-4CA8-B557-6B473E836037}" destId="{9AA42B3E-96EE-40D5-9E36-BCA44C63F982}" srcOrd="1" destOrd="0" presId="urn:microsoft.com/office/officeart/2005/8/layout/hList1"/>
    <dgm:cxn modelId="{B94F041E-5BF7-41D8-85F2-0FF14CC20277}" type="presParOf" srcId="{6F172C90-84FD-4CA8-B557-6B473E836037}" destId="{3977BABC-2763-4553-8E42-E44CC0C2BC2D}" srcOrd="2" destOrd="0" presId="urn:microsoft.com/office/officeart/2005/8/layout/hList1"/>
    <dgm:cxn modelId="{3DF4916C-3A5D-4DA3-9887-274151DDE562}" type="presParOf" srcId="{3977BABC-2763-4553-8E42-E44CC0C2BC2D}" destId="{0B3F46FB-65B8-428D-A8EB-E78E4A3BF8BD}" srcOrd="0" destOrd="0" presId="urn:microsoft.com/office/officeart/2005/8/layout/hList1"/>
    <dgm:cxn modelId="{7D2A8271-9BD8-4C0B-97B5-D4C9E3113832}" type="presParOf" srcId="{3977BABC-2763-4553-8E42-E44CC0C2BC2D}" destId="{B90C7D06-3EB6-4E37-BD34-CC7BE0DB2970}" srcOrd="1" destOrd="0" presId="urn:microsoft.com/office/officeart/2005/8/layout/hList1"/>
    <dgm:cxn modelId="{946E4504-DA99-43B9-A9A9-1CE55042B883}" type="presParOf" srcId="{6F172C90-84FD-4CA8-B557-6B473E836037}" destId="{6714215A-597F-4238-A34C-8B82A4C30348}" srcOrd="3" destOrd="0" presId="urn:microsoft.com/office/officeart/2005/8/layout/hList1"/>
    <dgm:cxn modelId="{FFCCAF15-F570-43F9-BAC1-6CFE9D56D150}" type="presParOf" srcId="{6F172C90-84FD-4CA8-B557-6B473E836037}" destId="{71D03473-2ACD-4BD7-9D2E-CD612F8E909D}" srcOrd="4" destOrd="0" presId="urn:microsoft.com/office/officeart/2005/8/layout/hList1"/>
    <dgm:cxn modelId="{C2BFB4EA-D7E2-454C-9A8D-67F388D25A06}" type="presParOf" srcId="{71D03473-2ACD-4BD7-9D2E-CD612F8E909D}" destId="{C69E524E-A983-4F11-8967-04E3B2F29389}" srcOrd="0" destOrd="0" presId="urn:microsoft.com/office/officeart/2005/8/layout/hList1"/>
    <dgm:cxn modelId="{F1A02DB6-FE68-43B6-B95F-CE94B0989038}" type="presParOf" srcId="{71D03473-2ACD-4BD7-9D2E-CD612F8E909D}" destId="{0E210AC5-B36F-4A16-B6F2-09F47C277C8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F9D1FD-1BE8-4ACE-96DF-0D223223094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9C92F8FA-98C3-4AA4-AD66-DDC54D0578F9}">
      <dgm:prSet phldrT="[文本]"/>
      <dgm:spPr/>
      <dgm:t>
        <a:bodyPr/>
        <a:lstStyle/>
        <a:p>
          <a:pPr algn="l"/>
          <a:r>
            <a:rPr lang="zh-CN" altLang="en-US" dirty="0" smtClean="0"/>
            <a:t>参数检验</a:t>
          </a:r>
          <a:endParaRPr lang="zh-CN" altLang="en-US" dirty="0"/>
        </a:p>
      </dgm:t>
    </dgm:pt>
    <dgm:pt modelId="{F2852E41-D065-4B86-9D42-D3EAC279E222}" type="parTrans" cxnId="{2771B629-E8A2-48CB-B5F6-2FFFD0142223}">
      <dgm:prSet/>
      <dgm:spPr/>
      <dgm:t>
        <a:bodyPr/>
        <a:lstStyle/>
        <a:p>
          <a:endParaRPr lang="zh-CN" altLang="en-US"/>
        </a:p>
      </dgm:t>
    </dgm:pt>
    <dgm:pt modelId="{CEA44097-2FD1-485F-942F-AA29906C25DC}" type="sibTrans" cxnId="{2771B629-E8A2-48CB-B5F6-2FFFD0142223}">
      <dgm:prSet/>
      <dgm:spPr/>
      <dgm:t>
        <a:bodyPr/>
        <a:lstStyle/>
        <a:p>
          <a:endParaRPr lang="zh-CN" altLang="en-US"/>
        </a:p>
      </dgm:t>
    </dgm:pt>
    <dgm:pt modelId="{D1F8B196-E6F9-4C52-9FA1-AC2D341C9B9A}">
      <dgm:prSet phldrT="[文本]"/>
      <dgm:spPr/>
      <dgm:t>
        <a:bodyPr/>
        <a:lstStyle/>
        <a:p>
          <a:r>
            <a:rPr lang="zh-CN" altLang="en-US" dirty="0" smtClean="0"/>
            <a:t>非参数检验</a:t>
          </a:r>
          <a:endParaRPr lang="zh-CN" altLang="en-US" dirty="0"/>
        </a:p>
      </dgm:t>
    </dgm:pt>
    <dgm:pt modelId="{F3C29FAF-6DB3-471C-AC0C-1D6110314539}" type="parTrans" cxnId="{52C8A2F3-4366-465C-A5B5-AAC95E4D15CC}">
      <dgm:prSet/>
      <dgm:spPr/>
      <dgm:t>
        <a:bodyPr/>
        <a:lstStyle/>
        <a:p>
          <a:endParaRPr lang="zh-CN" altLang="en-US"/>
        </a:p>
      </dgm:t>
    </dgm:pt>
    <dgm:pt modelId="{70AF35C8-7FAB-4CBE-B917-67CCDA4CE0BA}" type="sibTrans" cxnId="{52C8A2F3-4366-465C-A5B5-AAC95E4D15CC}">
      <dgm:prSet/>
      <dgm:spPr/>
      <dgm:t>
        <a:bodyPr/>
        <a:lstStyle/>
        <a:p>
          <a:endParaRPr lang="zh-CN" altLang="en-US"/>
        </a:p>
      </dgm:t>
    </dgm:pt>
    <dgm:pt modelId="{8FA5B850-DC42-479D-B16F-C7FCEDE2BB95}">
      <dgm:prSet phldrT="[文本]"/>
      <dgm:spPr/>
      <dgm:t>
        <a:bodyPr/>
        <a:lstStyle/>
        <a:p>
          <a:r>
            <a:rPr lang="zh-CN" altLang="en-US" dirty="0" smtClean="0"/>
            <a:t>概述</a:t>
          </a:r>
          <a:endParaRPr lang="zh-CN" altLang="en-US" dirty="0"/>
        </a:p>
      </dgm:t>
    </dgm:pt>
    <dgm:pt modelId="{6773659D-3373-486E-A874-4E0AF0F5250F}" type="parTrans" cxnId="{84552B2E-D6DE-4052-A86B-C50C4DED4AF4}">
      <dgm:prSet/>
      <dgm:spPr/>
      <dgm:t>
        <a:bodyPr/>
        <a:lstStyle/>
        <a:p>
          <a:endParaRPr lang="zh-CN" altLang="en-US"/>
        </a:p>
      </dgm:t>
    </dgm:pt>
    <dgm:pt modelId="{C22794E1-D1BD-4D68-B618-EFD4F2A2DCA7}" type="sibTrans" cxnId="{84552B2E-D6DE-4052-A86B-C50C4DED4AF4}">
      <dgm:prSet/>
      <dgm:spPr/>
      <dgm:t>
        <a:bodyPr/>
        <a:lstStyle/>
        <a:p>
          <a:endParaRPr lang="zh-CN" altLang="en-US"/>
        </a:p>
      </dgm:t>
    </dgm:pt>
    <dgm:pt modelId="{EDEEAE05-F399-4389-845A-6BEE81A084DB}">
      <dgm:prSet/>
      <dgm:spPr/>
      <dgm:t>
        <a:bodyPr/>
        <a:lstStyle/>
        <a:p>
          <a:endParaRPr lang="zh-CN" altLang="en-US" dirty="0"/>
        </a:p>
      </dgm:t>
    </dgm:pt>
    <dgm:pt modelId="{56B4A7DD-FA53-471C-B673-4E9512BD5AC7}" type="parTrans" cxnId="{4A499D87-53D4-42EA-B79B-F4613FCDB9CF}">
      <dgm:prSet/>
      <dgm:spPr/>
      <dgm:t>
        <a:bodyPr/>
        <a:lstStyle/>
        <a:p>
          <a:endParaRPr lang="zh-CN" altLang="en-US"/>
        </a:p>
      </dgm:t>
    </dgm:pt>
    <dgm:pt modelId="{4798866D-4DF8-46A0-8CF9-CEA7F0C989A5}" type="sibTrans" cxnId="{4A499D87-53D4-42EA-B79B-F4613FCDB9CF}">
      <dgm:prSet/>
      <dgm:spPr/>
      <dgm:t>
        <a:bodyPr/>
        <a:lstStyle/>
        <a:p>
          <a:endParaRPr lang="zh-CN" altLang="en-US"/>
        </a:p>
      </dgm:t>
    </dgm:pt>
    <dgm:pt modelId="{6585C4C5-0782-4BBD-BBC5-094BE9094FC4}">
      <dgm:prSet/>
      <dgm:spPr/>
      <dgm:t>
        <a:bodyPr/>
        <a:lstStyle/>
        <a:p>
          <a:endParaRPr lang="zh-CN" altLang="en-US" dirty="0"/>
        </a:p>
      </dgm:t>
    </dgm:pt>
    <dgm:pt modelId="{9E6983FF-9587-4CDD-983A-352279798953}" type="parTrans" cxnId="{23EC587C-58E0-4C9C-887C-8D887F298830}">
      <dgm:prSet/>
      <dgm:spPr/>
      <dgm:t>
        <a:bodyPr/>
        <a:lstStyle/>
        <a:p>
          <a:endParaRPr lang="zh-CN" altLang="en-US"/>
        </a:p>
      </dgm:t>
    </dgm:pt>
    <dgm:pt modelId="{1264D9C7-1042-4DF4-864D-B32ED4786C62}" type="sibTrans" cxnId="{23EC587C-58E0-4C9C-887C-8D887F298830}">
      <dgm:prSet/>
      <dgm:spPr/>
      <dgm:t>
        <a:bodyPr/>
        <a:lstStyle/>
        <a:p>
          <a:endParaRPr lang="zh-CN" altLang="en-US"/>
        </a:p>
      </dgm:t>
    </dgm:pt>
    <dgm:pt modelId="{8614DD2E-47AA-4D3F-96DC-94A13E9AFC8D}">
      <dgm:prSet phldrT="[文本]"/>
      <dgm:spPr/>
      <dgm:t>
        <a:bodyPr/>
        <a:lstStyle/>
        <a:p>
          <a:r>
            <a:rPr lang="en-US" altLang="zh-CN" dirty="0" smtClean="0"/>
            <a:t>t</a:t>
          </a:r>
          <a:r>
            <a:rPr lang="zh-CN" altLang="en-US" dirty="0" smtClean="0"/>
            <a:t>检验</a:t>
          </a:r>
          <a:endParaRPr lang="zh-CN" altLang="en-US" dirty="0"/>
        </a:p>
      </dgm:t>
    </dgm:pt>
    <dgm:pt modelId="{9B78095B-09AD-41D7-8E5A-8BAE20ED8BCF}" type="parTrans" cxnId="{70B7A2BD-9AB5-4E6C-B24B-BFD4C3677901}">
      <dgm:prSet/>
      <dgm:spPr/>
      <dgm:t>
        <a:bodyPr/>
        <a:lstStyle/>
        <a:p>
          <a:endParaRPr lang="zh-CN" altLang="en-US"/>
        </a:p>
      </dgm:t>
    </dgm:pt>
    <dgm:pt modelId="{88225F98-F466-4C58-B386-FADD79A79588}" type="sibTrans" cxnId="{70B7A2BD-9AB5-4E6C-B24B-BFD4C3677901}">
      <dgm:prSet/>
      <dgm:spPr/>
      <dgm:t>
        <a:bodyPr/>
        <a:lstStyle/>
        <a:p>
          <a:endParaRPr lang="zh-CN" altLang="en-US"/>
        </a:p>
      </dgm:t>
    </dgm:pt>
    <dgm:pt modelId="{CCBA13B3-0390-443C-AF0C-98E8D0874BBE}">
      <dgm:prSet/>
      <dgm:spPr/>
      <dgm:t>
        <a:bodyPr/>
        <a:lstStyle/>
        <a:p>
          <a:r>
            <a:rPr lang="zh-CN" altLang="en-US" smtClean="0"/>
            <a:t>符号检验</a:t>
          </a:r>
          <a:endParaRPr lang="zh-CN" altLang="en-US" dirty="0"/>
        </a:p>
      </dgm:t>
    </dgm:pt>
    <dgm:pt modelId="{D31FA4F4-ADB4-4603-B2FA-7F033E1A0949}" type="parTrans" cxnId="{55B44EB0-AD0A-4705-84A4-88BA380AC25B}">
      <dgm:prSet/>
      <dgm:spPr/>
      <dgm:t>
        <a:bodyPr/>
        <a:lstStyle/>
        <a:p>
          <a:endParaRPr lang="zh-CN" altLang="en-US"/>
        </a:p>
      </dgm:t>
    </dgm:pt>
    <dgm:pt modelId="{7F8FBB63-6FC5-42E4-8D55-C7090725E632}" type="sibTrans" cxnId="{55B44EB0-AD0A-4705-84A4-88BA380AC25B}">
      <dgm:prSet/>
      <dgm:spPr/>
      <dgm:t>
        <a:bodyPr/>
        <a:lstStyle/>
        <a:p>
          <a:endParaRPr lang="zh-CN" altLang="en-US"/>
        </a:p>
      </dgm:t>
    </dgm:pt>
    <dgm:pt modelId="{5AADAD4D-0F68-48ED-B268-63632E75B4FE}">
      <dgm:prSet/>
      <dgm:spPr/>
      <dgm:t>
        <a:bodyPr/>
        <a:lstStyle/>
        <a:p>
          <a:r>
            <a:rPr lang="zh-CN" altLang="en-US" dirty="0" smtClean="0"/>
            <a:t>秩和检验</a:t>
          </a:r>
          <a:endParaRPr lang="zh-CN" altLang="en-US" dirty="0"/>
        </a:p>
      </dgm:t>
    </dgm:pt>
    <dgm:pt modelId="{61F66680-6CB9-4708-BA27-3F2347EE0EEA}" type="parTrans" cxnId="{3D7E175D-98AC-4022-BA8A-1E62D8EB5B24}">
      <dgm:prSet/>
      <dgm:spPr/>
      <dgm:t>
        <a:bodyPr/>
        <a:lstStyle/>
        <a:p>
          <a:endParaRPr lang="zh-CN" altLang="en-US"/>
        </a:p>
      </dgm:t>
    </dgm:pt>
    <dgm:pt modelId="{FAB15101-0F5A-46A2-BFA4-207AEA3FE6F1}" type="sibTrans" cxnId="{3D7E175D-98AC-4022-BA8A-1E62D8EB5B24}">
      <dgm:prSet/>
      <dgm:spPr/>
      <dgm:t>
        <a:bodyPr/>
        <a:lstStyle/>
        <a:p>
          <a:endParaRPr lang="zh-CN" altLang="en-US"/>
        </a:p>
      </dgm:t>
    </dgm:pt>
    <dgm:pt modelId="{BCAE4537-2CB6-4C74-B267-4A7D8AB9FE3C}">
      <dgm:prSet phldrT="[文本]"/>
      <dgm:spPr/>
      <dgm:t>
        <a:bodyPr/>
        <a:lstStyle/>
        <a:p>
          <a:r>
            <a:rPr lang="zh-CN" altLang="en-US" dirty="0" smtClean="0"/>
            <a:t>概述</a:t>
          </a:r>
          <a:endParaRPr lang="zh-CN" altLang="en-US" dirty="0"/>
        </a:p>
      </dgm:t>
    </dgm:pt>
    <dgm:pt modelId="{24A1999A-63F6-4302-9E72-D9D58E98D722}" type="parTrans" cxnId="{880234EC-D990-4AB7-B853-9E3D909403EB}">
      <dgm:prSet/>
      <dgm:spPr/>
      <dgm:t>
        <a:bodyPr/>
        <a:lstStyle/>
        <a:p>
          <a:endParaRPr lang="zh-CN" altLang="en-US"/>
        </a:p>
      </dgm:t>
    </dgm:pt>
    <dgm:pt modelId="{6E6BE4BA-DE2C-423C-9184-85F50C60746C}" type="sibTrans" cxnId="{880234EC-D990-4AB7-B853-9E3D909403EB}">
      <dgm:prSet/>
      <dgm:spPr/>
      <dgm:t>
        <a:bodyPr/>
        <a:lstStyle/>
        <a:p>
          <a:endParaRPr lang="zh-CN" altLang="en-US"/>
        </a:p>
      </dgm:t>
    </dgm:pt>
    <dgm:pt modelId="{5E548AD0-3D37-49B8-A302-BD132847AD7B}">
      <dgm:prSet phldrT="[文本]"/>
      <dgm:spPr/>
      <dgm:t>
        <a:bodyPr/>
        <a:lstStyle/>
        <a:p>
          <a:r>
            <a:rPr lang="zh-CN" altLang="en-US" dirty="0" smtClean="0"/>
            <a:t>基本步骤</a:t>
          </a:r>
          <a:endParaRPr lang="zh-CN" altLang="en-US" dirty="0"/>
        </a:p>
      </dgm:t>
    </dgm:pt>
    <dgm:pt modelId="{A47AFDC8-2A06-4B06-8A6B-75E9D5548DA2}" type="parTrans" cxnId="{7E3157AD-9330-4E2A-94FC-6F67D7175478}">
      <dgm:prSet/>
      <dgm:spPr/>
      <dgm:t>
        <a:bodyPr/>
        <a:lstStyle/>
        <a:p>
          <a:endParaRPr lang="zh-CN" altLang="en-US"/>
        </a:p>
      </dgm:t>
    </dgm:pt>
    <dgm:pt modelId="{812846C6-671A-4D97-8A66-879DF9489E29}" type="sibTrans" cxnId="{7E3157AD-9330-4E2A-94FC-6F67D7175478}">
      <dgm:prSet/>
      <dgm:spPr/>
      <dgm:t>
        <a:bodyPr/>
        <a:lstStyle/>
        <a:p>
          <a:endParaRPr lang="zh-CN" altLang="en-US"/>
        </a:p>
      </dgm:t>
    </dgm:pt>
    <dgm:pt modelId="{2711F2C2-BF72-43F7-B1FD-36DCD665A981}">
      <dgm:prSet/>
      <dgm:spPr/>
      <dgm:t>
        <a:bodyPr/>
        <a:lstStyle/>
        <a:p>
          <a:r>
            <a:rPr lang="en-US" altLang="zh-CN" dirty="0" smtClean="0"/>
            <a:t>SPSS</a:t>
          </a:r>
          <a:r>
            <a:rPr lang="zh-CN" altLang="en-US" dirty="0" smtClean="0"/>
            <a:t>操作示例</a:t>
          </a:r>
          <a:endParaRPr lang="zh-CN" altLang="en-US" dirty="0"/>
        </a:p>
      </dgm:t>
    </dgm:pt>
    <dgm:pt modelId="{4BD7F288-E15D-4D00-9F79-65C6E3421061}" type="parTrans" cxnId="{EA0355BF-4699-43CC-BE9C-29369F8C584C}">
      <dgm:prSet/>
      <dgm:spPr/>
      <dgm:t>
        <a:bodyPr/>
        <a:lstStyle/>
        <a:p>
          <a:endParaRPr lang="zh-CN" altLang="en-US"/>
        </a:p>
      </dgm:t>
    </dgm:pt>
    <dgm:pt modelId="{6CCCAE2C-C56D-482F-BF13-B3067D125DBC}" type="sibTrans" cxnId="{EA0355BF-4699-43CC-BE9C-29369F8C584C}">
      <dgm:prSet/>
      <dgm:spPr/>
      <dgm:t>
        <a:bodyPr/>
        <a:lstStyle/>
        <a:p>
          <a:endParaRPr lang="zh-CN" altLang="en-US"/>
        </a:p>
      </dgm:t>
    </dgm:pt>
    <dgm:pt modelId="{ABAAF70C-3721-48FE-816C-604F998094D4}" type="pres">
      <dgm:prSet presAssocID="{90F9D1FD-1BE8-4ACE-96DF-0D223223094D}" presName="Name0" presStyleCnt="0">
        <dgm:presLayoutVars>
          <dgm:dir/>
          <dgm:animLvl val="lvl"/>
          <dgm:resizeHandles val="exact"/>
        </dgm:presLayoutVars>
      </dgm:prSet>
      <dgm:spPr/>
      <dgm:t>
        <a:bodyPr/>
        <a:lstStyle/>
        <a:p>
          <a:endParaRPr lang="zh-CN" altLang="en-US"/>
        </a:p>
      </dgm:t>
    </dgm:pt>
    <dgm:pt modelId="{C0D752C4-6FB0-4CA4-836E-75400818F13C}" type="pres">
      <dgm:prSet presAssocID="{9C92F8FA-98C3-4AA4-AD66-DDC54D0578F9}" presName="composite" presStyleCnt="0"/>
      <dgm:spPr/>
    </dgm:pt>
    <dgm:pt modelId="{7CC657D2-D61B-4D3B-9E31-98CD0B9AAD71}" type="pres">
      <dgm:prSet presAssocID="{9C92F8FA-98C3-4AA4-AD66-DDC54D0578F9}" presName="parTx" presStyleLbl="alignNode1" presStyleIdx="0" presStyleCnt="2">
        <dgm:presLayoutVars>
          <dgm:chMax val="0"/>
          <dgm:chPref val="0"/>
          <dgm:bulletEnabled val="1"/>
        </dgm:presLayoutVars>
      </dgm:prSet>
      <dgm:spPr/>
      <dgm:t>
        <a:bodyPr/>
        <a:lstStyle/>
        <a:p>
          <a:endParaRPr lang="zh-CN" altLang="en-US"/>
        </a:p>
      </dgm:t>
    </dgm:pt>
    <dgm:pt modelId="{BACC1071-BC65-4284-80C6-2A2D4D3D1930}" type="pres">
      <dgm:prSet presAssocID="{9C92F8FA-98C3-4AA4-AD66-DDC54D0578F9}" presName="desTx" presStyleLbl="alignAccFollowNode1" presStyleIdx="0" presStyleCnt="2">
        <dgm:presLayoutVars>
          <dgm:bulletEnabled val="1"/>
        </dgm:presLayoutVars>
      </dgm:prSet>
      <dgm:spPr/>
      <dgm:t>
        <a:bodyPr/>
        <a:lstStyle/>
        <a:p>
          <a:endParaRPr lang="zh-CN" altLang="en-US"/>
        </a:p>
      </dgm:t>
    </dgm:pt>
    <dgm:pt modelId="{3CCC6B8D-C911-4B96-8FAC-C42A846E939A}" type="pres">
      <dgm:prSet presAssocID="{CEA44097-2FD1-485F-942F-AA29906C25DC}" presName="space" presStyleCnt="0"/>
      <dgm:spPr/>
    </dgm:pt>
    <dgm:pt modelId="{0C77FBE6-9DA6-4C3A-BCAB-51628BC234DB}" type="pres">
      <dgm:prSet presAssocID="{D1F8B196-E6F9-4C52-9FA1-AC2D341C9B9A}" presName="composite" presStyleCnt="0"/>
      <dgm:spPr/>
    </dgm:pt>
    <dgm:pt modelId="{15168961-F1D9-4651-9521-70475E8B45AB}" type="pres">
      <dgm:prSet presAssocID="{D1F8B196-E6F9-4C52-9FA1-AC2D341C9B9A}" presName="parTx" presStyleLbl="alignNode1" presStyleIdx="1" presStyleCnt="2">
        <dgm:presLayoutVars>
          <dgm:chMax val="0"/>
          <dgm:chPref val="0"/>
          <dgm:bulletEnabled val="1"/>
        </dgm:presLayoutVars>
      </dgm:prSet>
      <dgm:spPr/>
      <dgm:t>
        <a:bodyPr/>
        <a:lstStyle/>
        <a:p>
          <a:endParaRPr lang="zh-CN" altLang="en-US"/>
        </a:p>
      </dgm:t>
    </dgm:pt>
    <dgm:pt modelId="{8AFCFA81-5996-49B5-8807-DAB41178D3C4}" type="pres">
      <dgm:prSet presAssocID="{D1F8B196-E6F9-4C52-9FA1-AC2D341C9B9A}" presName="desTx" presStyleLbl="alignAccFollowNode1" presStyleIdx="1" presStyleCnt="2">
        <dgm:presLayoutVars>
          <dgm:bulletEnabled val="1"/>
        </dgm:presLayoutVars>
      </dgm:prSet>
      <dgm:spPr/>
      <dgm:t>
        <a:bodyPr/>
        <a:lstStyle/>
        <a:p>
          <a:endParaRPr lang="zh-CN" altLang="en-US"/>
        </a:p>
      </dgm:t>
    </dgm:pt>
  </dgm:ptLst>
  <dgm:cxnLst>
    <dgm:cxn modelId="{5491295E-90E3-4A9F-9363-67C7ED58BBB6}" type="presOf" srcId="{8614DD2E-47AA-4D3F-96DC-94A13E9AFC8D}" destId="{BACC1071-BC65-4284-80C6-2A2D4D3D1930}" srcOrd="0" destOrd="2" presId="urn:microsoft.com/office/officeart/2005/8/layout/hList1"/>
    <dgm:cxn modelId="{55B44EB0-AD0A-4705-84A4-88BA380AC25B}" srcId="{D1F8B196-E6F9-4C52-9FA1-AC2D341C9B9A}" destId="{CCBA13B3-0390-443C-AF0C-98E8D0874BBE}" srcOrd="1" destOrd="0" parTransId="{D31FA4F4-ADB4-4603-B2FA-7F033E1A0949}" sibTransId="{7F8FBB63-6FC5-42E4-8D55-C7090725E632}"/>
    <dgm:cxn modelId="{880234EC-D990-4AB7-B853-9E3D909403EB}" srcId="{9C92F8FA-98C3-4AA4-AD66-DDC54D0578F9}" destId="{BCAE4537-2CB6-4C74-B267-4A7D8AB9FE3C}" srcOrd="0" destOrd="0" parTransId="{24A1999A-63F6-4302-9E72-D9D58E98D722}" sibTransId="{6E6BE4BA-DE2C-423C-9184-85F50C60746C}"/>
    <dgm:cxn modelId="{08B6207F-ADC6-4C9D-B6BB-71F27C3FA3EB}" type="presOf" srcId="{8FA5B850-DC42-479D-B16F-C7FCEDE2BB95}" destId="{8AFCFA81-5996-49B5-8807-DAB41178D3C4}" srcOrd="0" destOrd="0" presId="urn:microsoft.com/office/officeart/2005/8/layout/hList1"/>
    <dgm:cxn modelId="{2771B629-E8A2-48CB-B5F6-2FFFD0142223}" srcId="{90F9D1FD-1BE8-4ACE-96DF-0D223223094D}" destId="{9C92F8FA-98C3-4AA4-AD66-DDC54D0578F9}" srcOrd="0" destOrd="0" parTransId="{F2852E41-D065-4B86-9D42-D3EAC279E222}" sibTransId="{CEA44097-2FD1-485F-942F-AA29906C25DC}"/>
    <dgm:cxn modelId="{EA0355BF-4699-43CC-BE9C-29369F8C584C}" srcId="{D1F8B196-E6F9-4C52-9FA1-AC2D341C9B9A}" destId="{2711F2C2-BF72-43F7-B1FD-36DCD665A981}" srcOrd="3" destOrd="0" parTransId="{4BD7F288-E15D-4D00-9F79-65C6E3421061}" sibTransId="{6CCCAE2C-C56D-482F-BF13-B3067D125DBC}"/>
    <dgm:cxn modelId="{58538684-0364-4E5E-BFBC-758907F97EC1}" type="presOf" srcId="{5E548AD0-3D37-49B8-A302-BD132847AD7B}" destId="{BACC1071-BC65-4284-80C6-2A2D4D3D1930}" srcOrd="0" destOrd="1" presId="urn:microsoft.com/office/officeart/2005/8/layout/hList1"/>
    <dgm:cxn modelId="{8F78F759-D561-4A2D-ACF0-57F5B27555C6}" type="presOf" srcId="{5AADAD4D-0F68-48ED-B268-63632E75B4FE}" destId="{8AFCFA81-5996-49B5-8807-DAB41178D3C4}" srcOrd="0" destOrd="2" presId="urn:microsoft.com/office/officeart/2005/8/layout/hList1"/>
    <dgm:cxn modelId="{70B7A2BD-9AB5-4E6C-B24B-BFD4C3677901}" srcId="{9C92F8FA-98C3-4AA4-AD66-DDC54D0578F9}" destId="{8614DD2E-47AA-4D3F-96DC-94A13E9AFC8D}" srcOrd="2" destOrd="0" parTransId="{9B78095B-09AD-41D7-8E5A-8BAE20ED8BCF}" sibTransId="{88225F98-F466-4C58-B386-FADD79A79588}"/>
    <dgm:cxn modelId="{7E3157AD-9330-4E2A-94FC-6F67D7175478}" srcId="{9C92F8FA-98C3-4AA4-AD66-DDC54D0578F9}" destId="{5E548AD0-3D37-49B8-A302-BD132847AD7B}" srcOrd="1" destOrd="0" parTransId="{A47AFDC8-2A06-4B06-8A6B-75E9D5548DA2}" sibTransId="{812846C6-671A-4D97-8A66-879DF9489E29}"/>
    <dgm:cxn modelId="{F6663D4B-B581-4E77-A87E-F32DAB3AAD82}" type="presOf" srcId="{D1F8B196-E6F9-4C52-9FA1-AC2D341C9B9A}" destId="{15168961-F1D9-4651-9521-70475E8B45AB}" srcOrd="0" destOrd="0" presId="urn:microsoft.com/office/officeart/2005/8/layout/hList1"/>
    <dgm:cxn modelId="{E1E5EEF2-A2E5-4F35-9431-9F9F60695B32}" type="presOf" srcId="{6585C4C5-0782-4BBD-BBC5-094BE9094FC4}" destId="{8AFCFA81-5996-49B5-8807-DAB41178D3C4}" srcOrd="0" destOrd="4" presId="urn:microsoft.com/office/officeart/2005/8/layout/hList1"/>
    <dgm:cxn modelId="{3D7E175D-98AC-4022-BA8A-1E62D8EB5B24}" srcId="{D1F8B196-E6F9-4C52-9FA1-AC2D341C9B9A}" destId="{5AADAD4D-0F68-48ED-B268-63632E75B4FE}" srcOrd="2" destOrd="0" parTransId="{61F66680-6CB9-4708-BA27-3F2347EE0EEA}" sibTransId="{FAB15101-0F5A-46A2-BFA4-207AEA3FE6F1}"/>
    <dgm:cxn modelId="{18AB18B1-9568-41E4-9B0E-266CDA798DD5}" type="presOf" srcId="{CCBA13B3-0390-443C-AF0C-98E8D0874BBE}" destId="{8AFCFA81-5996-49B5-8807-DAB41178D3C4}" srcOrd="0" destOrd="1" presId="urn:microsoft.com/office/officeart/2005/8/layout/hList1"/>
    <dgm:cxn modelId="{4A499D87-53D4-42EA-B79B-F4613FCDB9CF}" srcId="{D1F8B196-E6F9-4C52-9FA1-AC2D341C9B9A}" destId="{EDEEAE05-F399-4389-845A-6BEE81A084DB}" srcOrd="5" destOrd="0" parTransId="{56B4A7DD-FA53-471C-B673-4E9512BD5AC7}" sibTransId="{4798866D-4DF8-46A0-8CF9-CEA7F0C989A5}"/>
    <dgm:cxn modelId="{76B05823-2687-4F0F-A7AE-E2EBBA01ABA4}" type="presOf" srcId="{9C92F8FA-98C3-4AA4-AD66-DDC54D0578F9}" destId="{7CC657D2-D61B-4D3B-9E31-98CD0B9AAD71}" srcOrd="0" destOrd="0" presId="urn:microsoft.com/office/officeart/2005/8/layout/hList1"/>
    <dgm:cxn modelId="{23EC587C-58E0-4C9C-887C-8D887F298830}" srcId="{D1F8B196-E6F9-4C52-9FA1-AC2D341C9B9A}" destId="{6585C4C5-0782-4BBD-BBC5-094BE9094FC4}" srcOrd="4" destOrd="0" parTransId="{9E6983FF-9587-4CDD-983A-352279798953}" sibTransId="{1264D9C7-1042-4DF4-864D-B32ED4786C62}"/>
    <dgm:cxn modelId="{B3728A3B-CAD6-4C09-A7DA-980A6AF2D4A7}" type="presOf" srcId="{BCAE4537-2CB6-4C74-B267-4A7D8AB9FE3C}" destId="{BACC1071-BC65-4284-80C6-2A2D4D3D1930}" srcOrd="0" destOrd="0" presId="urn:microsoft.com/office/officeart/2005/8/layout/hList1"/>
    <dgm:cxn modelId="{52C8A2F3-4366-465C-A5B5-AAC95E4D15CC}" srcId="{90F9D1FD-1BE8-4ACE-96DF-0D223223094D}" destId="{D1F8B196-E6F9-4C52-9FA1-AC2D341C9B9A}" srcOrd="1" destOrd="0" parTransId="{F3C29FAF-6DB3-471C-AC0C-1D6110314539}" sibTransId="{70AF35C8-7FAB-4CBE-B917-67CCDA4CE0BA}"/>
    <dgm:cxn modelId="{84552B2E-D6DE-4052-A86B-C50C4DED4AF4}" srcId="{D1F8B196-E6F9-4C52-9FA1-AC2D341C9B9A}" destId="{8FA5B850-DC42-479D-B16F-C7FCEDE2BB95}" srcOrd="0" destOrd="0" parTransId="{6773659D-3373-486E-A874-4E0AF0F5250F}" sibTransId="{C22794E1-D1BD-4D68-B618-EFD4F2A2DCA7}"/>
    <dgm:cxn modelId="{0543C698-06B1-41F4-8EED-9344DEC08D21}" type="presOf" srcId="{2711F2C2-BF72-43F7-B1FD-36DCD665A981}" destId="{8AFCFA81-5996-49B5-8807-DAB41178D3C4}" srcOrd="0" destOrd="3" presId="urn:microsoft.com/office/officeart/2005/8/layout/hList1"/>
    <dgm:cxn modelId="{2180D9D9-36CD-4280-A1C3-E156123585AE}" type="presOf" srcId="{90F9D1FD-1BE8-4ACE-96DF-0D223223094D}" destId="{ABAAF70C-3721-48FE-816C-604F998094D4}" srcOrd="0" destOrd="0" presId="urn:microsoft.com/office/officeart/2005/8/layout/hList1"/>
    <dgm:cxn modelId="{ACC31261-28AB-46A5-A08D-2CE12AF450FE}" type="presOf" srcId="{EDEEAE05-F399-4389-845A-6BEE81A084DB}" destId="{8AFCFA81-5996-49B5-8807-DAB41178D3C4}" srcOrd="0" destOrd="5" presId="urn:microsoft.com/office/officeart/2005/8/layout/hList1"/>
    <dgm:cxn modelId="{476E16D0-0B03-4837-BFA5-4EE4F5B54A0A}" type="presParOf" srcId="{ABAAF70C-3721-48FE-816C-604F998094D4}" destId="{C0D752C4-6FB0-4CA4-836E-75400818F13C}" srcOrd="0" destOrd="0" presId="urn:microsoft.com/office/officeart/2005/8/layout/hList1"/>
    <dgm:cxn modelId="{96C08FCA-96B6-45AC-9FEB-052EF0D4FA80}" type="presParOf" srcId="{C0D752C4-6FB0-4CA4-836E-75400818F13C}" destId="{7CC657D2-D61B-4D3B-9E31-98CD0B9AAD71}" srcOrd="0" destOrd="0" presId="urn:microsoft.com/office/officeart/2005/8/layout/hList1"/>
    <dgm:cxn modelId="{4D6D8985-7A9A-485B-AFCF-0A772E172E98}" type="presParOf" srcId="{C0D752C4-6FB0-4CA4-836E-75400818F13C}" destId="{BACC1071-BC65-4284-80C6-2A2D4D3D1930}" srcOrd="1" destOrd="0" presId="urn:microsoft.com/office/officeart/2005/8/layout/hList1"/>
    <dgm:cxn modelId="{7AC6A853-73FE-4759-A852-5D47F402E45B}" type="presParOf" srcId="{ABAAF70C-3721-48FE-816C-604F998094D4}" destId="{3CCC6B8D-C911-4B96-8FAC-C42A846E939A}" srcOrd="1" destOrd="0" presId="urn:microsoft.com/office/officeart/2005/8/layout/hList1"/>
    <dgm:cxn modelId="{24692C7A-A128-47E8-BCDD-F23092A2661F}" type="presParOf" srcId="{ABAAF70C-3721-48FE-816C-604F998094D4}" destId="{0C77FBE6-9DA6-4C3A-BCAB-51628BC234DB}" srcOrd="2" destOrd="0" presId="urn:microsoft.com/office/officeart/2005/8/layout/hList1"/>
    <dgm:cxn modelId="{5A9DDE87-4195-4A09-BEC2-38BD36AE57BE}" type="presParOf" srcId="{0C77FBE6-9DA6-4C3A-BCAB-51628BC234DB}" destId="{15168961-F1D9-4651-9521-70475E8B45AB}" srcOrd="0" destOrd="0" presId="urn:microsoft.com/office/officeart/2005/8/layout/hList1"/>
    <dgm:cxn modelId="{A12074C3-0892-4D19-9CD8-7CD4FAF0CB5B}" type="presParOf" srcId="{0C77FBE6-9DA6-4C3A-BCAB-51628BC234DB}" destId="{8AFCFA81-5996-49B5-8807-DAB41178D3C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657D2-D61B-4D3B-9E31-98CD0B9AAD71}">
      <dsp:nvSpPr>
        <dsp:cNvPr id="0" name=""/>
        <dsp:cNvSpPr/>
      </dsp:nvSpPr>
      <dsp:spPr>
        <a:xfrm>
          <a:off x="41" y="118693"/>
          <a:ext cx="3970495"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altLang="zh-CN" sz="1900" kern="1200" dirty="0" smtClean="0"/>
            <a:t>SPSS</a:t>
          </a:r>
          <a:r>
            <a:rPr lang="zh-CN" altLang="en-US" sz="1900" kern="1200" dirty="0" smtClean="0"/>
            <a:t>概述</a:t>
          </a:r>
          <a:endParaRPr lang="zh-CN" altLang="en-US" sz="1900" kern="1200" dirty="0"/>
        </a:p>
      </dsp:txBody>
      <dsp:txXfrm>
        <a:off x="41" y="118693"/>
        <a:ext cx="3970495" cy="547200"/>
      </dsp:txXfrm>
    </dsp:sp>
    <dsp:sp modelId="{BACC1071-BC65-4284-80C6-2A2D4D3D1930}">
      <dsp:nvSpPr>
        <dsp:cNvPr id="0" name=""/>
        <dsp:cNvSpPr/>
      </dsp:nvSpPr>
      <dsp:spPr>
        <a:xfrm>
          <a:off x="41" y="665893"/>
          <a:ext cx="3970495" cy="45440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smtClean="0"/>
            <a:t>简介</a:t>
          </a:r>
          <a:endParaRPr lang="zh-CN" altLang="en-US" sz="1900" kern="1200" dirty="0"/>
        </a:p>
        <a:p>
          <a:pPr marL="171450" lvl="1" indent="-171450" algn="l" defTabSz="844550">
            <a:lnSpc>
              <a:spcPct val="90000"/>
            </a:lnSpc>
            <a:spcBef>
              <a:spcPct val="0"/>
            </a:spcBef>
            <a:spcAft>
              <a:spcPct val="15000"/>
            </a:spcAft>
            <a:buChar char="••"/>
          </a:pPr>
          <a:r>
            <a:rPr lang="zh-CN" altLang="en-US" sz="1900" kern="1200" dirty="0" smtClean="0"/>
            <a:t>模块</a:t>
          </a:r>
          <a:endParaRPr lang="zh-CN" altLang="en-US" sz="1900" kern="1200" dirty="0"/>
        </a:p>
      </dsp:txBody>
      <dsp:txXfrm>
        <a:off x="41" y="665893"/>
        <a:ext cx="3970495" cy="4544004"/>
      </dsp:txXfrm>
    </dsp:sp>
    <dsp:sp modelId="{15168961-F1D9-4651-9521-70475E8B45AB}">
      <dsp:nvSpPr>
        <dsp:cNvPr id="0" name=""/>
        <dsp:cNvSpPr/>
      </dsp:nvSpPr>
      <dsp:spPr>
        <a:xfrm>
          <a:off x="4526406" y="118693"/>
          <a:ext cx="3970495"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zh-CN" altLang="en-US" sz="1900" kern="1200" dirty="0" smtClean="0"/>
            <a:t>数据文件基本操作</a:t>
          </a:r>
          <a:endParaRPr lang="zh-CN" altLang="en-US" sz="1900" kern="1200" dirty="0"/>
        </a:p>
      </dsp:txBody>
      <dsp:txXfrm>
        <a:off x="4526406" y="118693"/>
        <a:ext cx="3970495" cy="547200"/>
      </dsp:txXfrm>
    </dsp:sp>
    <dsp:sp modelId="{8AFCFA81-5996-49B5-8807-DAB41178D3C4}">
      <dsp:nvSpPr>
        <dsp:cNvPr id="0" name=""/>
        <dsp:cNvSpPr/>
      </dsp:nvSpPr>
      <dsp:spPr>
        <a:xfrm>
          <a:off x="4526406" y="665893"/>
          <a:ext cx="3970495" cy="45440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smtClean="0"/>
            <a:t>数据类型及定义</a:t>
          </a:r>
          <a:endParaRPr lang="zh-CN" altLang="en-US" sz="1900" kern="1200" dirty="0"/>
        </a:p>
        <a:p>
          <a:pPr marL="171450" lvl="1" indent="-171450" algn="l" defTabSz="844550">
            <a:lnSpc>
              <a:spcPct val="90000"/>
            </a:lnSpc>
            <a:spcBef>
              <a:spcPct val="0"/>
            </a:spcBef>
            <a:spcAft>
              <a:spcPct val="15000"/>
            </a:spcAft>
            <a:buChar char="••"/>
          </a:pPr>
          <a:r>
            <a:rPr lang="zh-CN" altLang="en-US" sz="1900" kern="1200" dirty="0" smtClean="0"/>
            <a:t>获取数据</a:t>
          </a:r>
          <a:endParaRPr lang="zh-CN" altLang="en-US" sz="1900" kern="1200" dirty="0"/>
        </a:p>
        <a:p>
          <a:pPr marL="171450" lvl="1" indent="-171450" algn="l" defTabSz="844550">
            <a:lnSpc>
              <a:spcPct val="90000"/>
            </a:lnSpc>
            <a:spcBef>
              <a:spcPct val="0"/>
            </a:spcBef>
            <a:spcAft>
              <a:spcPct val="15000"/>
            </a:spcAft>
            <a:buChar char="••"/>
          </a:pPr>
          <a:r>
            <a:rPr lang="zh-CN" altLang="en-US" sz="1900" kern="1200" dirty="0" smtClean="0"/>
            <a:t>编辑和保存</a:t>
          </a:r>
          <a:endParaRPr lang="zh-CN" altLang="en-US" sz="1900" kern="1200" dirty="0"/>
        </a:p>
        <a:p>
          <a:pPr marL="171450" lvl="1" indent="-171450" algn="l" defTabSz="844550">
            <a:lnSpc>
              <a:spcPct val="90000"/>
            </a:lnSpc>
            <a:spcBef>
              <a:spcPct val="0"/>
            </a:spcBef>
            <a:spcAft>
              <a:spcPct val="15000"/>
            </a:spcAft>
            <a:buChar char="••"/>
          </a:pPr>
          <a:r>
            <a:rPr lang="zh-CN" altLang="en-US" sz="1900" kern="1200" dirty="0" smtClean="0"/>
            <a:t>个案选择</a:t>
          </a:r>
          <a:endParaRPr lang="zh-CN" altLang="en-US" sz="1900" kern="1200" dirty="0"/>
        </a:p>
        <a:p>
          <a:pPr marL="171450" lvl="1" indent="-171450" algn="l" defTabSz="844550">
            <a:lnSpc>
              <a:spcPct val="90000"/>
            </a:lnSpc>
            <a:spcBef>
              <a:spcPct val="0"/>
            </a:spcBef>
            <a:spcAft>
              <a:spcPct val="15000"/>
            </a:spcAft>
            <a:buChar char="••"/>
          </a:pPr>
          <a:r>
            <a:rPr lang="zh-CN" altLang="en-US" sz="1900" kern="1200" dirty="0" smtClean="0"/>
            <a:t>文件合并</a:t>
          </a:r>
          <a:endParaRPr lang="zh-CN" altLang="en-US" sz="1900" kern="1200" dirty="0"/>
        </a:p>
        <a:p>
          <a:pPr marL="171450" lvl="1" indent="-171450" algn="l" defTabSz="844550">
            <a:lnSpc>
              <a:spcPct val="90000"/>
            </a:lnSpc>
            <a:spcBef>
              <a:spcPct val="0"/>
            </a:spcBef>
            <a:spcAft>
              <a:spcPct val="15000"/>
            </a:spcAft>
            <a:buChar char="••"/>
          </a:pPr>
          <a:r>
            <a:rPr lang="zh-CN" altLang="en-US" sz="1900" kern="1200" dirty="0" smtClean="0"/>
            <a:t>结构重组</a:t>
          </a:r>
          <a:endParaRPr lang="zh-CN" altLang="en-US" sz="1900" kern="1200" dirty="0"/>
        </a:p>
        <a:p>
          <a:pPr marL="171450" lvl="1" indent="-171450" algn="l" defTabSz="844550">
            <a:lnSpc>
              <a:spcPct val="90000"/>
            </a:lnSpc>
            <a:spcBef>
              <a:spcPct val="0"/>
            </a:spcBef>
            <a:spcAft>
              <a:spcPct val="15000"/>
            </a:spcAft>
            <a:buChar char="••"/>
          </a:pPr>
          <a:r>
            <a:rPr lang="zh-CN" altLang="en-US" sz="1900" kern="1200" dirty="0" smtClean="0"/>
            <a:t>计算新变量</a:t>
          </a:r>
          <a:endParaRPr lang="zh-CN" altLang="en-US" sz="1900" kern="1200" dirty="0"/>
        </a:p>
        <a:p>
          <a:pPr marL="171450" lvl="1" indent="-171450" algn="l" defTabSz="844550">
            <a:lnSpc>
              <a:spcPct val="90000"/>
            </a:lnSpc>
            <a:spcBef>
              <a:spcPct val="0"/>
            </a:spcBef>
            <a:spcAft>
              <a:spcPct val="15000"/>
            </a:spcAft>
            <a:buChar char="••"/>
          </a:pPr>
          <a:r>
            <a:rPr lang="zh-CN" altLang="en-US" sz="1900" kern="1200" dirty="0" smtClean="0"/>
            <a:t>分类汇总</a:t>
          </a:r>
          <a:endParaRPr lang="zh-CN" altLang="en-US" sz="1900" kern="1200" dirty="0"/>
        </a:p>
        <a:p>
          <a:pPr marL="171450" lvl="1" indent="-171450" algn="l" defTabSz="844550">
            <a:lnSpc>
              <a:spcPct val="90000"/>
            </a:lnSpc>
            <a:spcBef>
              <a:spcPct val="0"/>
            </a:spcBef>
            <a:spcAft>
              <a:spcPct val="15000"/>
            </a:spcAft>
            <a:buChar char="••"/>
          </a:pPr>
          <a:r>
            <a:rPr lang="zh-CN" altLang="en-US" sz="1900" kern="1200" dirty="0" smtClean="0"/>
            <a:t>个案汇总</a:t>
          </a:r>
          <a:endParaRPr lang="zh-CN" altLang="en-US" sz="1900" kern="1200" dirty="0"/>
        </a:p>
        <a:p>
          <a:pPr marL="171450" lvl="1" indent="-171450" algn="l" defTabSz="844550">
            <a:lnSpc>
              <a:spcPct val="90000"/>
            </a:lnSpc>
            <a:spcBef>
              <a:spcPct val="0"/>
            </a:spcBef>
            <a:spcAft>
              <a:spcPct val="15000"/>
            </a:spcAft>
            <a:buChar char="••"/>
          </a:pPr>
          <a:r>
            <a:rPr lang="zh-CN" altLang="en-US" sz="1900" kern="1200" dirty="0" smtClean="0"/>
            <a:t>个案加权</a:t>
          </a:r>
          <a:endParaRPr lang="zh-CN" altLang="en-US" sz="1900" kern="1200" dirty="0"/>
        </a:p>
        <a:p>
          <a:pPr marL="171450" lvl="1" indent="-171450" algn="l" defTabSz="844550">
            <a:lnSpc>
              <a:spcPct val="90000"/>
            </a:lnSpc>
            <a:spcBef>
              <a:spcPct val="0"/>
            </a:spcBef>
            <a:spcAft>
              <a:spcPct val="15000"/>
            </a:spcAft>
            <a:buChar char="••"/>
          </a:pPr>
          <a:r>
            <a:rPr lang="zh-CN" altLang="en-US" sz="1900" kern="1200" dirty="0" smtClean="0"/>
            <a:t>变量编码</a:t>
          </a:r>
          <a:endParaRPr lang="zh-CN" altLang="en-US" sz="1900" kern="1200" dirty="0"/>
        </a:p>
        <a:p>
          <a:pPr marL="171450" lvl="1" indent="-171450" algn="l" defTabSz="844550">
            <a:lnSpc>
              <a:spcPct val="90000"/>
            </a:lnSpc>
            <a:spcBef>
              <a:spcPct val="0"/>
            </a:spcBef>
            <a:spcAft>
              <a:spcPct val="15000"/>
            </a:spcAft>
            <a:buChar char="••"/>
          </a:pPr>
          <a:r>
            <a:rPr lang="zh-CN" altLang="en-US" sz="1900" kern="1200" dirty="0" smtClean="0"/>
            <a:t>等级</a:t>
          </a:r>
          <a:r>
            <a:rPr lang="zh-CN" altLang="en-US" sz="1900" kern="1200" dirty="0"/>
            <a:t>排秩</a:t>
          </a:r>
        </a:p>
        <a:p>
          <a:pPr marL="171450" lvl="1" indent="-171450" algn="l" defTabSz="844550">
            <a:lnSpc>
              <a:spcPct val="90000"/>
            </a:lnSpc>
            <a:spcBef>
              <a:spcPct val="0"/>
            </a:spcBef>
            <a:spcAft>
              <a:spcPct val="15000"/>
            </a:spcAft>
            <a:buChar char="••"/>
          </a:pPr>
          <a:endParaRPr lang="zh-CN" altLang="en-US" sz="1900" kern="1200" dirty="0"/>
        </a:p>
      </dsp:txBody>
      <dsp:txXfrm>
        <a:off x="4526406" y="665893"/>
        <a:ext cx="3970495" cy="4544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E2BE9-68A5-4320-8A77-942FB2C3360A}">
      <dsp:nvSpPr>
        <dsp:cNvPr id="0" name=""/>
        <dsp:cNvSpPr/>
      </dsp:nvSpPr>
      <dsp:spPr>
        <a:xfrm rot="5400000">
          <a:off x="-141049" y="142808"/>
          <a:ext cx="940330" cy="6582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zh-CN" sz="1500" kern="1200" dirty="0" smtClean="0"/>
            <a:t>1968</a:t>
          </a:r>
          <a:endParaRPr lang="zh-CN" altLang="en-US" sz="1500" kern="1200" dirty="0"/>
        </a:p>
      </dsp:txBody>
      <dsp:txXfrm rot="-5400000">
        <a:off x="1" y="330875"/>
        <a:ext cx="658231" cy="282099"/>
      </dsp:txXfrm>
    </dsp:sp>
    <dsp:sp modelId="{0333E04C-C8AF-4EED-B817-38364B8838B8}">
      <dsp:nvSpPr>
        <dsp:cNvPr id="0" name=""/>
        <dsp:cNvSpPr/>
      </dsp:nvSpPr>
      <dsp:spPr>
        <a:xfrm rot="5400000">
          <a:off x="4138308" y="-3478317"/>
          <a:ext cx="611214" cy="75713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altLang="zh-CN" sz="1400" kern="1200" dirty="0" smtClean="0"/>
            <a:t>3</a:t>
          </a:r>
          <a:r>
            <a:rPr lang="zh-CN" altLang="en-US" sz="1400" kern="1200" dirty="0" smtClean="0"/>
            <a:t>位美国斯坦福大学研究生研发产品</a:t>
          </a:r>
          <a:r>
            <a:rPr lang="en-US" altLang="zh-CN" sz="1400" kern="1200" dirty="0" smtClean="0"/>
            <a:t>SPSS</a:t>
          </a:r>
          <a:endParaRPr lang="zh-CN" altLang="en-US" sz="1400" kern="1200" dirty="0"/>
        </a:p>
      </dsp:txBody>
      <dsp:txXfrm rot="-5400000">
        <a:off x="658232" y="31596"/>
        <a:ext cx="7541531" cy="551540"/>
      </dsp:txXfrm>
    </dsp:sp>
    <dsp:sp modelId="{276095F5-83FA-4885-A4EF-7BB08F13F467}">
      <dsp:nvSpPr>
        <dsp:cNvPr id="0" name=""/>
        <dsp:cNvSpPr/>
      </dsp:nvSpPr>
      <dsp:spPr>
        <a:xfrm rot="5400000">
          <a:off x="-141049" y="971844"/>
          <a:ext cx="940330" cy="6582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zh-CN" sz="1500" kern="1200" dirty="0" smtClean="0"/>
            <a:t>1975</a:t>
          </a:r>
          <a:endParaRPr lang="zh-CN" altLang="en-US" sz="1500" kern="1200" dirty="0"/>
        </a:p>
      </dsp:txBody>
      <dsp:txXfrm rot="-5400000">
        <a:off x="1" y="1159911"/>
        <a:ext cx="658231" cy="282099"/>
      </dsp:txXfrm>
    </dsp:sp>
    <dsp:sp modelId="{91CFE990-DFC3-455A-A164-C83F4B3DE3E8}">
      <dsp:nvSpPr>
        <dsp:cNvPr id="0" name=""/>
        <dsp:cNvSpPr/>
      </dsp:nvSpPr>
      <dsp:spPr>
        <a:xfrm rot="5400000">
          <a:off x="4138308" y="-2649281"/>
          <a:ext cx="611214" cy="75713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altLang="zh-CN" sz="1400" kern="1200" dirty="0" smtClean="0"/>
            <a:t>1975</a:t>
          </a:r>
          <a:r>
            <a:rPr lang="zh-CN" altLang="en-US" sz="1400" kern="1200" dirty="0" smtClean="0"/>
            <a:t>年成立美国芝加哥</a:t>
          </a:r>
          <a:r>
            <a:rPr lang="en-US" altLang="zh-CN" sz="1400" kern="1200" dirty="0" smtClean="0"/>
            <a:t>SPSS</a:t>
          </a:r>
          <a:r>
            <a:rPr lang="zh-CN" altLang="en-US" sz="1400" kern="1200" dirty="0" smtClean="0"/>
            <a:t>公司</a:t>
          </a:r>
          <a:endParaRPr lang="zh-CN" altLang="en-US" sz="1400" kern="1200" dirty="0"/>
        </a:p>
        <a:p>
          <a:pPr marL="114300" lvl="1" indent="-114300" algn="l" defTabSz="622300">
            <a:lnSpc>
              <a:spcPct val="90000"/>
            </a:lnSpc>
            <a:spcBef>
              <a:spcPct val="0"/>
            </a:spcBef>
            <a:spcAft>
              <a:spcPct val="15000"/>
            </a:spcAft>
            <a:buChar char="••"/>
          </a:pPr>
          <a:r>
            <a:rPr lang="en-US" altLang="zh-CN" sz="1400" kern="1200" dirty="0" smtClean="0"/>
            <a:t>Statistical Package for the Social Science</a:t>
          </a:r>
          <a:endParaRPr lang="zh-CN" altLang="en-US" sz="1400" kern="1200" dirty="0"/>
        </a:p>
      </dsp:txBody>
      <dsp:txXfrm rot="-5400000">
        <a:off x="658232" y="860632"/>
        <a:ext cx="7541531" cy="551540"/>
      </dsp:txXfrm>
    </dsp:sp>
    <dsp:sp modelId="{6BE14AB4-C4E9-4EAD-BF0E-0DAE18E93E63}">
      <dsp:nvSpPr>
        <dsp:cNvPr id="0" name=""/>
        <dsp:cNvSpPr/>
      </dsp:nvSpPr>
      <dsp:spPr>
        <a:xfrm rot="5400000">
          <a:off x="-141049" y="1800880"/>
          <a:ext cx="940330" cy="6582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zh-CN" sz="1500" kern="1200" dirty="0" smtClean="0"/>
            <a:t>2000</a:t>
          </a:r>
          <a:endParaRPr lang="zh-CN" altLang="en-US" sz="1500" kern="1200" dirty="0"/>
        </a:p>
      </dsp:txBody>
      <dsp:txXfrm rot="-5400000">
        <a:off x="1" y="1988947"/>
        <a:ext cx="658231" cy="282099"/>
      </dsp:txXfrm>
    </dsp:sp>
    <dsp:sp modelId="{30FBFE0C-EB3B-47F2-855E-3BB33C249817}">
      <dsp:nvSpPr>
        <dsp:cNvPr id="0" name=""/>
        <dsp:cNvSpPr/>
      </dsp:nvSpPr>
      <dsp:spPr>
        <a:xfrm rot="5400000">
          <a:off x="4138308" y="-1820245"/>
          <a:ext cx="611214" cy="75713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t>统计产品与服务解决方案</a:t>
          </a:r>
          <a:endParaRPr lang="zh-CN" altLang="en-US" sz="1400" kern="1200" dirty="0"/>
        </a:p>
        <a:p>
          <a:pPr marL="114300" lvl="1" indent="-114300" algn="l" defTabSz="622300">
            <a:lnSpc>
              <a:spcPct val="90000"/>
            </a:lnSpc>
            <a:spcBef>
              <a:spcPct val="0"/>
            </a:spcBef>
            <a:spcAft>
              <a:spcPct val="15000"/>
            </a:spcAft>
            <a:buChar char="••"/>
          </a:pPr>
          <a:r>
            <a:rPr lang="en-US" altLang="zh-CN" sz="1400" kern="1200" dirty="0" smtClean="0"/>
            <a:t>Statistical Product and Service Solutions</a:t>
          </a:r>
          <a:endParaRPr lang="zh-CN" altLang="en-US" sz="1400" kern="1200" dirty="0"/>
        </a:p>
      </dsp:txBody>
      <dsp:txXfrm rot="-5400000">
        <a:off x="658232" y="1689668"/>
        <a:ext cx="7541531" cy="551540"/>
      </dsp:txXfrm>
    </dsp:sp>
    <dsp:sp modelId="{CB5FE312-83EC-4C9C-A05D-4E36B9352D80}">
      <dsp:nvSpPr>
        <dsp:cNvPr id="0" name=""/>
        <dsp:cNvSpPr/>
      </dsp:nvSpPr>
      <dsp:spPr>
        <a:xfrm rot="5400000">
          <a:off x="-141049" y="2629916"/>
          <a:ext cx="940330" cy="6582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zh-CN" sz="1500" kern="1200" dirty="0" smtClean="0"/>
            <a:t>2009.04</a:t>
          </a:r>
          <a:endParaRPr lang="zh-CN" altLang="en-US" sz="1500" kern="1200" dirty="0"/>
        </a:p>
      </dsp:txBody>
      <dsp:txXfrm rot="-5400000">
        <a:off x="1" y="2817983"/>
        <a:ext cx="658231" cy="282099"/>
      </dsp:txXfrm>
    </dsp:sp>
    <dsp:sp modelId="{3A38A32D-81B3-4DFD-90DC-FD5FD86E1D75}">
      <dsp:nvSpPr>
        <dsp:cNvPr id="0" name=""/>
        <dsp:cNvSpPr/>
      </dsp:nvSpPr>
      <dsp:spPr>
        <a:xfrm rot="5400000">
          <a:off x="4138308" y="-991209"/>
          <a:ext cx="611214" cy="75713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t>预测统计分析软件</a:t>
          </a:r>
          <a:r>
            <a:rPr lang="en-US" altLang="zh-CN" sz="1400" kern="1200" dirty="0" smtClean="0"/>
            <a:t>PASW 18.0 </a:t>
          </a:r>
          <a:endParaRPr lang="zh-CN" altLang="en-US" sz="1400" kern="1200" dirty="0"/>
        </a:p>
        <a:p>
          <a:pPr marL="114300" lvl="1" indent="-114300" algn="l" defTabSz="622300">
            <a:lnSpc>
              <a:spcPct val="90000"/>
            </a:lnSpc>
            <a:spcBef>
              <a:spcPct val="0"/>
            </a:spcBef>
            <a:spcAft>
              <a:spcPct val="15000"/>
            </a:spcAft>
            <a:buChar char="••"/>
          </a:pPr>
          <a:r>
            <a:rPr lang="en-US" altLang="zh-CN" sz="1400" kern="1200" dirty="0" smtClean="0"/>
            <a:t>Predictive Analytics Software</a:t>
          </a:r>
          <a:endParaRPr lang="zh-CN" altLang="en-US" sz="1400" kern="1200" dirty="0"/>
        </a:p>
      </dsp:txBody>
      <dsp:txXfrm rot="-5400000">
        <a:off x="658232" y="2518704"/>
        <a:ext cx="7541531" cy="551540"/>
      </dsp:txXfrm>
    </dsp:sp>
    <dsp:sp modelId="{EB5CADB1-AAF3-45FD-ADEE-FF97973B38CD}">
      <dsp:nvSpPr>
        <dsp:cNvPr id="0" name=""/>
        <dsp:cNvSpPr/>
      </dsp:nvSpPr>
      <dsp:spPr>
        <a:xfrm rot="5400000">
          <a:off x="-141049" y="3724922"/>
          <a:ext cx="940330" cy="6582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zh-CN" sz="1500" kern="1200" dirty="0" smtClean="0"/>
            <a:t>2009.07</a:t>
          </a:r>
          <a:endParaRPr lang="zh-CN" altLang="en-US" sz="1500" kern="1200" dirty="0"/>
        </a:p>
      </dsp:txBody>
      <dsp:txXfrm rot="-5400000">
        <a:off x="1" y="3912989"/>
        <a:ext cx="658231" cy="282099"/>
      </dsp:txXfrm>
    </dsp:sp>
    <dsp:sp modelId="{D789DCA1-B95C-4094-BE12-AE6A0500A011}">
      <dsp:nvSpPr>
        <dsp:cNvPr id="0" name=""/>
        <dsp:cNvSpPr/>
      </dsp:nvSpPr>
      <dsp:spPr>
        <a:xfrm rot="5400000">
          <a:off x="3872338" y="103796"/>
          <a:ext cx="1143155" cy="75713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altLang="zh-CN" sz="1400" kern="1200" dirty="0" smtClean="0"/>
            <a:t>12</a:t>
          </a:r>
          <a:r>
            <a:rPr lang="zh-CN" altLang="en-US" sz="1400" kern="1200" dirty="0" smtClean="0"/>
            <a:t>亿美元收购</a:t>
          </a:r>
          <a:r>
            <a:rPr lang="en-US" altLang="zh-CN" sz="1400" kern="1200" dirty="0" smtClean="0"/>
            <a:t>SPSS</a:t>
          </a:r>
          <a:r>
            <a:rPr lang="zh-CN" altLang="en-US" sz="1400" kern="1200" dirty="0" smtClean="0"/>
            <a:t>公司</a:t>
          </a:r>
          <a:endParaRPr lang="zh-CN" altLang="en-US" sz="1400" kern="1200" dirty="0"/>
        </a:p>
        <a:p>
          <a:pPr marL="114300" lvl="1" indent="-114300" algn="l" defTabSz="622300">
            <a:lnSpc>
              <a:spcPct val="90000"/>
            </a:lnSpc>
            <a:spcBef>
              <a:spcPct val="0"/>
            </a:spcBef>
            <a:spcAft>
              <a:spcPct val="15000"/>
            </a:spcAft>
            <a:buChar char="••"/>
          </a:pPr>
          <a:r>
            <a:rPr lang="en-US" altLang="zh-CN" sz="1400" kern="1200" dirty="0" smtClean="0"/>
            <a:t>IBM SPSS Statistics\SPSS Modeler\</a:t>
          </a:r>
          <a:r>
            <a:rPr lang="en-US" sz="1400" b="0" i="0" kern="1200" dirty="0" smtClean="0"/>
            <a:t>SPSS Analytic Server [US]</a:t>
          </a:r>
          <a:endParaRPr lang="zh-CN" altLang="en-US" sz="1400" kern="1200" dirty="0"/>
        </a:p>
        <a:p>
          <a:pPr marL="114300" lvl="1" indent="-114300" algn="l" defTabSz="622300">
            <a:lnSpc>
              <a:spcPct val="90000"/>
            </a:lnSpc>
            <a:spcBef>
              <a:spcPct val="0"/>
            </a:spcBef>
            <a:spcAft>
              <a:spcPct val="15000"/>
            </a:spcAft>
            <a:buChar char="••"/>
          </a:pPr>
          <a:r>
            <a:rPr lang="en-US" altLang="zh-CN" sz="1400" kern="1200" dirty="0" smtClean="0"/>
            <a:t>SPSS 17.0 </a:t>
          </a:r>
          <a:r>
            <a:rPr lang="zh-CN" altLang="en-US" sz="1400" kern="1200" dirty="0" smtClean="0"/>
            <a:t>开始多国语言版</a:t>
          </a:r>
          <a:endParaRPr lang="zh-CN" altLang="en-US" sz="1400" kern="1200" dirty="0"/>
        </a:p>
        <a:p>
          <a:pPr marL="114300" lvl="1" indent="-114300" algn="l" defTabSz="622300">
            <a:lnSpc>
              <a:spcPct val="90000"/>
            </a:lnSpc>
            <a:spcBef>
              <a:spcPct val="0"/>
            </a:spcBef>
            <a:spcAft>
              <a:spcPct val="15000"/>
            </a:spcAft>
            <a:buChar char="••"/>
          </a:pPr>
          <a:r>
            <a:rPr lang="en-US" altLang="zh-CN" sz="1400" kern="1200" dirty="0" smtClean="0"/>
            <a:t>SPSS 24.0</a:t>
          </a:r>
          <a:endParaRPr lang="zh-CN" altLang="en-US" sz="1400" kern="1200" dirty="0"/>
        </a:p>
      </dsp:txBody>
      <dsp:txXfrm rot="-5400000">
        <a:off x="658232" y="3373706"/>
        <a:ext cx="7515564" cy="10315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9D962-B937-4F27-9EE1-EBECBEE68B8F}">
      <dsp:nvSpPr>
        <dsp:cNvPr id="0" name=""/>
        <dsp:cNvSpPr/>
      </dsp:nvSpPr>
      <dsp:spPr>
        <a:xfrm>
          <a:off x="2571" y="111"/>
          <a:ext cx="2507456" cy="97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zh-CN" altLang="en-US" sz="3400" kern="1200" dirty="0" smtClean="0"/>
            <a:t>数据编辑</a:t>
          </a:r>
          <a:endParaRPr lang="zh-CN" altLang="en-US" sz="3400" kern="1200" dirty="0"/>
        </a:p>
      </dsp:txBody>
      <dsp:txXfrm>
        <a:off x="2571" y="111"/>
        <a:ext cx="2507456" cy="979200"/>
      </dsp:txXfrm>
    </dsp:sp>
    <dsp:sp modelId="{1A2A4B79-A3F6-4FD5-8C00-6509032E7FFB}">
      <dsp:nvSpPr>
        <dsp:cNvPr id="0" name=""/>
        <dsp:cNvSpPr/>
      </dsp:nvSpPr>
      <dsp:spPr>
        <a:xfrm>
          <a:off x="2571" y="979311"/>
          <a:ext cx="2507456" cy="35465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smtClean="0"/>
            <a:t>标题栏</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主菜单栏</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快捷菜单栏</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编辑栏</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单元格信息栏</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视图切换标签页</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状态栏</a:t>
          </a:r>
          <a:endParaRPr lang="zh-CN" altLang="en-US" sz="2400" kern="1200" dirty="0"/>
        </a:p>
      </dsp:txBody>
      <dsp:txXfrm>
        <a:off x="2571" y="979311"/>
        <a:ext cx="2507456" cy="3546540"/>
      </dsp:txXfrm>
    </dsp:sp>
    <dsp:sp modelId="{85D82113-4E2C-4B3F-98CB-064317A5CE96}">
      <dsp:nvSpPr>
        <dsp:cNvPr id="0" name=""/>
        <dsp:cNvSpPr/>
      </dsp:nvSpPr>
      <dsp:spPr>
        <a:xfrm>
          <a:off x="2861071" y="111"/>
          <a:ext cx="2507456" cy="97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zh-CN" altLang="en-US" sz="3400" kern="1200" dirty="0" smtClean="0"/>
            <a:t>结果输出</a:t>
          </a:r>
          <a:endParaRPr lang="zh-CN" altLang="en-US" sz="3400" kern="1200" dirty="0"/>
        </a:p>
      </dsp:txBody>
      <dsp:txXfrm>
        <a:off x="2861071" y="111"/>
        <a:ext cx="2507456" cy="979200"/>
      </dsp:txXfrm>
    </dsp:sp>
    <dsp:sp modelId="{65D122E1-3D7F-448B-B868-FD5AD931F198}">
      <dsp:nvSpPr>
        <dsp:cNvPr id="0" name=""/>
        <dsp:cNvSpPr/>
      </dsp:nvSpPr>
      <dsp:spPr>
        <a:xfrm>
          <a:off x="2861071" y="979311"/>
          <a:ext cx="2507456" cy="35465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smtClean="0"/>
            <a:t>标题</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内容</a:t>
          </a:r>
          <a:endParaRPr lang="zh-CN" altLang="en-US" sz="2400" kern="1200" dirty="0"/>
        </a:p>
        <a:p>
          <a:pPr marL="228600" lvl="1" indent="-228600" algn="l" defTabSz="1066800">
            <a:lnSpc>
              <a:spcPct val="90000"/>
            </a:lnSpc>
            <a:spcBef>
              <a:spcPct val="0"/>
            </a:spcBef>
            <a:spcAft>
              <a:spcPct val="15000"/>
            </a:spcAft>
            <a:buChar char="••"/>
          </a:pPr>
          <a:endParaRPr lang="zh-CN" altLang="en-US" sz="2400" kern="1200" dirty="0"/>
        </a:p>
        <a:p>
          <a:pPr marL="228600" lvl="1" indent="-228600" algn="l" defTabSz="1066800">
            <a:lnSpc>
              <a:spcPct val="90000"/>
            </a:lnSpc>
            <a:spcBef>
              <a:spcPct val="0"/>
            </a:spcBef>
            <a:spcAft>
              <a:spcPct val="15000"/>
            </a:spcAft>
            <a:buChar char="••"/>
          </a:pP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文本</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表格</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图形</a:t>
          </a:r>
          <a:endParaRPr lang="zh-CN" altLang="en-US" sz="2400" kern="1200" dirty="0"/>
        </a:p>
      </dsp:txBody>
      <dsp:txXfrm>
        <a:off x="2861071" y="979311"/>
        <a:ext cx="2507456" cy="3546540"/>
      </dsp:txXfrm>
    </dsp:sp>
    <dsp:sp modelId="{D8A53CE3-DE8A-4C22-99D6-CB23EB578F0E}">
      <dsp:nvSpPr>
        <dsp:cNvPr id="0" name=""/>
        <dsp:cNvSpPr/>
      </dsp:nvSpPr>
      <dsp:spPr>
        <a:xfrm>
          <a:off x="5719571" y="111"/>
          <a:ext cx="2507456" cy="97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zh-CN" altLang="en-US" sz="3400" kern="1200" dirty="0" smtClean="0"/>
            <a:t>语法编辑</a:t>
          </a:r>
          <a:endParaRPr lang="zh-CN" altLang="en-US" sz="3400" kern="1200" dirty="0"/>
        </a:p>
      </dsp:txBody>
      <dsp:txXfrm>
        <a:off x="5719571" y="111"/>
        <a:ext cx="2507456" cy="979200"/>
      </dsp:txXfrm>
    </dsp:sp>
    <dsp:sp modelId="{E0C72A1B-45D5-4820-938F-6CBFEFE696B5}">
      <dsp:nvSpPr>
        <dsp:cNvPr id="0" name=""/>
        <dsp:cNvSpPr/>
      </dsp:nvSpPr>
      <dsp:spPr>
        <a:xfrm>
          <a:off x="5719571" y="979311"/>
          <a:ext cx="2507456" cy="35465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smtClean="0"/>
            <a:t>批处理</a:t>
          </a:r>
          <a:endParaRPr lang="zh-CN" altLang="en-US" sz="2400" kern="1200" dirty="0"/>
        </a:p>
      </dsp:txBody>
      <dsp:txXfrm>
        <a:off x="5719571" y="979311"/>
        <a:ext cx="2507456" cy="3546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E27B9-8A0F-45DB-84F1-B1424F8791FC}">
      <dsp:nvSpPr>
        <dsp:cNvPr id="0" name=""/>
        <dsp:cNvSpPr/>
      </dsp:nvSpPr>
      <dsp:spPr>
        <a:xfrm>
          <a:off x="0" y="707757"/>
          <a:ext cx="822960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5B9FE1-6BE4-4706-9383-2199D53BCBD0}">
      <dsp:nvSpPr>
        <dsp:cNvPr id="0" name=""/>
        <dsp:cNvSpPr/>
      </dsp:nvSpPr>
      <dsp:spPr>
        <a:xfrm>
          <a:off x="411078" y="161917"/>
          <a:ext cx="5755094" cy="6786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zh-CN" altLang="en-US" sz="2000" kern="1200" dirty="0" smtClean="0"/>
            <a:t>数据类型：常量、变量</a:t>
          </a:r>
          <a:endParaRPr lang="zh-CN" altLang="en-US" sz="2000" kern="1200" dirty="0"/>
        </a:p>
      </dsp:txBody>
      <dsp:txXfrm>
        <a:off x="444208" y="195047"/>
        <a:ext cx="5688834" cy="612419"/>
      </dsp:txXfrm>
    </dsp:sp>
    <dsp:sp modelId="{57495A37-79B8-4D64-80E2-FE1BA4A4F559}">
      <dsp:nvSpPr>
        <dsp:cNvPr id="0" name=""/>
        <dsp:cNvSpPr/>
      </dsp:nvSpPr>
      <dsp:spPr>
        <a:xfrm>
          <a:off x="0" y="2990930"/>
          <a:ext cx="822960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891507-E903-43D8-A744-E0A8AD4AB7A7}">
      <dsp:nvSpPr>
        <dsp:cNvPr id="0" name=""/>
        <dsp:cNvSpPr/>
      </dsp:nvSpPr>
      <dsp:spPr>
        <a:xfrm>
          <a:off x="411078" y="983157"/>
          <a:ext cx="5755094" cy="21406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zh-CN" altLang="en-US" sz="2000" kern="1200" dirty="0" smtClean="0"/>
            <a:t>定义变量：名称、类型、变量名标签、</a:t>
          </a:r>
          <a:r>
            <a:rPr lang="zh-CN" altLang="en-US" sz="2000" kern="1200" dirty="0" smtClean="0">
              <a:solidFill>
                <a:srgbClr val="FF0000"/>
              </a:solidFill>
            </a:rPr>
            <a:t>变量值标签、缺失值的定义</a:t>
          </a:r>
          <a:r>
            <a:rPr lang="zh-CN" altLang="en-US" sz="2000" kern="1200" dirty="0" smtClean="0"/>
            <a:t>、数据的显示（显示宽度、列宽度、对齐方式）、</a:t>
          </a:r>
          <a:r>
            <a:rPr lang="zh-CN" altLang="en-US" sz="2000" kern="1200" dirty="0" smtClean="0">
              <a:solidFill>
                <a:srgbClr val="FF0000"/>
              </a:solidFill>
            </a:rPr>
            <a:t>测量尺度</a:t>
          </a:r>
          <a:r>
            <a:rPr lang="zh-CN" altLang="en-US" sz="2000" kern="1200" dirty="0" smtClean="0"/>
            <a:t>和角色</a:t>
          </a:r>
          <a:endParaRPr lang="zh-CN" altLang="en-US" sz="2000" kern="1200" dirty="0"/>
        </a:p>
      </dsp:txBody>
      <dsp:txXfrm>
        <a:off x="515574" y="1087653"/>
        <a:ext cx="5546102" cy="1931620"/>
      </dsp:txXfrm>
    </dsp:sp>
    <dsp:sp modelId="{B84A75D8-E289-466E-85B4-65B641B5625C}">
      <dsp:nvSpPr>
        <dsp:cNvPr id="0" name=""/>
        <dsp:cNvSpPr/>
      </dsp:nvSpPr>
      <dsp:spPr>
        <a:xfrm>
          <a:off x="0" y="4137245"/>
          <a:ext cx="822960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FABF9D-8860-4575-9C7A-A99CD0307D99}">
      <dsp:nvSpPr>
        <dsp:cNvPr id="0" name=""/>
        <dsp:cNvSpPr/>
      </dsp:nvSpPr>
      <dsp:spPr>
        <a:xfrm>
          <a:off x="411078" y="3266330"/>
          <a:ext cx="5828586" cy="10037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zh-CN" altLang="en-US" sz="2000" kern="1200" dirty="0" smtClean="0"/>
            <a:t>操作符与表达式：数学、关系和逻辑运算</a:t>
          </a:r>
          <a:endParaRPr lang="en-US" altLang="zh-CN" sz="2000" kern="1200" dirty="0" smtClean="0"/>
        </a:p>
      </dsp:txBody>
      <dsp:txXfrm>
        <a:off x="460077" y="3315329"/>
        <a:ext cx="5730588" cy="9057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3A48F-5EE8-4669-8965-C90F2709D007}">
      <dsp:nvSpPr>
        <dsp:cNvPr id="0" name=""/>
        <dsp:cNvSpPr/>
      </dsp:nvSpPr>
      <dsp:spPr>
        <a:xfrm>
          <a:off x="2571" y="45381"/>
          <a:ext cx="2507456" cy="921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CN" altLang="en-US" sz="3200" kern="1200" dirty="0" smtClean="0"/>
            <a:t>数值特征</a:t>
          </a:r>
          <a:endParaRPr lang="zh-CN" altLang="en-US" sz="3200" kern="1200" dirty="0"/>
        </a:p>
      </dsp:txBody>
      <dsp:txXfrm>
        <a:off x="2571" y="45381"/>
        <a:ext cx="2507456" cy="921600"/>
      </dsp:txXfrm>
    </dsp:sp>
    <dsp:sp modelId="{68E63BE1-AED1-4C8E-B768-AACBD2E07FBF}">
      <dsp:nvSpPr>
        <dsp:cNvPr id="0" name=""/>
        <dsp:cNvSpPr/>
      </dsp:nvSpPr>
      <dsp:spPr>
        <a:xfrm>
          <a:off x="2571" y="966981"/>
          <a:ext cx="2507456" cy="3513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zh-CN" altLang="en-US" sz="3200" kern="1200" dirty="0" smtClean="0"/>
            <a:t>分布的集中趋势</a:t>
          </a:r>
          <a:endParaRPr lang="zh-CN" altLang="en-US" sz="3200" kern="1200" dirty="0"/>
        </a:p>
        <a:p>
          <a:pPr marL="285750" lvl="1" indent="-285750" algn="l" defTabSz="1422400">
            <a:lnSpc>
              <a:spcPct val="90000"/>
            </a:lnSpc>
            <a:spcBef>
              <a:spcPct val="0"/>
            </a:spcBef>
            <a:spcAft>
              <a:spcPct val="15000"/>
            </a:spcAft>
            <a:buChar char="••"/>
          </a:pPr>
          <a:r>
            <a:rPr lang="zh-CN" altLang="en-US" sz="3200" kern="1200" dirty="0" smtClean="0"/>
            <a:t>分布的离散程度</a:t>
          </a:r>
          <a:endParaRPr lang="zh-CN" altLang="en-US" sz="3200" kern="1200" dirty="0"/>
        </a:p>
        <a:p>
          <a:pPr marL="285750" lvl="1" indent="-285750" algn="l" defTabSz="1422400">
            <a:lnSpc>
              <a:spcPct val="90000"/>
            </a:lnSpc>
            <a:spcBef>
              <a:spcPct val="0"/>
            </a:spcBef>
            <a:spcAft>
              <a:spcPct val="15000"/>
            </a:spcAft>
            <a:buChar char="••"/>
          </a:pPr>
          <a:r>
            <a:rPr lang="zh-CN" altLang="en-US" sz="3200" kern="1200" dirty="0" smtClean="0"/>
            <a:t>总体分布</a:t>
          </a:r>
          <a:endParaRPr lang="zh-CN" altLang="en-US" sz="3200" kern="1200" dirty="0"/>
        </a:p>
        <a:p>
          <a:pPr marL="285750" lvl="1" indent="-285750" algn="l" defTabSz="1422400">
            <a:lnSpc>
              <a:spcPct val="90000"/>
            </a:lnSpc>
            <a:spcBef>
              <a:spcPct val="0"/>
            </a:spcBef>
            <a:spcAft>
              <a:spcPct val="15000"/>
            </a:spcAft>
            <a:buChar char="••"/>
          </a:pPr>
          <a:endParaRPr lang="zh-CN" altLang="en-US" sz="3200" kern="1200" dirty="0"/>
        </a:p>
      </dsp:txBody>
      <dsp:txXfrm>
        <a:off x="2571" y="966981"/>
        <a:ext cx="2507456" cy="3513600"/>
      </dsp:txXfrm>
    </dsp:sp>
    <dsp:sp modelId="{0B3F46FB-65B8-428D-A8EB-E78E4A3BF8BD}">
      <dsp:nvSpPr>
        <dsp:cNvPr id="0" name=""/>
        <dsp:cNvSpPr/>
      </dsp:nvSpPr>
      <dsp:spPr>
        <a:xfrm>
          <a:off x="2861071" y="45381"/>
          <a:ext cx="2507456" cy="921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CN" altLang="en-US" sz="3200" kern="1200" dirty="0" smtClean="0"/>
            <a:t>描述</a:t>
          </a:r>
          <a:endParaRPr lang="zh-CN" altLang="en-US" sz="3200" kern="1200" dirty="0"/>
        </a:p>
      </dsp:txBody>
      <dsp:txXfrm>
        <a:off x="2861071" y="45381"/>
        <a:ext cx="2507456" cy="921600"/>
      </dsp:txXfrm>
    </dsp:sp>
    <dsp:sp modelId="{B90C7D06-3EB6-4E37-BD34-CC7BE0DB2970}">
      <dsp:nvSpPr>
        <dsp:cNvPr id="0" name=""/>
        <dsp:cNvSpPr/>
      </dsp:nvSpPr>
      <dsp:spPr>
        <a:xfrm>
          <a:off x="2861071" y="966981"/>
          <a:ext cx="2507456" cy="3513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zh-CN" altLang="en-US" sz="3200" kern="1200" dirty="0" smtClean="0"/>
            <a:t>频数分析</a:t>
          </a:r>
          <a:endParaRPr lang="zh-CN" altLang="en-US" sz="3200" kern="1200" dirty="0"/>
        </a:p>
        <a:p>
          <a:pPr marL="285750" lvl="1" indent="-285750" algn="l" defTabSz="1422400">
            <a:lnSpc>
              <a:spcPct val="90000"/>
            </a:lnSpc>
            <a:spcBef>
              <a:spcPct val="0"/>
            </a:spcBef>
            <a:spcAft>
              <a:spcPct val="15000"/>
            </a:spcAft>
            <a:buChar char="••"/>
          </a:pPr>
          <a:r>
            <a:rPr lang="zh-CN" altLang="en-US" sz="3200" kern="1200" smtClean="0"/>
            <a:t>描述性统计分析</a:t>
          </a:r>
          <a:endParaRPr lang="zh-CN" altLang="en-US" sz="3200" kern="1200" dirty="0"/>
        </a:p>
        <a:p>
          <a:pPr marL="285750" lvl="1" indent="-285750" algn="l" defTabSz="1422400">
            <a:lnSpc>
              <a:spcPct val="90000"/>
            </a:lnSpc>
            <a:spcBef>
              <a:spcPct val="0"/>
            </a:spcBef>
            <a:spcAft>
              <a:spcPct val="15000"/>
            </a:spcAft>
            <a:buChar char="••"/>
          </a:pPr>
          <a:r>
            <a:rPr lang="zh-CN" altLang="en-US" sz="3200" kern="1200" dirty="0" smtClean="0"/>
            <a:t>探索性分析</a:t>
          </a:r>
          <a:endParaRPr lang="zh-CN" altLang="en-US" sz="3200" kern="1200" dirty="0"/>
        </a:p>
      </dsp:txBody>
      <dsp:txXfrm>
        <a:off x="2861071" y="966981"/>
        <a:ext cx="2507456" cy="3513600"/>
      </dsp:txXfrm>
    </dsp:sp>
    <dsp:sp modelId="{C69E524E-A983-4F11-8967-04E3B2F29389}">
      <dsp:nvSpPr>
        <dsp:cNvPr id="0" name=""/>
        <dsp:cNvSpPr/>
      </dsp:nvSpPr>
      <dsp:spPr>
        <a:xfrm>
          <a:off x="5719571" y="45381"/>
          <a:ext cx="2507456" cy="921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CN" altLang="en-US" sz="3200" kern="1200" dirty="0" smtClean="0"/>
            <a:t>报告</a:t>
          </a:r>
          <a:endParaRPr lang="zh-CN" altLang="en-US" sz="3200" kern="1200" dirty="0"/>
        </a:p>
      </dsp:txBody>
      <dsp:txXfrm>
        <a:off x="5719571" y="45381"/>
        <a:ext cx="2507456" cy="921600"/>
      </dsp:txXfrm>
    </dsp:sp>
    <dsp:sp modelId="{0E210AC5-B36F-4A16-B6F2-09F47C277C85}">
      <dsp:nvSpPr>
        <dsp:cNvPr id="0" name=""/>
        <dsp:cNvSpPr/>
      </dsp:nvSpPr>
      <dsp:spPr>
        <a:xfrm>
          <a:off x="5719571" y="966981"/>
          <a:ext cx="2507456" cy="3513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zh-CN" altLang="en-US" sz="3200" kern="1200" dirty="0" smtClean="0"/>
            <a:t>个案汇总</a:t>
          </a:r>
          <a:endParaRPr lang="zh-CN" altLang="en-US" sz="3200" kern="1200" dirty="0"/>
        </a:p>
        <a:p>
          <a:pPr marL="285750" lvl="1" indent="-285750" algn="l" defTabSz="1422400">
            <a:lnSpc>
              <a:spcPct val="90000"/>
            </a:lnSpc>
            <a:spcBef>
              <a:spcPct val="0"/>
            </a:spcBef>
            <a:spcAft>
              <a:spcPct val="15000"/>
            </a:spcAft>
            <a:buChar char="••"/>
          </a:pPr>
          <a:r>
            <a:rPr lang="zh-CN" altLang="en-US" sz="3200" kern="1200" dirty="0" smtClean="0"/>
            <a:t>按行汇总</a:t>
          </a:r>
          <a:endParaRPr lang="zh-CN" altLang="en-US" sz="3200" kern="1200" dirty="0"/>
        </a:p>
        <a:p>
          <a:pPr marL="285750" lvl="1" indent="-285750" algn="l" defTabSz="1422400">
            <a:lnSpc>
              <a:spcPct val="90000"/>
            </a:lnSpc>
            <a:spcBef>
              <a:spcPct val="0"/>
            </a:spcBef>
            <a:spcAft>
              <a:spcPct val="15000"/>
            </a:spcAft>
            <a:buChar char="••"/>
          </a:pPr>
          <a:r>
            <a:rPr lang="zh-CN" altLang="en-US" sz="3200" kern="1200" dirty="0" smtClean="0"/>
            <a:t>按列汇总</a:t>
          </a:r>
          <a:endParaRPr lang="zh-CN" altLang="en-US" sz="3200" kern="1200" dirty="0"/>
        </a:p>
      </dsp:txBody>
      <dsp:txXfrm>
        <a:off x="5719571" y="966981"/>
        <a:ext cx="2507456" cy="3513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657D2-D61B-4D3B-9E31-98CD0B9AAD71}">
      <dsp:nvSpPr>
        <dsp:cNvPr id="0" name=""/>
        <dsp:cNvSpPr/>
      </dsp:nvSpPr>
      <dsp:spPr>
        <a:xfrm>
          <a:off x="41" y="14500"/>
          <a:ext cx="3970495" cy="106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lvl="0" algn="l" defTabSz="1644650">
            <a:lnSpc>
              <a:spcPct val="90000"/>
            </a:lnSpc>
            <a:spcBef>
              <a:spcPct val="0"/>
            </a:spcBef>
            <a:spcAft>
              <a:spcPct val="35000"/>
            </a:spcAft>
          </a:pPr>
          <a:r>
            <a:rPr lang="zh-CN" altLang="en-US" sz="3700" kern="1200" dirty="0" smtClean="0"/>
            <a:t>参数检验</a:t>
          </a:r>
          <a:endParaRPr lang="zh-CN" altLang="en-US" sz="3700" kern="1200" dirty="0"/>
        </a:p>
      </dsp:txBody>
      <dsp:txXfrm>
        <a:off x="41" y="14500"/>
        <a:ext cx="3970495" cy="1065600"/>
      </dsp:txXfrm>
    </dsp:sp>
    <dsp:sp modelId="{BACC1071-BC65-4284-80C6-2A2D4D3D1930}">
      <dsp:nvSpPr>
        <dsp:cNvPr id="0" name=""/>
        <dsp:cNvSpPr/>
      </dsp:nvSpPr>
      <dsp:spPr>
        <a:xfrm>
          <a:off x="41" y="1080100"/>
          <a:ext cx="3970495" cy="42339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zh-CN" altLang="en-US" sz="3700" kern="1200" dirty="0" smtClean="0"/>
            <a:t>概述</a:t>
          </a:r>
          <a:endParaRPr lang="zh-CN" altLang="en-US" sz="3700" kern="1200" dirty="0"/>
        </a:p>
        <a:p>
          <a:pPr marL="285750" lvl="1" indent="-285750" algn="l" defTabSz="1644650">
            <a:lnSpc>
              <a:spcPct val="90000"/>
            </a:lnSpc>
            <a:spcBef>
              <a:spcPct val="0"/>
            </a:spcBef>
            <a:spcAft>
              <a:spcPct val="15000"/>
            </a:spcAft>
            <a:buChar char="••"/>
          </a:pPr>
          <a:r>
            <a:rPr lang="zh-CN" altLang="en-US" sz="3700" kern="1200" dirty="0" smtClean="0"/>
            <a:t>基本步骤</a:t>
          </a:r>
          <a:endParaRPr lang="zh-CN" altLang="en-US" sz="3700" kern="1200" dirty="0"/>
        </a:p>
        <a:p>
          <a:pPr marL="285750" lvl="1" indent="-285750" algn="l" defTabSz="1644650">
            <a:lnSpc>
              <a:spcPct val="90000"/>
            </a:lnSpc>
            <a:spcBef>
              <a:spcPct val="0"/>
            </a:spcBef>
            <a:spcAft>
              <a:spcPct val="15000"/>
            </a:spcAft>
            <a:buChar char="••"/>
          </a:pPr>
          <a:r>
            <a:rPr lang="en-US" altLang="zh-CN" sz="3700" kern="1200" dirty="0" smtClean="0"/>
            <a:t>t</a:t>
          </a:r>
          <a:r>
            <a:rPr lang="zh-CN" altLang="en-US" sz="3700" kern="1200" dirty="0" smtClean="0"/>
            <a:t>检验</a:t>
          </a:r>
          <a:endParaRPr lang="zh-CN" altLang="en-US" sz="3700" kern="1200" dirty="0"/>
        </a:p>
      </dsp:txBody>
      <dsp:txXfrm>
        <a:off x="41" y="1080100"/>
        <a:ext cx="3970495" cy="4233990"/>
      </dsp:txXfrm>
    </dsp:sp>
    <dsp:sp modelId="{15168961-F1D9-4651-9521-70475E8B45AB}">
      <dsp:nvSpPr>
        <dsp:cNvPr id="0" name=""/>
        <dsp:cNvSpPr/>
      </dsp:nvSpPr>
      <dsp:spPr>
        <a:xfrm>
          <a:off x="4526406" y="14500"/>
          <a:ext cx="3970495" cy="106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lvl="0" algn="ctr" defTabSz="1644650">
            <a:lnSpc>
              <a:spcPct val="90000"/>
            </a:lnSpc>
            <a:spcBef>
              <a:spcPct val="0"/>
            </a:spcBef>
            <a:spcAft>
              <a:spcPct val="35000"/>
            </a:spcAft>
          </a:pPr>
          <a:r>
            <a:rPr lang="zh-CN" altLang="en-US" sz="3700" kern="1200" dirty="0" smtClean="0"/>
            <a:t>非参数检验</a:t>
          </a:r>
          <a:endParaRPr lang="zh-CN" altLang="en-US" sz="3700" kern="1200" dirty="0"/>
        </a:p>
      </dsp:txBody>
      <dsp:txXfrm>
        <a:off x="4526406" y="14500"/>
        <a:ext cx="3970495" cy="1065600"/>
      </dsp:txXfrm>
    </dsp:sp>
    <dsp:sp modelId="{8AFCFA81-5996-49B5-8807-DAB41178D3C4}">
      <dsp:nvSpPr>
        <dsp:cNvPr id="0" name=""/>
        <dsp:cNvSpPr/>
      </dsp:nvSpPr>
      <dsp:spPr>
        <a:xfrm>
          <a:off x="4526406" y="1080100"/>
          <a:ext cx="3970495" cy="42339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zh-CN" altLang="en-US" sz="3700" kern="1200" dirty="0" smtClean="0"/>
            <a:t>概述</a:t>
          </a:r>
          <a:endParaRPr lang="zh-CN" altLang="en-US" sz="3700" kern="1200" dirty="0"/>
        </a:p>
        <a:p>
          <a:pPr marL="285750" lvl="1" indent="-285750" algn="l" defTabSz="1644650">
            <a:lnSpc>
              <a:spcPct val="90000"/>
            </a:lnSpc>
            <a:spcBef>
              <a:spcPct val="0"/>
            </a:spcBef>
            <a:spcAft>
              <a:spcPct val="15000"/>
            </a:spcAft>
            <a:buChar char="••"/>
          </a:pPr>
          <a:r>
            <a:rPr lang="zh-CN" altLang="en-US" sz="3700" kern="1200" smtClean="0"/>
            <a:t>符号检验</a:t>
          </a:r>
          <a:endParaRPr lang="zh-CN" altLang="en-US" sz="3700" kern="1200" dirty="0"/>
        </a:p>
        <a:p>
          <a:pPr marL="285750" lvl="1" indent="-285750" algn="l" defTabSz="1644650">
            <a:lnSpc>
              <a:spcPct val="90000"/>
            </a:lnSpc>
            <a:spcBef>
              <a:spcPct val="0"/>
            </a:spcBef>
            <a:spcAft>
              <a:spcPct val="15000"/>
            </a:spcAft>
            <a:buChar char="••"/>
          </a:pPr>
          <a:r>
            <a:rPr lang="zh-CN" altLang="en-US" sz="3700" kern="1200" dirty="0" smtClean="0"/>
            <a:t>秩和检验</a:t>
          </a:r>
          <a:endParaRPr lang="zh-CN" altLang="en-US" sz="3700" kern="1200" dirty="0"/>
        </a:p>
        <a:p>
          <a:pPr marL="285750" lvl="1" indent="-285750" algn="l" defTabSz="1644650">
            <a:lnSpc>
              <a:spcPct val="90000"/>
            </a:lnSpc>
            <a:spcBef>
              <a:spcPct val="0"/>
            </a:spcBef>
            <a:spcAft>
              <a:spcPct val="15000"/>
            </a:spcAft>
            <a:buChar char="••"/>
          </a:pPr>
          <a:r>
            <a:rPr lang="en-US" altLang="zh-CN" sz="3700" kern="1200" dirty="0" smtClean="0"/>
            <a:t>SPSS</a:t>
          </a:r>
          <a:r>
            <a:rPr lang="zh-CN" altLang="en-US" sz="3700" kern="1200" dirty="0" smtClean="0"/>
            <a:t>操作示例</a:t>
          </a:r>
          <a:endParaRPr lang="zh-CN" altLang="en-US" sz="3700" kern="1200" dirty="0"/>
        </a:p>
        <a:p>
          <a:pPr marL="285750" lvl="1" indent="-285750" algn="l" defTabSz="1644650">
            <a:lnSpc>
              <a:spcPct val="90000"/>
            </a:lnSpc>
            <a:spcBef>
              <a:spcPct val="0"/>
            </a:spcBef>
            <a:spcAft>
              <a:spcPct val="15000"/>
            </a:spcAft>
            <a:buChar char="••"/>
          </a:pPr>
          <a:endParaRPr lang="zh-CN" altLang="en-US" sz="3700" kern="1200" dirty="0"/>
        </a:p>
        <a:p>
          <a:pPr marL="285750" lvl="1" indent="-285750" algn="l" defTabSz="1644650">
            <a:lnSpc>
              <a:spcPct val="90000"/>
            </a:lnSpc>
            <a:spcBef>
              <a:spcPct val="0"/>
            </a:spcBef>
            <a:spcAft>
              <a:spcPct val="15000"/>
            </a:spcAft>
            <a:buChar char="••"/>
          </a:pPr>
          <a:endParaRPr lang="zh-CN" altLang="en-US" sz="3700" kern="1200" dirty="0"/>
        </a:p>
      </dsp:txBody>
      <dsp:txXfrm>
        <a:off x="4526406" y="1080100"/>
        <a:ext cx="3970495" cy="423399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AFC0FA-9880-4950-9C30-E345380F0D84}" type="datetimeFigureOut">
              <a:rPr lang="zh-CN" altLang="en-US" smtClean="0"/>
              <a:t>2017/4/12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E3893D-BBF3-482B-8427-E0A6352BD88B}" type="slidenum">
              <a:rPr lang="zh-CN" altLang="en-US" smtClean="0"/>
              <a:t>‹#›</a:t>
            </a:fld>
            <a:endParaRPr lang="zh-CN" altLang="en-US"/>
          </a:p>
        </p:txBody>
      </p:sp>
    </p:spTree>
    <p:extLst>
      <p:ext uri="{BB962C8B-B14F-4D97-AF65-F5344CB8AC3E}">
        <p14:creationId xmlns:p14="http://schemas.microsoft.com/office/powerpoint/2010/main" val="1526114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FE1658-E48F-437D-AC52-CAAE7DF58172}" type="datetimeFigureOut">
              <a:rPr lang="zh-CN" altLang="en-US" smtClean="0"/>
              <a:t>2017/4/12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0B3FF-17C8-41BF-AD67-53D91F8CA112}" type="slidenum">
              <a:rPr lang="zh-CN" altLang="en-US" smtClean="0"/>
              <a:t>‹#›</a:t>
            </a:fld>
            <a:endParaRPr lang="zh-CN" altLang="en-US"/>
          </a:p>
        </p:txBody>
      </p:sp>
    </p:spTree>
    <p:extLst>
      <p:ext uri="{BB962C8B-B14F-4D97-AF65-F5344CB8AC3E}">
        <p14:creationId xmlns:p14="http://schemas.microsoft.com/office/powerpoint/2010/main" val="3181418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1</a:t>
            </a:fld>
            <a:endParaRPr lang="zh-CN" altLang="en-US"/>
          </a:p>
        </p:txBody>
      </p:sp>
    </p:spTree>
    <p:extLst>
      <p:ext uri="{BB962C8B-B14F-4D97-AF65-F5344CB8AC3E}">
        <p14:creationId xmlns:p14="http://schemas.microsoft.com/office/powerpoint/2010/main" val="1238861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00B0B3FF-17C8-41BF-AD67-53D91F8CA112}" type="slidenum">
              <a:rPr lang="zh-CN" altLang="en-US" smtClean="0"/>
              <a:t>10</a:t>
            </a:fld>
            <a:endParaRPr lang="zh-CN" altLang="en-US"/>
          </a:p>
        </p:txBody>
      </p:sp>
    </p:spTree>
    <p:extLst>
      <p:ext uri="{BB962C8B-B14F-4D97-AF65-F5344CB8AC3E}">
        <p14:creationId xmlns:p14="http://schemas.microsoft.com/office/powerpoint/2010/main" val="2565450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B0B3FF-17C8-41BF-AD67-53D91F8CA112}" type="slidenum">
              <a:rPr lang="zh-CN" altLang="en-US" smtClean="0"/>
              <a:t>11</a:t>
            </a:fld>
            <a:endParaRPr lang="zh-CN" altLang="en-US"/>
          </a:p>
        </p:txBody>
      </p:sp>
    </p:spTree>
    <p:extLst>
      <p:ext uri="{BB962C8B-B14F-4D97-AF65-F5344CB8AC3E}">
        <p14:creationId xmlns:p14="http://schemas.microsoft.com/office/powerpoint/2010/main" val="3571511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单样本</a:t>
            </a:r>
            <a:r>
              <a:rPr lang="en-US" altLang="zh-CN" dirty="0" smtClean="0"/>
              <a:t>t</a:t>
            </a:r>
            <a:r>
              <a:rPr lang="zh-CN" altLang="en-US" dirty="0" smtClean="0"/>
              <a:t>检验是推断样本数据的平均值和指定的检验值之间的差异是否显著。</a:t>
            </a:r>
            <a:endParaRPr lang="zh-CN" altLang="en-US" dirty="0"/>
          </a:p>
        </p:txBody>
      </p:sp>
      <p:sp>
        <p:nvSpPr>
          <p:cNvPr id="4" name="灯片编号占位符 3"/>
          <p:cNvSpPr>
            <a:spLocks noGrp="1"/>
          </p:cNvSpPr>
          <p:nvPr>
            <p:ph type="sldNum" sz="quarter" idx="10"/>
          </p:nvPr>
        </p:nvSpPr>
        <p:spPr/>
        <p:txBody>
          <a:bodyPr/>
          <a:lstStyle/>
          <a:p>
            <a:fld id="{00B0B3FF-17C8-41BF-AD67-53D91F8CA112}" type="slidenum">
              <a:rPr lang="zh-CN" altLang="en-US" smtClean="0"/>
              <a:t>12</a:t>
            </a:fld>
            <a:endParaRPr lang="zh-CN" altLang="en-US"/>
          </a:p>
        </p:txBody>
      </p:sp>
    </p:spTree>
    <p:extLst>
      <p:ext uri="{BB962C8B-B14F-4D97-AF65-F5344CB8AC3E}">
        <p14:creationId xmlns:p14="http://schemas.microsoft.com/office/powerpoint/2010/main" val="3905499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B0B3FF-17C8-41BF-AD67-53D91F8CA112}" type="slidenum">
              <a:rPr lang="zh-CN" altLang="en-US" smtClean="0"/>
              <a:t>13</a:t>
            </a:fld>
            <a:endParaRPr lang="zh-CN" altLang="en-US"/>
          </a:p>
        </p:txBody>
      </p:sp>
    </p:spTree>
    <p:extLst>
      <p:ext uri="{BB962C8B-B14F-4D97-AF65-F5344CB8AC3E}">
        <p14:creationId xmlns:p14="http://schemas.microsoft.com/office/powerpoint/2010/main" val="1275360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14</a:t>
            </a:fld>
            <a:endParaRPr lang="zh-CN" altLang="en-US"/>
          </a:p>
        </p:txBody>
      </p:sp>
    </p:spTree>
    <p:extLst>
      <p:ext uri="{BB962C8B-B14F-4D97-AF65-F5344CB8AC3E}">
        <p14:creationId xmlns:p14="http://schemas.microsoft.com/office/powerpoint/2010/main" val="3216857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15</a:t>
            </a:fld>
            <a:endParaRPr lang="zh-CN" altLang="en-US"/>
          </a:p>
        </p:txBody>
      </p:sp>
    </p:spTree>
    <p:extLst>
      <p:ext uri="{BB962C8B-B14F-4D97-AF65-F5344CB8AC3E}">
        <p14:creationId xmlns:p14="http://schemas.microsoft.com/office/powerpoint/2010/main" val="1814318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16</a:t>
            </a:fld>
            <a:endParaRPr lang="zh-CN" altLang="en-US"/>
          </a:p>
        </p:txBody>
      </p:sp>
    </p:spTree>
    <p:extLst>
      <p:ext uri="{BB962C8B-B14F-4D97-AF65-F5344CB8AC3E}">
        <p14:creationId xmlns:p14="http://schemas.microsoft.com/office/powerpoint/2010/main" val="2888927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B0B3FF-17C8-41BF-AD67-53D91F8CA112}" type="slidenum">
              <a:rPr lang="zh-CN" altLang="en-US" smtClean="0"/>
              <a:t>17</a:t>
            </a:fld>
            <a:endParaRPr lang="zh-CN" altLang="en-US"/>
          </a:p>
        </p:txBody>
      </p:sp>
    </p:spTree>
    <p:extLst>
      <p:ext uri="{BB962C8B-B14F-4D97-AF65-F5344CB8AC3E}">
        <p14:creationId xmlns:p14="http://schemas.microsoft.com/office/powerpoint/2010/main" val="1250357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计算一个或多个自变量类别中因变量的子组平均值和相关的单变量统计，也可以通过比较两个样本的均值来判断两个总体的均值是否相等。</a:t>
            </a:r>
            <a:endParaRPr lang="zh-CN" altLang="en-US" dirty="0"/>
          </a:p>
        </p:txBody>
      </p:sp>
      <p:sp>
        <p:nvSpPr>
          <p:cNvPr id="4" name="灯片编号占位符 3"/>
          <p:cNvSpPr>
            <a:spLocks noGrp="1"/>
          </p:cNvSpPr>
          <p:nvPr>
            <p:ph type="sldNum" sz="quarter" idx="10"/>
          </p:nvPr>
        </p:nvSpPr>
        <p:spPr/>
        <p:txBody>
          <a:bodyPr/>
          <a:lstStyle/>
          <a:p>
            <a:fld id="{00B0B3FF-17C8-41BF-AD67-53D91F8CA112}" type="slidenum">
              <a:rPr lang="zh-CN" altLang="en-US" smtClean="0"/>
              <a:t>18</a:t>
            </a:fld>
            <a:endParaRPr lang="zh-CN" altLang="en-US"/>
          </a:p>
        </p:txBody>
      </p:sp>
    </p:spTree>
    <p:extLst>
      <p:ext uri="{BB962C8B-B14F-4D97-AF65-F5344CB8AC3E}">
        <p14:creationId xmlns:p14="http://schemas.microsoft.com/office/powerpoint/2010/main" val="697978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19</a:t>
            </a:fld>
            <a:endParaRPr lang="zh-CN" altLang="en-US"/>
          </a:p>
        </p:txBody>
      </p:sp>
    </p:spTree>
    <p:extLst>
      <p:ext uri="{BB962C8B-B14F-4D97-AF65-F5344CB8AC3E}">
        <p14:creationId xmlns:p14="http://schemas.microsoft.com/office/powerpoint/2010/main" val="328321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2</a:t>
            </a:fld>
            <a:endParaRPr lang="zh-CN" altLang="en-US"/>
          </a:p>
        </p:txBody>
      </p:sp>
    </p:spTree>
    <p:extLst>
      <p:ext uri="{BB962C8B-B14F-4D97-AF65-F5344CB8AC3E}">
        <p14:creationId xmlns:p14="http://schemas.microsoft.com/office/powerpoint/2010/main" val="1486010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20</a:t>
            </a:fld>
            <a:endParaRPr lang="zh-CN" altLang="en-US"/>
          </a:p>
        </p:txBody>
      </p:sp>
    </p:spTree>
    <p:extLst>
      <p:ext uri="{BB962C8B-B14F-4D97-AF65-F5344CB8AC3E}">
        <p14:creationId xmlns:p14="http://schemas.microsoft.com/office/powerpoint/2010/main" val="1210861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21</a:t>
            </a:fld>
            <a:endParaRPr lang="zh-CN" altLang="en-US"/>
          </a:p>
        </p:txBody>
      </p:sp>
    </p:spTree>
    <p:extLst>
      <p:ext uri="{BB962C8B-B14F-4D97-AF65-F5344CB8AC3E}">
        <p14:creationId xmlns:p14="http://schemas.microsoft.com/office/powerpoint/2010/main" val="4084492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该比例与检验变量类别值的升序相对应</a:t>
            </a:r>
            <a:endParaRPr lang="zh-CN" altLang="en-US" dirty="0"/>
          </a:p>
        </p:txBody>
      </p:sp>
      <p:sp>
        <p:nvSpPr>
          <p:cNvPr id="4" name="灯片编号占位符 3"/>
          <p:cNvSpPr>
            <a:spLocks noGrp="1"/>
          </p:cNvSpPr>
          <p:nvPr>
            <p:ph type="sldNum" sz="quarter" idx="10"/>
          </p:nvPr>
        </p:nvSpPr>
        <p:spPr/>
        <p:txBody>
          <a:bodyPr/>
          <a:lstStyle/>
          <a:p>
            <a:fld id="{00B0B3FF-17C8-41BF-AD67-53D91F8CA112}" type="slidenum">
              <a:rPr lang="zh-CN" altLang="en-US" smtClean="0"/>
              <a:t>22</a:t>
            </a:fld>
            <a:endParaRPr lang="zh-CN" altLang="en-US"/>
          </a:p>
        </p:txBody>
      </p:sp>
    </p:spTree>
    <p:extLst>
      <p:ext uri="{BB962C8B-B14F-4D97-AF65-F5344CB8AC3E}">
        <p14:creationId xmlns:p14="http://schemas.microsoft.com/office/powerpoint/2010/main" val="1961999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23</a:t>
            </a:fld>
            <a:endParaRPr lang="zh-CN" altLang="en-US"/>
          </a:p>
        </p:txBody>
      </p:sp>
    </p:spTree>
    <p:extLst>
      <p:ext uri="{BB962C8B-B14F-4D97-AF65-F5344CB8AC3E}">
        <p14:creationId xmlns:p14="http://schemas.microsoft.com/office/powerpoint/2010/main" val="3458681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24</a:t>
            </a:fld>
            <a:endParaRPr lang="zh-CN" altLang="en-US"/>
          </a:p>
        </p:txBody>
      </p:sp>
    </p:spTree>
    <p:extLst>
      <p:ext uri="{BB962C8B-B14F-4D97-AF65-F5344CB8AC3E}">
        <p14:creationId xmlns:p14="http://schemas.microsoft.com/office/powerpoint/2010/main" val="1707142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25</a:t>
            </a:fld>
            <a:endParaRPr lang="zh-CN" altLang="en-US"/>
          </a:p>
        </p:txBody>
      </p:sp>
    </p:spTree>
    <p:extLst>
      <p:ext uri="{BB962C8B-B14F-4D97-AF65-F5344CB8AC3E}">
        <p14:creationId xmlns:p14="http://schemas.microsoft.com/office/powerpoint/2010/main" val="2243083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26</a:t>
            </a:fld>
            <a:endParaRPr lang="zh-CN" altLang="en-US"/>
          </a:p>
        </p:txBody>
      </p:sp>
    </p:spTree>
    <p:extLst>
      <p:ext uri="{BB962C8B-B14F-4D97-AF65-F5344CB8AC3E}">
        <p14:creationId xmlns:p14="http://schemas.microsoft.com/office/powerpoint/2010/main" val="662321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27</a:t>
            </a:fld>
            <a:endParaRPr lang="zh-CN" altLang="en-US"/>
          </a:p>
        </p:txBody>
      </p:sp>
    </p:spTree>
    <p:extLst>
      <p:ext uri="{BB962C8B-B14F-4D97-AF65-F5344CB8AC3E}">
        <p14:creationId xmlns:p14="http://schemas.microsoft.com/office/powerpoint/2010/main" val="3092546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28</a:t>
            </a:fld>
            <a:endParaRPr lang="zh-CN" altLang="en-US"/>
          </a:p>
        </p:txBody>
      </p:sp>
    </p:spTree>
    <p:extLst>
      <p:ext uri="{BB962C8B-B14F-4D97-AF65-F5344CB8AC3E}">
        <p14:creationId xmlns:p14="http://schemas.microsoft.com/office/powerpoint/2010/main" val="2750656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29</a:t>
            </a:fld>
            <a:endParaRPr lang="zh-CN" altLang="en-US"/>
          </a:p>
        </p:txBody>
      </p:sp>
    </p:spTree>
    <p:extLst>
      <p:ext uri="{BB962C8B-B14F-4D97-AF65-F5344CB8AC3E}">
        <p14:creationId xmlns:p14="http://schemas.microsoft.com/office/powerpoint/2010/main" val="133750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3</a:t>
            </a:fld>
            <a:endParaRPr lang="zh-CN" altLang="en-US"/>
          </a:p>
        </p:txBody>
      </p:sp>
    </p:spTree>
    <p:extLst>
      <p:ext uri="{BB962C8B-B14F-4D97-AF65-F5344CB8AC3E}">
        <p14:creationId xmlns:p14="http://schemas.microsoft.com/office/powerpoint/2010/main" val="2089222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30</a:t>
            </a:fld>
            <a:endParaRPr lang="zh-CN" altLang="en-US"/>
          </a:p>
        </p:txBody>
      </p:sp>
    </p:spTree>
    <p:extLst>
      <p:ext uri="{BB962C8B-B14F-4D97-AF65-F5344CB8AC3E}">
        <p14:creationId xmlns:p14="http://schemas.microsoft.com/office/powerpoint/2010/main" val="3677297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31</a:t>
            </a:fld>
            <a:endParaRPr lang="zh-CN" altLang="en-US"/>
          </a:p>
        </p:txBody>
      </p:sp>
    </p:spTree>
    <p:extLst>
      <p:ext uri="{BB962C8B-B14F-4D97-AF65-F5344CB8AC3E}">
        <p14:creationId xmlns:p14="http://schemas.microsoft.com/office/powerpoint/2010/main" val="3733936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33</a:t>
            </a:fld>
            <a:endParaRPr lang="zh-CN" altLang="en-US"/>
          </a:p>
        </p:txBody>
      </p:sp>
    </p:spTree>
    <p:extLst>
      <p:ext uri="{BB962C8B-B14F-4D97-AF65-F5344CB8AC3E}">
        <p14:creationId xmlns:p14="http://schemas.microsoft.com/office/powerpoint/2010/main" val="4128922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4</a:t>
            </a:fld>
            <a:endParaRPr lang="zh-CN" altLang="en-US"/>
          </a:p>
        </p:txBody>
      </p:sp>
    </p:spTree>
    <p:extLst>
      <p:ext uri="{BB962C8B-B14F-4D97-AF65-F5344CB8AC3E}">
        <p14:creationId xmlns:p14="http://schemas.microsoft.com/office/powerpoint/2010/main" val="1106012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5</a:t>
            </a:fld>
            <a:endParaRPr lang="zh-CN" altLang="en-US"/>
          </a:p>
        </p:txBody>
      </p:sp>
    </p:spTree>
    <p:extLst>
      <p:ext uri="{BB962C8B-B14F-4D97-AF65-F5344CB8AC3E}">
        <p14:creationId xmlns:p14="http://schemas.microsoft.com/office/powerpoint/2010/main" val="1325253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6</a:t>
            </a:fld>
            <a:endParaRPr lang="zh-CN" altLang="en-US"/>
          </a:p>
        </p:txBody>
      </p:sp>
    </p:spTree>
    <p:extLst>
      <p:ext uri="{BB962C8B-B14F-4D97-AF65-F5344CB8AC3E}">
        <p14:creationId xmlns:p14="http://schemas.microsoft.com/office/powerpoint/2010/main" val="3667407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7</a:t>
            </a:fld>
            <a:endParaRPr lang="zh-CN" altLang="en-US"/>
          </a:p>
        </p:txBody>
      </p:sp>
    </p:spTree>
    <p:extLst>
      <p:ext uri="{BB962C8B-B14F-4D97-AF65-F5344CB8AC3E}">
        <p14:creationId xmlns:p14="http://schemas.microsoft.com/office/powerpoint/2010/main" val="2234914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8</a:t>
            </a:fld>
            <a:endParaRPr lang="zh-CN" altLang="en-US"/>
          </a:p>
        </p:txBody>
      </p:sp>
    </p:spTree>
    <p:extLst>
      <p:ext uri="{BB962C8B-B14F-4D97-AF65-F5344CB8AC3E}">
        <p14:creationId xmlns:p14="http://schemas.microsoft.com/office/powerpoint/2010/main" val="2785097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0B3FF-17C8-41BF-AD67-53D91F8CA112}" type="slidenum">
              <a:rPr lang="zh-CN" altLang="en-US" smtClean="0"/>
              <a:t>9</a:t>
            </a:fld>
            <a:endParaRPr lang="zh-CN" altLang="en-US"/>
          </a:p>
        </p:txBody>
      </p:sp>
    </p:spTree>
    <p:extLst>
      <p:ext uri="{BB962C8B-B14F-4D97-AF65-F5344CB8AC3E}">
        <p14:creationId xmlns:p14="http://schemas.microsoft.com/office/powerpoint/2010/main" val="575294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0C05939-076E-4919-8178-861C2BFCC225}" type="datetimeFigureOut">
              <a:rPr lang="zh-CN" altLang="en-US" smtClean="0"/>
              <a:t>2017/4/12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9E9872-8BF7-47A2-9A7D-E3525AE020DC}" type="slidenum">
              <a:rPr lang="zh-CN" altLang="en-US" smtClean="0"/>
              <a:t>‹#›</a:t>
            </a:fld>
            <a:endParaRPr lang="zh-CN" altLang="en-US"/>
          </a:p>
        </p:txBody>
      </p:sp>
    </p:spTree>
    <p:extLst>
      <p:ext uri="{BB962C8B-B14F-4D97-AF65-F5344CB8AC3E}">
        <p14:creationId xmlns:p14="http://schemas.microsoft.com/office/powerpoint/2010/main" val="1456979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0C05939-076E-4919-8178-861C2BFCC225}" type="datetimeFigureOut">
              <a:rPr lang="zh-CN" altLang="en-US" smtClean="0"/>
              <a:t>2017/4/12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9E9872-8BF7-47A2-9A7D-E3525AE020DC}" type="slidenum">
              <a:rPr lang="zh-CN" altLang="en-US" smtClean="0"/>
              <a:t>‹#›</a:t>
            </a:fld>
            <a:endParaRPr lang="zh-CN" altLang="en-US"/>
          </a:p>
        </p:txBody>
      </p:sp>
    </p:spTree>
    <p:extLst>
      <p:ext uri="{BB962C8B-B14F-4D97-AF65-F5344CB8AC3E}">
        <p14:creationId xmlns:p14="http://schemas.microsoft.com/office/powerpoint/2010/main" val="205524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0C05939-076E-4919-8178-861C2BFCC225}" type="datetimeFigureOut">
              <a:rPr lang="zh-CN" altLang="en-US" smtClean="0"/>
              <a:t>2017/4/12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9E9872-8BF7-47A2-9A7D-E3525AE020DC}" type="slidenum">
              <a:rPr lang="zh-CN" altLang="en-US" smtClean="0"/>
              <a:t>‹#›</a:t>
            </a:fld>
            <a:endParaRPr lang="zh-CN" altLang="en-US"/>
          </a:p>
        </p:txBody>
      </p:sp>
    </p:spTree>
    <p:extLst>
      <p:ext uri="{BB962C8B-B14F-4D97-AF65-F5344CB8AC3E}">
        <p14:creationId xmlns:p14="http://schemas.microsoft.com/office/powerpoint/2010/main" val="2652034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0C05939-076E-4919-8178-861C2BFCC225}" type="datetimeFigureOut">
              <a:rPr lang="zh-CN" altLang="en-US" smtClean="0"/>
              <a:t>2017/4/12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9E9872-8BF7-47A2-9A7D-E3525AE020DC}" type="slidenum">
              <a:rPr lang="zh-CN" altLang="en-US" smtClean="0"/>
              <a:t>‹#›</a:t>
            </a:fld>
            <a:endParaRPr lang="zh-CN" altLang="en-US"/>
          </a:p>
        </p:txBody>
      </p:sp>
    </p:spTree>
    <p:extLst>
      <p:ext uri="{BB962C8B-B14F-4D97-AF65-F5344CB8AC3E}">
        <p14:creationId xmlns:p14="http://schemas.microsoft.com/office/powerpoint/2010/main" val="155309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0C05939-076E-4919-8178-861C2BFCC225}" type="datetimeFigureOut">
              <a:rPr lang="zh-CN" altLang="en-US" smtClean="0"/>
              <a:t>2017/4/12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9E9872-8BF7-47A2-9A7D-E3525AE020DC}" type="slidenum">
              <a:rPr lang="zh-CN" altLang="en-US" smtClean="0"/>
              <a:t>‹#›</a:t>
            </a:fld>
            <a:endParaRPr lang="zh-CN" altLang="en-US"/>
          </a:p>
        </p:txBody>
      </p:sp>
    </p:spTree>
    <p:extLst>
      <p:ext uri="{BB962C8B-B14F-4D97-AF65-F5344CB8AC3E}">
        <p14:creationId xmlns:p14="http://schemas.microsoft.com/office/powerpoint/2010/main" val="3699614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0C05939-076E-4919-8178-861C2BFCC225}" type="datetimeFigureOut">
              <a:rPr lang="zh-CN" altLang="en-US" smtClean="0"/>
              <a:t>2017/4/12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9E9872-8BF7-47A2-9A7D-E3525AE020DC}" type="slidenum">
              <a:rPr lang="zh-CN" altLang="en-US" smtClean="0"/>
              <a:t>‹#›</a:t>
            </a:fld>
            <a:endParaRPr lang="zh-CN" altLang="en-US"/>
          </a:p>
        </p:txBody>
      </p:sp>
    </p:spTree>
    <p:extLst>
      <p:ext uri="{BB962C8B-B14F-4D97-AF65-F5344CB8AC3E}">
        <p14:creationId xmlns:p14="http://schemas.microsoft.com/office/powerpoint/2010/main" val="87932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0C05939-076E-4919-8178-861C2BFCC225}" type="datetimeFigureOut">
              <a:rPr lang="zh-CN" altLang="en-US" smtClean="0"/>
              <a:t>2017/4/12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09E9872-8BF7-47A2-9A7D-E3525AE020DC}" type="slidenum">
              <a:rPr lang="zh-CN" altLang="en-US" smtClean="0"/>
              <a:t>‹#›</a:t>
            </a:fld>
            <a:endParaRPr lang="zh-CN" altLang="en-US"/>
          </a:p>
        </p:txBody>
      </p:sp>
    </p:spTree>
    <p:extLst>
      <p:ext uri="{BB962C8B-B14F-4D97-AF65-F5344CB8AC3E}">
        <p14:creationId xmlns:p14="http://schemas.microsoft.com/office/powerpoint/2010/main" val="15046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0C05939-076E-4919-8178-861C2BFCC225}" type="datetimeFigureOut">
              <a:rPr lang="zh-CN" altLang="en-US" smtClean="0"/>
              <a:t>2017/4/12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09E9872-8BF7-47A2-9A7D-E3525AE020DC}" type="slidenum">
              <a:rPr lang="zh-CN" altLang="en-US" smtClean="0"/>
              <a:t>‹#›</a:t>
            </a:fld>
            <a:endParaRPr lang="zh-CN" altLang="en-US"/>
          </a:p>
        </p:txBody>
      </p:sp>
    </p:spTree>
    <p:extLst>
      <p:ext uri="{BB962C8B-B14F-4D97-AF65-F5344CB8AC3E}">
        <p14:creationId xmlns:p14="http://schemas.microsoft.com/office/powerpoint/2010/main" val="2276763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C05939-076E-4919-8178-861C2BFCC225}" type="datetimeFigureOut">
              <a:rPr lang="zh-CN" altLang="en-US" smtClean="0"/>
              <a:t>2017/4/12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09E9872-8BF7-47A2-9A7D-E3525AE020DC}" type="slidenum">
              <a:rPr lang="zh-CN" altLang="en-US" smtClean="0"/>
              <a:t>‹#›</a:t>
            </a:fld>
            <a:endParaRPr lang="zh-CN" altLang="en-US"/>
          </a:p>
        </p:txBody>
      </p:sp>
    </p:spTree>
    <p:extLst>
      <p:ext uri="{BB962C8B-B14F-4D97-AF65-F5344CB8AC3E}">
        <p14:creationId xmlns:p14="http://schemas.microsoft.com/office/powerpoint/2010/main" val="4085626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0C05939-076E-4919-8178-861C2BFCC225}" type="datetimeFigureOut">
              <a:rPr lang="zh-CN" altLang="en-US" smtClean="0"/>
              <a:t>2017/4/12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9E9872-8BF7-47A2-9A7D-E3525AE020DC}" type="slidenum">
              <a:rPr lang="zh-CN" altLang="en-US" smtClean="0"/>
              <a:t>‹#›</a:t>
            </a:fld>
            <a:endParaRPr lang="zh-CN" altLang="en-US"/>
          </a:p>
        </p:txBody>
      </p:sp>
    </p:spTree>
    <p:extLst>
      <p:ext uri="{BB962C8B-B14F-4D97-AF65-F5344CB8AC3E}">
        <p14:creationId xmlns:p14="http://schemas.microsoft.com/office/powerpoint/2010/main" val="236006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0C05939-076E-4919-8178-861C2BFCC225}" type="datetimeFigureOut">
              <a:rPr lang="zh-CN" altLang="en-US" smtClean="0"/>
              <a:t>2017/4/12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9E9872-8BF7-47A2-9A7D-E3525AE020DC}" type="slidenum">
              <a:rPr lang="zh-CN" altLang="en-US" smtClean="0"/>
              <a:t>‹#›</a:t>
            </a:fld>
            <a:endParaRPr lang="zh-CN" altLang="en-US"/>
          </a:p>
        </p:txBody>
      </p:sp>
    </p:spTree>
    <p:extLst>
      <p:ext uri="{BB962C8B-B14F-4D97-AF65-F5344CB8AC3E}">
        <p14:creationId xmlns:p14="http://schemas.microsoft.com/office/powerpoint/2010/main" val="2203669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05939-076E-4919-8178-861C2BFCC225}" type="datetimeFigureOut">
              <a:rPr lang="zh-CN" altLang="en-US" smtClean="0"/>
              <a:t>2017/4/12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E9872-8BF7-47A2-9A7D-E3525AE020DC}" type="slidenum">
              <a:rPr lang="zh-CN" altLang="en-US" smtClean="0"/>
              <a:t>‹#›</a:t>
            </a:fld>
            <a:endParaRPr lang="zh-CN" altLang="en-US"/>
          </a:p>
        </p:txBody>
      </p:sp>
    </p:spTree>
    <p:extLst>
      <p:ext uri="{BB962C8B-B14F-4D97-AF65-F5344CB8AC3E}">
        <p14:creationId xmlns:p14="http://schemas.microsoft.com/office/powerpoint/2010/main" val="15990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hyperlink" Target="https://sojump.com/jq/13284390.aspx" TargetMode="External"/><Relationship Id="rId2" Type="http://schemas.openxmlformats.org/officeDocument/2006/relationships/hyperlink" Target="https://sojump.com/jq/12360478.aspx" TargetMode="External"/><Relationship Id="rId1" Type="http://schemas.openxmlformats.org/officeDocument/2006/relationships/slideLayout" Target="../slideLayouts/slideLayout4.xml"/><Relationship Id="rId5" Type="http://schemas.openxmlformats.org/officeDocument/2006/relationships/image" Target="../media/image40.jp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SPSS</a:t>
            </a:r>
            <a:r>
              <a:rPr lang="zh-CN" altLang="en-US" dirty="0" smtClean="0"/>
              <a:t>统计软件与分析应用初探（上）</a:t>
            </a:r>
            <a:endParaRPr lang="zh-CN" altLang="en-US" dirty="0"/>
          </a:p>
        </p:txBody>
      </p:sp>
      <p:sp>
        <p:nvSpPr>
          <p:cNvPr id="3" name="副标题 2"/>
          <p:cNvSpPr>
            <a:spLocks noGrp="1"/>
          </p:cNvSpPr>
          <p:nvPr>
            <p:ph type="subTitle" idx="1"/>
          </p:nvPr>
        </p:nvSpPr>
        <p:spPr/>
        <p:txBody>
          <a:bodyPr/>
          <a:lstStyle/>
          <a:p>
            <a:r>
              <a:rPr lang="zh-CN" altLang="en-US" dirty="0" smtClean="0"/>
              <a:t>陈 娟 采访部</a:t>
            </a:r>
            <a:endParaRPr lang="en-US" altLang="zh-CN" dirty="0" smtClean="0"/>
          </a:p>
          <a:p>
            <a:r>
              <a:rPr lang="zh-CN" altLang="en-US" dirty="0" smtClean="0"/>
              <a:t>区域研究资料中心</a:t>
            </a:r>
            <a:endParaRPr lang="en-US" altLang="zh-CN" dirty="0" smtClean="0"/>
          </a:p>
          <a:p>
            <a:r>
              <a:rPr lang="en-US" altLang="zh-CN" dirty="0" smtClean="0"/>
              <a:t>Email: chenjuan@xmu.edu.cn</a:t>
            </a:r>
            <a:endParaRPr lang="zh-CN" altLang="en-US" dirty="0"/>
          </a:p>
        </p:txBody>
      </p:sp>
    </p:spTree>
    <p:extLst>
      <p:ext uri="{BB962C8B-B14F-4D97-AF65-F5344CB8AC3E}">
        <p14:creationId xmlns:p14="http://schemas.microsoft.com/office/powerpoint/2010/main" val="1510357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 </a:t>
            </a:r>
            <a:r>
              <a:rPr lang="zh-CN" altLang="en-US" dirty="0" smtClean="0"/>
              <a:t>描述统计</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48753852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5925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lstStyle/>
          <a:p>
            <a:r>
              <a:rPr lang="en-US" altLang="zh-CN" dirty="0" smtClean="0"/>
              <a:t>3. </a:t>
            </a:r>
            <a:r>
              <a:rPr lang="zh-CN" altLang="en-US" dirty="0" smtClean="0"/>
              <a:t>统计推断</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592068677"/>
              </p:ext>
            </p:extLst>
          </p:nvPr>
        </p:nvGraphicFramePr>
        <p:xfrm>
          <a:off x="395536" y="1268760"/>
          <a:ext cx="849694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8554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a:t>
            </a:r>
            <a:r>
              <a:rPr lang="zh-CN" altLang="en-US" dirty="0" smtClean="0"/>
              <a:t>检验</a:t>
            </a:r>
            <a:r>
              <a:rPr lang="zh-CN" altLang="en-US" dirty="0"/>
              <a:t>之一</a:t>
            </a:r>
            <a:r>
              <a:rPr lang="zh-CN" altLang="en-US" dirty="0" smtClean="0"/>
              <a:t>：单样本</a:t>
            </a:r>
            <a:r>
              <a:rPr lang="en-US" altLang="zh-CN" dirty="0" smtClean="0"/>
              <a:t>t</a:t>
            </a:r>
            <a:r>
              <a:rPr lang="zh-CN" altLang="en-US" dirty="0" smtClean="0"/>
              <a:t>检验</a:t>
            </a:r>
            <a:endParaRPr lang="zh-CN" altLang="en-US" dirty="0"/>
          </a:p>
        </p:txBody>
      </p:sp>
      <p:pic>
        <p:nvPicPr>
          <p:cNvPr id="4" name="内容占位符 3"/>
          <p:cNvPicPr>
            <a:picLocks noGrp="1" noChangeAspect="1"/>
          </p:cNvPicPr>
          <p:nvPr>
            <p:ph idx="1"/>
          </p:nvPr>
        </p:nvPicPr>
        <p:blipFill>
          <a:blip r:embed="rId3"/>
          <a:stretch>
            <a:fillRect/>
          </a:stretch>
        </p:blipFill>
        <p:spPr>
          <a:xfrm>
            <a:off x="457200" y="1397948"/>
            <a:ext cx="4476750" cy="2514600"/>
          </a:xfrm>
          <a:prstGeom prst="rect">
            <a:avLst/>
          </a:prstGeom>
          <a:ln>
            <a:solidFill>
              <a:schemeClr val="accent1"/>
            </a:solidFill>
          </a:ln>
        </p:spPr>
      </p:pic>
      <p:pic>
        <p:nvPicPr>
          <p:cNvPr id="5" name="图片 4"/>
          <p:cNvPicPr>
            <a:picLocks noChangeAspect="1"/>
          </p:cNvPicPr>
          <p:nvPr/>
        </p:nvPicPr>
        <p:blipFill>
          <a:blip r:embed="rId4"/>
          <a:stretch>
            <a:fillRect/>
          </a:stretch>
        </p:blipFill>
        <p:spPr>
          <a:xfrm>
            <a:off x="4933950" y="1389001"/>
            <a:ext cx="1943100" cy="1790700"/>
          </a:xfrm>
          <a:prstGeom prst="rect">
            <a:avLst/>
          </a:prstGeom>
          <a:ln>
            <a:solidFill>
              <a:schemeClr val="accent1"/>
            </a:solidFill>
          </a:ln>
        </p:spPr>
      </p:pic>
      <p:pic>
        <p:nvPicPr>
          <p:cNvPr id="6" name="图片 5"/>
          <p:cNvPicPr>
            <a:picLocks noChangeAspect="1"/>
          </p:cNvPicPr>
          <p:nvPr/>
        </p:nvPicPr>
        <p:blipFill>
          <a:blip r:embed="rId5"/>
          <a:stretch>
            <a:fillRect/>
          </a:stretch>
        </p:blipFill>
        <p:spPr>
          <a:xfrm>
            <a:off x="457200" y="3963599"/>
            <a:ext cx="5029200" cy="2771775"/>
          </a:xfrm>
          <a:prstGeom prst="rect">
            <a:avLst/>
          </a:prstGeom>
        </p:spPr>
      </p:pic>
    </p:spTree>
    <p:extLst>
      <p:ext uri="{BB962C8B-B14F-4D97-AF65-F5344CB8AC3E}">
        <p14:creationId xmlns:p14="http://schemas.microsoft.com/office/powerpoint/2010/main" val="148615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199" y="102437"/>
            <a:ext cx="8229600" cy="1143000"/>
          </a:xfrm>
        </p:spPr>
        <p:txBody>
          <a:bodyPr/>
          <a:lstStyle/>
          <a:p>
            <a:r>
              <a:rPr lang="en-US" altLang="zh-CN" dirty="0" smtClean="0"/>
              <a:t>t</a:t>
            </a:r>
            <a:r>
              <a:rPr lang="zh-CN" altLang="en-US" dirty="0" smtClean="0"/>
              <a:t>检验之二：</a:t>
            </a:r>
            <a:r>
              <a:rPr lang="zh-CN" altLang="en-US" dirty="0"/>
              <a:t>两独立样本</a:t>
            </a:r>
            <a:r>
              <a:rPr lang="en-US" altLang="zh-CN" dirty="0"/>
              <a:t>t</a:t>
            </a:r>
            <a:r>
              <a:rPr lang="zh-CN" altLang="en-US" dirty="0"/>
              <a:t>检验</a:t>
            </a:r>
          </a:p>
        </p:txBody>
      </p:sp>
      <p:pic>
        <p:nvPicPr>
          <p:cNvPr id="4" name="内容占位符 3"/>
          <p:cNvPicPr>
            <a:picLocks noGrp="1" noChangeAspect="1"/>
          </p:cNvPicPr>
          <p:nvPr>
            <p:ph idx="1"/>
          </p:nvPr>
        </p:nvPicPr>
        <p:blipFill>
          <a:blip r:embed="rId3"/>
          <a:stretch>
            <a:fillRect/>
          </a:stretch>
        </p:blipFill>
        <p:spPr>
          <a:xfrm>
            <a:off x="686556" y="980728"/>
            <a:ext cx="4448175" cy="2762250"/>
          </a:xfrm>
          <a:prstGeom prst="rect">
            <a:avLst/>
          </a:prstGeom>
        </p:spPr>
      </p:pic>
      <p:pic>
        <p:nvPicPr>
          <p:cNvPr id="5" name="图片 4"/>
          <p:cNvPicPr>
            <a:picLocks noChangeAspect="1"/>
          </p:cNvPicPr>
          <p:nvPr/>
        </p:nvPicPr>
        <p:blipFill>
          <a:blip r:embed="rId4"/>
          <a:stretch>
            <a:fillRect/>
          </a:stretch>
        </p:blipFill>
        <p:spPr>
          <a:xfrm>
            <a:off x="5364088" y="989906"/>
            <a:ext cx="2808312" cy="2252383"/>
          </a:xfrm>
          <a:prstGeom prst="rect">
            <a:avLst/>
          </a:prstGeom>
        </p:spPr>
      </p:pic>
      <p:pic>
        <p:nvPicPr>
          <p:cNvPr id="6" name="内容占位符 3"/>
          <p:cNvPicPr>
            <a:picLocks noChangeAspect="1"/>
          </p:cNvPicPr>
          <p:nvPr/>
        </p:nvPicPr>
        <p:blipFill>
          <a:blip r:embed="rId5"/>
          <a:stretch>
            <a:fillRect/>
          </a:stretch>
        </p:blipFill>
        <p:spPr>
          <a:xfrm>
            <a:off x="682443" y="3742978"/>
            <a:ext cx="8461557" cy="3040353"/>
          </a:xfrm>
          <a:prstGeom prst="rect">
            <a:avLst/>
          </a:prstGeom>
        </p:spPr>
      </p:pic>
      <p:sp>
        <p:nvSpPr>
          <p:cNvPr id="10" name="矩形 9"/>
          <p:cNvSpPr/>
          <p:nvPr/>
        </p:nvSpPr>
        <p:spPr>
          <a:xfrm>
            <a:off x="2411760" y="5733256"/>
            <a:ext cx="1296144" cy="79208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5134731" y="6477218"/>
            <a:ext cx="73341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4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stretch>
            <a:fillRect/>
          </a:stretch>
        </p:blipFill>
        <p:spPr>
          <a:xfrm>
            <a:off x="457200" y="836712"/>
            <a:ext cx="8229600" cy="4951358"/>
          </a:xfrm>
          <a:prstGeom prst="rect">
            <a:avLst/>
          </a:prstGeom>
        </p:spPr>
      </p:pic>
    </p:spTree>
    <p:extLst>
      <p:ext uri="{BB962C8B-B14F-4D97-AF65-F5344CB8AC3E}">
        <p14:creationId xmlns:p14="http://schemas.microsoft.com/office/powerpoint/2010/main" val="1508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a:t>
            </a:r>
            <a:r>
              <a:rPr lang="zh-CN" altLang="en-US" dirty="0" smtClean="0"/>
              <a:t>检验之三：配对样本</a:t>
            </a:r>
            <a:r>
              <a:rPr lang="en-US" altLang="zh-CN" dirty="0"/>
              <a:t>t</a:t>
            </a:r>
            <a:r>
              <a:rPr lang="zh-CN" altLang="en-US" dirty="0"/>
              <a:t>检验</a:t>
            </a:r>
          </a:p>
        </p:txBody>
      </p:sp>
      <p:pic>
        <p:nvPicPr>
          <p:cNvPr id="6" name="内容占位符 5"/>
          <p:cNvPicPr>
            <a:picLocks noGrp="1" noChangeAspect="1"/>
          </p:cNvPicPr>
          <p:nvPr>
            <p:ph idx="1"/>
          </p:nvPr>
        </p:nvPicPr>
        <p:blipFill>
          <a:blip r:embed="rId3"/>
          <a:stretch>
            <a:fillRect/>
          </a:stretch>
        </p:blipFill>
        <p:spPr>
          <a:xfrm>
            <a:off x="0" y="1417639"/>
            <a:ext cx="9036496" cy="5440362"/>
          </a:xfrm>
          <a:prstGeom prst="rect">
            <a:avLst/>
          </a:prstGeom>
          <a:ln>
            <a:solidFill>
              <a:srgbClr val="0070C0"/>
            </a:solidFill>
          </a:ln>
        </p:spPr>
      </p:pic>
    </p:spTree>
    <p:extLst>
      <p:ext uri="{BB962C8B-B14F-4D97-AF65-F5344CB8AC3E}">
        <p14:creationId xmlns:p14="http://schemas.microsoft.com/office/powerpoint/2010/main" val="1684470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stretch>
            <a:fillRect/>
          </a:stretch>
        </p:blipFill>
        <p:spPr>
          <a:xfrm>
            <a:off x="251520" y="548680"/>
            <a:ext cx="5648325" cy="3028950"/>
          </a:xfrm>
          <a:prstGeom prst="rect">
            <a:avLst/>
          </a:prstGeom>
          <a:ln>
            <a:solidFill>
              <a:srgbClr val="0070C0"/>
            </a:solidFill>
          </a:ln>
        </p:spPr>
      </p:pic>
      <p:pic>
        <p:nvPicPr>
          <p:cNvPr id="5" name="图片 4"/>
          <p:cNvPicPr>
            <a:picLocks noChangeAspect="1"/>
          </p:cNvPicPr>
          <p:nvPr/>
        </p:nvPicPr>
        <p:blipFill>
          <a:blip r:embed="rId4"/>
          <a:stretch>
            <a:fillRect/>
          </a:stretch>
        </p:blipFill>
        <p:spPr>
          <a:xfrm>
            <a:off x="6084168" y="548680"/>
            <a:ext cx="1971675" cy="1809750"/>
          </a:xfrm>
          <a:prstGeom prst="rect">
            <a:avLst/>
          </a:prstGeom>
          <a:ln>
            <a:solidFill>
              <a:srgbClr val="0070C0"/>
            </a:solidFill>
          </a:ln>
        </p:spPr>
      </p:pic>
    </p:spTree>
    <p:extLst>
      <p:ext uri="{BB962C8B-B14F-4D97-AF65-F5344CB8AC3E}">
        <p14:creationId xmlns:p14="http://schemas.microsoft.com/office/powerpoint/2010/main" val="81359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stretch>
            <a:fillRect/>
          </a:stretch>
        </p:blipFill>
        <p:spPr>
          <a:xfrm>
            <a:off x="251520" y="404664"/>
            <a:ext cx="8712968" cy="5721499"/>
          </a:xfrm>
          <a:prstGeom prst="rect">
            <a:avLst/>
          </a:prstGeom>
        </p:spPr>
      </p:pic>
      <p:sp>
        <p:nvSpPr>
          <p:cNvPr id="6" name="矩形 5"/>
          <p:cNvSpPr/>
          <p:nvPr/>
        </p:nvSpPr>
        <p:spPr>
          <a:xfrm>
            <a:off x="323528" y="5445224"/>
            <a:ext cx="8496944" cy="43204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605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a:t>
            </a:r>
            <a:r>
              <a:rPr lang="zh-CN" altLang="en-US" dirty="0" smtClean="0"/>
              <a:t>检验之四：平均值检验</a:t>
            </a:r>
            <a:endParaRPr lang="zh-CN" altLang="en-US" dirty="0"/>
          </a:p>
        </p:txBody>
      </p:sp>
      <p:pic>
        <p:nvPicPr>
          <p:cNvPr id="4" name="内容占位符 3"/>
          <p:cNvPicPr>
            <a:picLocks noGrp="1" noChangeAspect="1"/>
          </p:cNvPicPr>
          <p:nvPr>
            <p:ph idx="1"/>
          </p:nvPr>
        </p:nvPicPr>
        <p:blipFill>
          <a:blip r:embed="rId3"/>
          <a:stretch>
            <a:fillRect/>
          </a:stretch>
        </p:blipFill>
        <p:spPr>
          <a:xfrm>
            <a:off x="31921" y="1417638"/>
            <a:ext cx="9112079" cy="5440362"/>
          </a:xfrm>
          <a:prstGeom prst="rect">
            <a:avLst/>
          </a:prstGeom>
          <a:ln>
            <a:solidFill>
              <a:schemeClr val="accent1"/>
            </a:solidFill>
          </a:ln>
        </p:spPr>
      </p:pic>
    </p:spTree>
    <p:extLst>
      <p:ext uri="{BB962C8B-B14F-4D97-AF65-F5344CB8AC3E}">
        <p14:creationId xmlns:p14="http://schemas.microsoft.com/office/powerpoint/2010/main" val="56028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stretch>
            <a:fillRect/>
          </a:stretch>
        </p:blipFill>
        <p:spPr>
          <a:xfrm>
            <a:off x="251520" y="1196752"/>
            <a:ext cx="4762500" cy="2867025"/>
          </a:xfrm>
          <a:prstGeom prst="rect">
            <a:avLst/>
          </a:prstGeom>
          <a:ln>
            <a:solidFill>
              <a:schemeClr val="accent1"/>
            </a:solidFill>
          </a:ln>
        </p:spPr>
      </p:pic>
      <p:pic>
        <p:nvPicPr>
          <p:cNvPr id="5" name="图片 4"/>
          <p:cNvPicPr>
            <a:picLocks noChangeAspect="1"/>
          </p:cNvPicPr>
          <p:nvPr/>
        </p:nvPicPr>
        <p:blipFill>
          <a:blip r:embed="rId4"/>
          <a:stretch>
            <a:fillRect/>
          </a:stretch>
        </p:blipFill>
        <p:spPr>
          <a:xfrm>
            <a:off x="5292080" y="980728"/>
            <a:ext cx="3667125" cy="4314825"/>
          </a:xfrm>
          <a:prstGeom prst="rect">
            <a:avLst/>
          </a:prstGeom>
          <a:ln>
            <a:solidFill>
              <a:schemeClr val="accent1"/>
            </a:solidFill>
          </a:ln>
        </p:spPr>
      </p:pic>
      <p:sp>
        <p:nvSpPr>
          <p:cNvPr id="2" name="矩形 1"/>
          <p:cNvSpPr/>
          <p:nvPr/>
        </p:nvSpPr>
        <p:spPr>
          <a:xfrm>
            <a:off x="5436096" y="4149080"/>
            <a:ext cx="1368152" cy="72008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9858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400" dirty="0"/>
              <a:t>联系我们：</a:t>
            </a:r>
            <a:r>
              <a:rPr lang="zh-CN" altLang="en-US" sz="2400" dirty="0">
                <a:solidFill>
                  <a:schemeClr val="accent1">
                    <a:lumMod val="75000"/>
                  </a:schemeClr>
                </a:solidFill>
              </a:rPr>
              <a:t> </a:t>
            </a:r>
            <a:r>
              <a:rPr lang="zh-CN" altLang="en-US" sz="2400" dirty="0"/>
              <a:t>「</a:t>
            </a:r>
            <a:r>
              <a:rPr lang="en-US" altLang="zh-CN" sz="2400" dirty="0"/>
              <a:t> </a:t>
            </a:r>
            <a:r>
              <a:rPr lang="en-US" altLang="zh-CN" sz="2400" dirty="0" err="1"/>
              <a:t>i</a:t>
            </a:r>
            <a:r>
              <a:rPr lang="zh-CN" altLang="zh-CN" sz="2400" dirty="0"/>
              <a:t>学堂</a:t>
            </a:r>
            <a:r>
              <a:rPr lang="zh-CN" altLang="en-US" sz="2400" dirty="0"/>
              <a:t>」本部交流群（</a:t>
            </a:r>
            <a:r>
              <a:rPr lang="en-US" altLang="zh-CN" sz="2400" dirty="0"/>
              <a:t>341521540</a:t>
            </a:r>
            <a:r>
              <a:rPr lang="zh-CN" altLang="en-US" sz="2400" dirty="0"/>
              <a:t>）</a:t>
            </a:r>
          </a:p>
        </p:txBody>
      </p:sp>
      <p:pic>
        <p:nvPicPr>
          <p:cNvPr id="3" name="Picture 2" descr="E:\百度云同步盘\BackUp（工作）\i学堂素材\i学堂Q群二维码\i学堂本部交流群.jpeg"/>
          <p:cNvPicPr>
            <a:picLocks noChangeAspect="1" noChangeArrowheads="1"/>
          </p:cNvPicPr>
          <p:nvPr/>
        </p:nvPicPr>
        <p:blipFill>
          <a:blip r:embed="rId3"/>
          <a:srcRect/>
          <a:stretch>
            <a:fillRect/>
          </a:stretch>
        </p:blipFill>
        <p:spPr bwMode="auto">
          <a:xfrm>
            <a:off x="3357562" y="1976437"/>
            <a:ext cx="2290763" cy="3139193"/>
          </a:xfrm>
          <a:prstGeom prst="rect">
            <a:avLst/>
          </a:prstGeom>
          <a:noFill/>
        </p:spPr>
      </p:pic>
    </p:spTree>
    <p:extLst>
      <p:ext uri="{BB962C8B-B14F-4D97-AF65-F5344CB8AC3E}">
        <p14:creationId xmlns:p14="http://schemas.microsoft.com/office/powerpoint/2010/main" val="2811205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stretch>
            <a:fillRect/>
          </a:stretch>
        </p:blipFill>
        <p:spPr>
          <a:xfrm>
            <a:off x="1421695" y="1700808"/>
            <a:ext cx="5895975" cy="3619500"/>
          </a:xfrm>
          <a:prstGeom prst="rect">
            <a:avLst/>
          </a:prstGeom>
        </p:spPr>
      </p:pic>
      <p:pic>
        <p:nvPicPr>
          <p:cNvPr id="5" name="图片 4"/>
          <p:cNvPicPr>
            <a:picLocks noChangeAspect="1"/>
          </p:cNvPicPr>
          <p:nvPr/>
        </p:nvPicPr>
        <p:blipFill>
          <a:blip r:embed="rId4"/>
          <a:stretch>
            <a:fillRect/>
          </a:stretch>
        </p:blipFill>
        <p:spPr>
          <a:xfrm>
            <a:off x="1443036" y="310356"/>
            <a:ext cx="5895975" cy="1743075"/>
          </a:xfrm>
          <a:prstGeom prst="rect">
            <a:avLst/>
          </a:prstGeom>
        </p:spPr>
      </p:pic>
      <p:pic>
        <p:nvPicPr>
          <p:cNvPr id="6" name="图片 5"/>
          <p:cNvPicPr>
            <a:picLocks noChangeAspect="1"/>
          </p:cNvPicPr>
          <p:nvPr/>
        </p:nvPicPr>
        <p:blipFill>
          <a:blip r:embed="rId5"/>
          <a:stretch>
            <a:fillRect/>
          </a:stretch>
        </p:blipFill>
        <p:spPr>
          <a:xfrm>
            <a:off x="1421695" y="5320308"/>
            <a:ext cx="4114800" cy="1247775"/>
          </a:xfrm>
          <a:prstGeom prst="rect">
            <a:avLst/>
          </a:prstGeom>
        </p:spPr>
      </p:pic>
    </p:spTree>
    <p:extLst>
      <p:ext uri="{BB962C8B-B14F-4D97-AF65-F5344CB8AC3E}">
        <p14:creationId xmlns:p14="http://schemas.microsoft.com/office/powerpoint/2010/main" val="125681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3.2.4 </a:t>
            </a:r>
            <a:r>
              <a:rPr lang="zh-CN" altLang="en-US" dirty="0"/>
              <a:t>非参数检验</a:t>
            </a:r>
            <a:r>
              <a:rPr lang="zh-CN" altLang="en-US" dirty="0" smtClean="0"/>
              <a:t>：</a:t>
            </a:r>
            <a:r>
              <a:rPr lang="en-US" altLang="zh-CN" dirty="0" smtClean="0"/>
              <a:t>SPSS</a:t>
            </a:r>
            <a:r>
              <a:rPr lang="zh-CN" altLang="en-US" dirty="0" smtClean="0"/>
              <a:t>操作</a:t>
            </a:r>
            <a:r>
              <a:rPr lang="zh-CN" altLang="en-US" dirty="0"/>
              <a:t>示例</a:t>
            </a:r>
          </a:p>
        </p:txBody>
      </p:sp>
      <p:sp>
        <p:nvSpPr>
          <p:cNvPr id="3" name="内容占位符 2"/>
          <p:cNvSpPr>
            <a:spLocks noGrp="1"/>
          </p:cNvSpPr>
          <p:nvPr>
            <p:ph idx="1"/>
          </p:nvPr>
        </p:nvSpPr>
        <p:spPr/>
        <p:txBody>
          <a:bodyPr>
            <a:normAutofit fontScale="77500" lnSpcReduction="20000"/>
          </a:bodyPr>
          <a:lstStyle/>
          <a:p>
            <a:r>
              <a:rPr lang="zh-CN" altLang="en-US" dirty="0" smtClean="0"/>
              <a:t>卡方检验</a:t>
            </a:r>
            <a:endParaRPr lang="en-US" altLang="zh-CN" dirty="0" smtClean="0"/>
          </a:p>
          <a:p>
            <a:pPr marL="0" indent="0">
              <a:buNone/>
            </a:pPr>
            <a:r>
              <a:rPr lang="zh-CN" altLang="en-US" sz="2200" dirty="0" smtClean="0"/>
              <a:t>卡方</a:t>
            </a:r>
            <a:r>
              <a:rPr lang="zh-CN" altLang="en-US" sz="2200" dirty="0"/>
              <a:t>检验是一种</a:t>
            </a:r>
            <a:r>
              <a:rPr lang="zh-CN" altLang="en-US" sz="2200" b="1" dirty="0"/>
              <a:t>吻合性</a:t>
            </a:r>
            <a:r>
              <a:rPr lang="zh-CN" altLang="en-US" sz="2200" dirty="0"/>
              <a:t>检验，比较适用于</a:t>
            </a:r>
            <a:r>
              <a:rPr lang="zh-CN" altLang="en-US" sz="2200" b="1" dirty="0"/>
              <a:t>一个因素</a:t>
            </a:r>
            <a:r>
              <a:rPr lang="zh-CN" altLang="en-US" sz="2200" dirty="0"/>
              <a:t>的</a:t>
            </a:r>
            <a:r>
              <a:rPr lang="zh-CN" altLang="en-US" sz="2200" b="1" dirty="0"/>
              <a:t>多项分类</a:t>
            </a:r>
            <a:r>
              <a:rPr lang="zh-CN" altLang="en-US" sz="2200" dirty="0"/>
              <a:t>数据分析</a:t>
            </a:r>
            <a:r>
              <a:rPr lang="zh-CN" altLang="en-US" sz="2200" dirty="0" smtClean="0"/>
              <a:t>。通过分析样本频数与理论频数之间差别来实现。</a:t>
            </a:r>
            <a:endParaRPr lang="en-US" altLang="zh-CN" sz="2200" dirty="0" smtClean="0"/>
          </a:p>
          <a:p>
            <a:r>
              <a:rPr lang="zh-CN" altLang="en-US" dirty="0" smtClean="0"/>
              <a:t>二项分布检验</a:t>
            </a:r>
            <a:endParaRPr lang="en-US" altLang="zh-CN" dirty="0" smtClean="0"/>
          </a:p>
          <a:p>
            <a:pPr marL="0" indent="0">
              <a:buNone/>
            </a:pPr>
            <a:r>
              <a:rPr lang="zh-CN" altLang="en-US" sz="2000" dirty="0"/>
              <a:t>根据收集到的样本数据，推断总体分布是否服从某个指定的</a:t>
            </a:r>
            <a:r>
              <a:rPr lang="zh-CN" altLang="en-US" sz="2000" dirty="0" smtClean="0"/>
              <a:t>二项分布。</a:t>
            </a:r>
            <a:endParaRPr lang="en-US" altLang="zh-CN" sz="2900" dirty="0"/>
          </a:p>
          <a:p>
            <a:r>
              <a:rPr lang="zh-CN" altLang="en-US" dirty="0" smtClean="0"/>
              <a:t>游程检验</a:t>
            </a:r>
            <a:endParaRPr lang="en-US" altLang="zh-CN" dirty="0" smtClean="0"/>
          </a:p>
          <a:p>
            <a:pPr marL="0" indent="0">
              <a:buNone/>
            </a:pPr>
            <a:r>
              <a:rPr lang="zh-CN" altLang="en-US" sz="2000" dirty="0" smtClean="0"/>
              <a:t>判断样本序列是否为随机序列，通过分析游程的总个数来实现。</a:t>
            </a:r>
            <a:endParaRPr lang="en-US" altLang="zh-CN" sz="2200" dirty="0" smtClean="0"/>
          </a:p>
          <a:p>
            <a:r>
              <a:rPr lang="zh-CN" altLang="en-US" dirty="0"/>
              <a:t>单</a:t>
            </a:r>
            <a:r>
              <a:rPr lang="zh-CN" altLang="en-US" dirty="0" smtClean="0"/>
              <a:t>样本</a:t>
            </a:r>
            <a:r>
              <a:rPr lang="en-US" altLang="zh-CN" dirty="0" smtClean="0"/>
              <a:t>K-S</a:t>
            </a:r>
            <a:r>
              <a:rPr lang="zh-CN" altLang="en-US" dirty="0" smtClean="0"/>
              <a:t>检验</a:t>
            </a:r>
            <a:endParaRPr lang="en-US" altLang="zh-CN" dirty="0" smtClean="0"/>
          </a:p>
          <a:p>
            <a:pPr marL="0" indent="0">
              <a:buNone/>
            </a:pPr>
            <a:r>
              <a:rPr lang="zh-CN" altLang="en-US" sz="2000" dirty="0" smtClean="0"/>
              <a:t>判断一组样本观测结果的经验分布是否服从特定的理论分布，通过分析经验累积频率与理论累积频率的偏离值来实现。</a:t>
            </a:r>
            <a:endParaRPr lang="en-US" altLang="zh-CN" sz="2200" dirty="0" smtClean="0"/>
          </a:p>
          <a:p>
            <a:r>
              <a:rPr lang="zh-CN" altLang="en-US" dirty="0"/>
              <a:t>两</a:t>
            </a:r>
            <a:r>
              <a:rPr lang="zh-CN" altLang="en-US" dirty="0" smtClean="0"/>
              <a:t>个独立样本非参数检验</a:t>
            </a:r>
            <a:endParaRPr lang="en-US" altLang="zh-CN" dirty="0" smtClean="0"/>
          </a:p>
          <a:p>
            <a:r>
              <a:rPr lang="zh-CN" altLang="en-US" dirty="0" smtClean="0"/>
              <a:t>多个独立样本非参数检验</a:t>
            </a:r>
            <a:endParaRPr lang="en-US" altLang="zh-CN" dirty="0" smtClean="0"/>
          </a:p>
          <a:p>
            <a:r>
              <a:rPr lang="zh-CN" altLang="en-US" dirty="0" smtClean="0"/>
              <a:t>两个配对样本非参数检验</a:t>
            </a:r>
            <a:endParaRPr lang="en-US" altLang="zh-CN" dirty="0" smtClean="0"/>
          </a:p>
          <a:p>
            <a:r>
              <a:rPr lang="zh-CN" altLang="en-US" dirty="0"/>
              <a:t>多</a:t>
            </a:r>
            <a:r>
              <a:rPr lang="zh-CN" altLang="en-US" dirty="0" smtClean="0"/>
              <a:t>个配对样本非参数检验</a:t>
            </a:r>
            <a:endParaRPr lang="en-US" altLang="zh-CN" dirty="0" smtClean="0"/>
          </a:p>
          <a:p>
            <a:endParaRPr lang="zh-CN" altLang="en-US" dirty="0"/>
          </a:p>
        </p:txBody>
      </p:sp>
    </p:spTree>
    <p:extLst>
      <p:ext uri="{BB962C8B-B14F-4D97-AF65-F5344CB8AC3E}">
        <p14:creationId xmlns:p14="http://schemas.microsoft.com/office/powerpoint/2010/main" val="1983541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124744"/>
            <a:ext cx="3486150" cy="280035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161" y="4005064"/>
            <a:ext cx="1857375" cy="1971675"/>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4" name="矩形 3"/>
          <p:cNvSpPr/>
          <p:nvPr/>
        </p:nvSpPr>
        <p:spPr>
          <a:xfrm>
            <a:off x="3779912" y="2996952"/>
            <a:ext cx="792088" cy="129614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771800" y="1628800"/>
            <a:ext cx="576064" cy="21602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8258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additive="base">
                                        <p:cTn id="23" dur="500" fill="hold"/>
                                        <p:tgtEl>
                                          <p:spTgt spid="1027"/>
                                        </p:tgtEl>
                                        <p:attrNameLst>
                                          <p:attrName>ppt_x</p:attrName>
                                        </p:attrNameLst>
                                      </p:cBhvr>
                                      <p:tavLst>
                                        <p:tav tm="0">
                                          <p:val>
                                            <p:strVal val="#ppt_x"/>
                                          </p:val>
                                        </p:tav>
                                        <p:tav tm="100000">
                                          <p:val>
                                            <p:strVal val="#ppt_x"/>
                                          </p:val>
                                        </p:tav>
                                      </p:tavLst>
                                    </p:anim>
                                    <p:anim calcmode="lin" valueType="num">
                                      <p:cBhvr additive="base">
                                        <p:cTn id="2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404664"/>
            <a:ext cx="7407110" cy="5649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259632" y="5085184"/>
            <a:ext cx="1656184" cy="28803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269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85" y="106830"/>
            <a:ext cx="9144000" cy="6741368"/>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908720"/>
            <a:ext cx="3188926" cy="252028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0079" y="3573016"/>
            <a:ext cx="1838325" cy="2009775"/>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4" name="矩形 3"/>
          <p:cNvSpPr/>
          <p:nvPr/>
        </p:nvSpPr>
        <p:spPr>
          <a:xfrm>
            <a:off x="3491880" y="3789040"/>
            <a:ext cx="864096" cy="57606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572000" y="3789040"/>
            <a:ext cx="720080" cy="28803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473408" y="2402416"/>
            <a:ext cx="864096" cy="21602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5543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 calcmode="lin" valueType="num">
                                      <p:cBhvr additive="base">
                                        <p:cTn id="22" dur="500" fill="hold"/>
                                        <p:tgtEl>
                                          <p:spTgt spid="2051"/>
                                        </p:tgtEl>
                                        <p:attrNameLst>
                                          <p:attrName>ppt_x</p:attrName>
                                        </p:attrNameLst>
                                      </p:cBhvr>
                                      <p:tavLst>
                                        <p:tav tm="0">
                                          <p:val>
                                            <p:strVal val="#ppt_x"/>
                                          </p:val>
                                        </p:tav>
                                        <p:tav tm="100000">
                                          <p:val>
                                            <p:strVal val="#ppt_x"/>
                                          </p:val>
                                        </p:tav>
                                      </p:tavLst>
                                    </p:anim>
                                    <p:anim calcmode="lin" valueType="num">
                                      <p:cBhvr additive="base">
                                        <p:cTn id="23"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 calcmode="lin" valueType="num">
                                      <p:cBhvr additive="base">
                                        <p:cTn id="28" dur="500" fill="hold"/>
                                        <p:tgtEl>
                                          <p:spTgt spid="2052"/>
                                        </p:tgtEl>
                                        <p:attrNameLst>
                                          <p:attrName>ppt_x</p:attrName>
                                        </p:attrNameLst>
                                      </p:cBhvr>
                                      <p:tavLst>
                                        <p:tav tm="0">
                                          <p:val>
                                            <p:strVal val="#ppt_x"/>
                                          </p:val>
                                        </p:tav>
                                        <p:tav tm="100000">
                                          <p:val>
                                            <p:strVal val="#ppt_x"/>
                                          </p:val>
                                        </p:tav>
                                      </p:tavLst>
                                    </p:anim>
                                    <p:anim calcmode="lin" valueType="num">
                                      <p:cBhvr additive="base">
                                        <p:cTn id="29"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476672"/>
            <a:ext cx="7992888" cy="540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156176" y="4869160"/>
            <a:ext cx="1296144" cy="28803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613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36" y="0"/>
            <a:ext cx="9182362" cy="685800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949" y="980728"/>
            <a:ext cx="3562350" cy="281940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8949" y="4005064"/>
            <a:ext cx="1905000" cy="201930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4" name="矩形 3"/>
          <p:cNvSpPr/>
          <p:nvPr/>
        </p:nvSpPr>
        <p:spPr>
          <a:xfrm>
            <a:off x="3131840" y="3284984"/>
            <a:ext cx="1296144" cy="51514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094896" y="1772816"/>
            <a:ext cx="648072" cy="28803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6666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123"/>
                                        </p:tgtEl>
                                        <p:attrNameLst>
                                          <p:attrName>style.visibility</p:attrName>
                                        </p:attrNameLst>
                                      </p:cBhvr>
                                      <p:to>
                                        <p:strVal val="visible"/>
                                      </p:to>
                                    </p:set>
                                    <p:anim calcmode="lin" valueType="num">
                                      <p:cBhvr additive="base">
                                        <p:cTn id="23" dur="500" fill="hold"/>
                                        <p:tgtEl>
                                          <p:spTgt spid="5123"/>
                                        </p:tgtEl>
                                        <p:attrNameLst>
                                          <p:attrName>ppt_x</p:attrName>
                                        </p:attrNameLst>
                                      </p:cBhvr>
                                      <p:tavLst>
                                        <p:tav tm="0">
                                          <p:val>
                                            <p:strVal val="#ppt_x"/>
                                          </p:val>
                                        </p:tav>
                                        <p:tav tm="100000">
                                          <p:val>
                                            <p:strVal val="#ppt_x"/>
                                          </p:val>
                                        </p:tav>
                                      </p:tavLst>
                                    </p:anim>
                                    <p:anim calcmode="lin" valueType="num">
                                      <p:cBhvr additive="base">
                                        <p:cTn id="2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124"/>
                                        </p:tgtEl>
                                        <p:attrNameLst>
                                          <p:attrName>style.visibility</p:attrName>
                                        </p:attrNameLst>
                                      </p:cBhvr>
                                      <p:to>
                                        <p:strVal val="visible"/>
                                      </p:to>
                                    </p:set>
                                    <p:anim calcmode="lin" valueType="num">
                                      <p:cBhvr additive="base">
                                        <p:cTn id="29" dur="500" fill="hold"/>
                                        <p:tgtEl>
                                          <p:spTgt spid="5124"/>
                                        </p:tgtEl>
                                        <p:attrNameLst>
                                          <p:attrName>ppt_x</p:attrName>
                                        </p:attrNameLst>
                                      </p:cBhvr>
                                      <p:tavLst>
                                        <p:tav tm="0">
                                          <p:val>
                                            <p:strVal val="#ppt_x"/>
                                          </p:val>
                                        </p:tav>
                                        <p:tav tm="100000">
                                          <p:val>
                                            <p:strVal val="#ppt_x"/>
                                          </p:val>
                                        </p:tav>
                                      </p:tavLst>
                                    </p:anim>
                                    <p:anim calcmode="lin" valueType="num">
                                      <p:cBhvr additive="base">
                                        <p:cTn id="30"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411908"/>
            <a:ext cx="7920880" cy="5825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585732" y="5581244"/>
            <a:ext cx="2232248" cy="28803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923928" y="3789040"/>
            <a:ext cx="3600400" cy="369332"/>
          </a:xfrm>
          <a:prstGeom prst="rect">
            <a:avLst/>
          </a:prstGeom>
          <a:noFill/>
        </p:spPr>
        <p:txBody>
          <a:bodyPr wrap="square" rtlCol="0">
            <a:spAutoFit/>
          </a:bodyPr>
          <a:lstStyle/>
          <a:p>
            <a:r>
              <a:rPr lang="zh-CN" altLang="en-US" dirty="0" smtClean="0"/>
              <a:t>接受原假设，随机分布</a:t>
            </a:r>
            <a:endParaRPr lang="zh-CN" altLang="en-US" dirty="0"/>
          </a:p>
        </p:txBody>
      </p:sp>
    </p:spTree>
    <p:extLst>
      <p:ext uri="{BB962C8B-B14F-4D97-AF65-F5344CB8AC3E}">
        <p14:creationId xmlns:p14="http://schemas.microsoft.com/office/powerpoint/2010/main" val="316426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419" y="0"/>
            <a:ext cx="9108581" cy="685800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908720"/>
            <a:ext cx="3371150" cy="2664296"/>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3717032"/>
            <a:ext cx="1885950" cy="2009775"/>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2" name="矩形 1"/>
          <p:cNvSpPr/>
          <p:nvPr/>
        </p:nvSpPr>
        <p:spPr>
          <a:xfrm>
            <a:off x="3563888" y="2348880"/>
            <a:ext cx="1224136" cy="21602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6466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 calcmode="lin" valueType="num">
                                      <p:cBhvr additive="base">
                                        <p:cTn id="12" dur="500" fill="hold"/>
                                        <p:tgtEl>
                                          <p:spTgt spid="7171"/>
                                        </p:tgtEl>
                                        <p:attrNameLst>
                                          <p:attrName>ppt_x</p:attrName>
                                        </p:attrNameLst>
                                      </p:cBhvr>
                                      <p:tavLst>
                                        <p:tav tm="0">
                                          <p:val>
                                            <p:strVal val="#ppt_x"/>
                                          </p:val>
                                        </p:tav>
                                        <p:tav tm="100000">
                                          <p:val>
                                            <p:strVal val="#ppt_x"/>
                                          </p:val>
                                        </p:tav>
                                      </p:tavLst>
                                    </p:anim>
                                    <p:anim calcmode="lin" valueType="num">
                                      <p:cBhvr additive="base">
                                        <p:cTn id="13"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172"/>
                                        </p:tgtEl>
                                        <p:attrNameLst>
                                          <p:attrName>style.visibility</p:attrName>
                                        </p:attrNameLst>
                                      </p:cBhvr>
                                      <p:to>
                                        <p:strVal val="visible"/>
                                      </p:to>
                                    </p:set>
                                    <p:anim calcmode="lin" valueType="num">
                                      <p:cBhvr additive="base">
                                        <p:cTn id="18" dur="500" fill="hold"/>
                                        <p:tgtEl>
                                          <p:spTgt spid="7172"/>
                                        </p:tgtEl>
                                        <p:attrNameLst>
                                          <p:attrName>ppt_x</p:attrName>
                                        </p:attrNameLst>
                                      </p:cBhvr>
                                      <p:tavLst>
                                        <p:tav tm="0">
                                          <p:val>
                                            <p:strVal val="#ppt_x"/>
                                          </p:val>
                                        </p:tav>
                                        <p:tav tm="100000">
                                          <p:val>
                                            <p:strVal val="#ppt_x"/>
                                          </p:val>
                                        </p:tav>
                                      </p:tavLst>
                                    </p:anim>
                                    <p:anim calcmode="lin" valueType="num">
                                      <p:cBhvr additive="base">
                                        <p:cTn id="19"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548680"/>
            <a:ext cx="7405360"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827584" y="5352396"/>
            <a:ext cx="2376264" cy="28803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4427984" y="4005064"/>
            <a:ext cx="3096344" cy="369332"/>
          </a:xfrm>
          <a:prstGeom prst="rect">
            <a:avLst/>
          </a:prstGeom>
          <a:noFill/>
        </p:spPr>
        <p:txBody>
          <a:bodyPr wrap="square" rtlCol="0">
            <a:spAutoFit/>
          </a:bodyPr>
          <a:lstStyle/>
          <a:p>
            <a:r>
              <a:rPr lang="zh-CN" altLang="en-US" dirty="0" smtClean="0"/>
              <a:t>拒绝原假设，不是正态分布</a:t>
            </a:r>
            <a:endParaRPr lang="zh-CN" altLang="en-US" dirty="0"/>
          </a:p>
        </p:txBody>
      </p:sp>
    </p:spTree>
    <p:extLst>
      <p:ext uri="{BB962C8B-B14F-4D97-AF65-F5344CB8AC3E}">
        <p14:creationId xmlns:p14="http://schemas.microsoft.com/office/powerpoint/2010/main" val="386007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主要内容</a:t>
            </a:r>
            <a:endParaRPr lang="zh-CN" altLang="en-US" dirty="0"/>
          </a:p>
        </p:txBody>
      </p:sp>
      <p:sp>
        <p:nvSpPr>
          <p:cNvPr id="3" name="内容占位符 2"/>
          <p:cNvSpPr>
            <a:spLocks noGrp="1"/>
          </p:cNvSpPr>
          <p:nvPr>
            <p:ph idx="1"/>
          </p:nvPr>
        </p:nvSpPr>
        <p:spPr>
          <a:xfrm>
            <a:off x="457200" y="1268760"/>
            <a:ext cx="8229600" cy="5256584"/>
          </a:xfrm>
        </p:spPr>
        <p:txBody>
          <a:bodyPr>
            <a:normAutofit fontScale="92500" lnSpcReduction="10000"/>
          </a:bodyPr>
          <a:lstStyle/>
          <a:p>
            <a:pPr>
              <a:buFont typeface="Wingdings" panose="05000000000000000000" pitchFamily="2" charset="2"/>
              <a:buChar char="p"/>
            </a:pPr>
            <a:r>
              <a:rPr lang="zh-CN" altLang="en-US" dirty="0" smtClean="0"/>
              <a:t>基础知识</a:t>
            </a:r>
            <a:endParaRPr lang="en-US" altLang="zh-CN" dirty="0" smtClean="0"/>
          </a:p>
          <a:p>
            <a:pPr marL="514350" indent="-514350">
              <a:buFont typeface="+mj-lt"/>
              <a:buAutoNum type="arabicPeriod"/>
            </a:pPr>
            <a:r>
              <a:rPr lang="en-US" altLang="zh-CN" dirty="0" smtClean="0"/>
              <a:t>SPSS</a:t>
            </a:r>
            <a:r>
              <a:rPr lang="zh-CN" altLang="en-US" dirty="0" smtClean="0"/>
              <a:t>概述</a:t>
            </a:r>
            <a:endParaRPr lang="en-US" altLang="zh-CN" dirty="0" smtClean="0"/>
          </a:p>
          <a:p>
            <a:pPr marL="514350" indent="-514350">
              <a:buFont typeface="+mj-lt"/>
              <a:buAutoNum type="arabicPeriod"/>
            </a:pPr>
            <a:r>
              <a:rPr lang="zh-CN" altLang="en-US" dirty="0" smtClean="0"/>
              <a:t>数据文件基本操作</a:t>
            </a:r>
            <a:endParaRPr lang="en-US" altLang="zh-CN" dirty="0" smtClean="0"/>
          </a:p>
          <a:p>
            <a:pPr>
              <a:buFont typeface="Wingdings" panose="05000000000000000000" pitchFamily="2" charset="2"/>
              <a:buChar char="p"/>
            </a:pPr>
            <a:r>
              <a:rPr lang="zh-CN" altLang="en-US" dirty="0" smtClean="0"/>
              <a:t>描述统计</a:t>
            </a:r>
            <a:endParaRPr lang="en-US" altLang="zh-CN" dirty="0" smtClean="0"/>
          </a:p>
          <a:p>
            <a:pPr marL="514350" indent="-514350">
              <a:buFont typeface="+mj-lt"/>
              <a:buAutoNum type="arabicPeriod"/>
            </a:pPr>
            <a:r>
              <a:rPr lang="zh-CN" altLang="en-US" dirty="0" smtClean="0"/>
              <a:t>数值特征</a:t>
            </a:r>
            <a:endParaRPr lang="en-US" altLang="zh-CN" dirty="0" smtClean="0"/>
          </a:p>
          <a:p>
            <a:pPr marL="514350" indent="-514350">
              <a:buFont typeface="+mj-lt"/>
              <a:buAutoNum type="arabicPeriod"/>
            </a:pPr>
            <a:r>
              <a:rPr lang="zh-CN" altLang="en-US" dirty="0" smtClean="0"/>
              <a:t>描述</a:t>
            </a:r>
            <a:endParaRPr lang="en-US" altLang="zh-CN" dirty="0" smtClean="0"/>
          </a:p>
          <a:p>
            <a:pPr marL="514350" indent="-514350">
              <a:buFont typeface="+mj-lt"/>
              <a:buAutoNum type="arabicPeriod"/>
            </a:pPr>
            <a:r>
              <a:rPr lang="zh-CN" altLang="en-US" dirty="0"/>
              <a:t>报告</a:t>
            </a:r>
            <a:endParaRPr lang="en-US" altLang="zh-CN" dirty="0" smtClean="0"/>
          </a:p>
          <a:p>
            <a:pPr>
              <a:buFont typeface="Wingdings" panose="05000000000000000000" pitchFamily="2" charset="2"/>
              <a:buChar char="p"/>
            </a:pPr>
            <a:r>
              <a:rPr lang="zh-CN" altLang="en-US" dirty="0" smtClean="0"/>
              <a:t>推断统计</a:t>
            </a:r>
            <a:endParaRPr lang="en-US" altLang="zh-CN" dirty="0" smtClean="0"/>
          </a:p>
          <a:p>
            <a:pPr marL="514350" indent="-514350">
              <a:buFont typeface="+mj-lt"/>
              <a:buAutoNum type="arabicPeriod"/>
            </a:pPr>
            <a:r>
              <a:rPr lang="zh-CN" altLang="en-US" dirty="0" smtClean="0"/>
              <a:t>参数检验</a:t>
            </a:r>
            <a:endParaRPr lang="en-US" altLang="zh-CN" dirty="0" smtClean="0"/>
          </a:p>
          <a:p>
            <a:pPr marL="514350" indent="-514350">
              <a:buFont typeface="+mj-lt"/>
              <a:buAutoNum type="arabicPeriod"/>
            </a:pPr>
            <a:r>
              <a:rPr lang="zh-CN" altLang="en-US" dirty="0" smtClean="0"/>
              <a:t>非参数检验</a:t>
            </a:r>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256283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2" name="矩形 1"/>
          <p:cNvSpPr/>
          <p:nvPr/>
        </p:nvSpPr>
        <p:spPr>
          <a:xfrm>
            <a:off x="3491880" y="2351724"/>
            <a:ext cx="864096" cy="28803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2833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332656"/>
            <a:ext cx="560070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33924"/>
            <a:ext cx="600075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267200"/>
            <a:ext cx="444817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583852" y="3573016"/>
            <a:ext cx="1368152" cy="21602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779912" y="3140968"/>
            <a:ext cx="1368152" cy="21602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683569" y="6165304"/>
            <a:ext cx="2016224" cy="216024"/>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6730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gtEl>
                                        <p:attrNameLst>
                                          <p:attrName>style.visibility</p:attrName>
                                        </p:attrNameLst>
                                      </p:cBhvr>
                                      <p:to>
                                        <p:strVal val="visible"/>
                                      </p:to>
                                    </p:set>
                                    <p:anim calcmode="lin" valueType="num">
                                      <p:cBhvr additive="base">
                                        <p:cTn id="13" dur="500" fill="hold"/>
                                        <p:tgtEl>
                                          <p:spTgt spid="10243"/>
                                        </p:tgtEl>
                                        <p:attrNameLst>
                                          <p:attrName>ppt_x</p:attrName>
                                        </p:attrNameLst>
                                      </p:cBhvr>
                                      <p:tavLst>
                                        <p:tav tm="0">
                                          <p:val>
                                            <p:strVal val="#ppt_x"/>
                                          </p:val>
                                        </p:tav>
                                        <p:tav tm="100000">
                                          <p:val>
                                            <p:strVal val="#ppt_x"/>
                                          </p:val>
                                        </p:tav>
                                      </p:tavLst>
                                    </p:anim>
                                    <p:anim calcmode="lin" valueType="num">
                                      <p:cBhvr additive="base">
                                        <p:cTn id="14"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4"/>
                                        </p:tgtEl>
                                        <p:attrNameLst>
                                          <p:attrName>style.visibility</p:attrName>
                                        </p:attrNameLst>
                                      </p:cBhvr>
                                      <p:to>
                                        <p:strVal val="visible"/>
                                      </p:to>
                                    </p:set>
                                    <p:anim calcmode="lin" valueType="num">
                                      <p:cBhvr additive="base">
                                        <p:cTn id="19" dur="500" fill="hold"/>
                                        <p:tgtEl>
                                          <p:spTgt spid="10244"/>
                                        </p:tgtEl>
                                        <p:attrNameLst>
                                          <p:attrName>ppt_x</p:attrName>
                                        </p:attrNameLst>
                                      </p:cBhvr>
                                      <p:tavLst>
                                        <p:tav tm="0">
                                          <p:val>
                                            <p:strVal val="#ppt_x"/>
                                          </p:val>
                                        </p:tav>
                                        <p:tav tm="100000">
                                          <p:val>
                                            <p:strVal val="#ppt_x"/>
                                          </p:val>
                                        </p:tav>
                                      </p:tavLst>
                                    </p:anim>
                                    <p:anim calcmode="lin" valueType="num">
                                      <p:cBhvr additive="base">
                                        <p:cTn id="20"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在线满意度调查</a:t>
            </a:r>
          </a:p>
        </p:txBody>
      </p:sp>
      <p:sp>
        <p:nvSpPr>
          <p:cNvPr id="5" name="内容占位符 4"/>
          <p:cNvSpPr>
            <a:spLocks noGrp="1"/>
          </p:cNvSpPr>
          <p:nvPr>
            <p:ph sz="half" idx="1"/>
          </p:nvPr>
        </p:nvSpPr>
        <p:spPr/>
        <p:txBody>
          <a:bodyPr/>
          <a:lstStyle/>
          <a:p>
            <a:r>
              <a:rPr lang="zh-CN" altLang="en-US" dirty="0"/>
              <a:t>网址：</a:t>
            </a:r>
            <a:r>
              <a:rPr lang="en-US" altLang="zh-CN" dirty="0">
                <a:hlinkClick r:id="rId2"/>
              </a:rPr>
              <a:t>https://</a:t>
            </a:r>
            <a:r>
              <a:rPr lang="en-US" altLang="zh-CN" dirty="0" smtClean="0">
                <a:hlinkClick r:id="rId2"/>
              </a:rPr>
              <a:t>sojump.com/jq/12360478.aspx</a:t>
            </a:r>
            <a:endParaRPr lang="en-US" altLang="zh-CN" dirty="0" smtClean="0"/>
          </a:p>
          <a:p>
            <a:r>
              <a:rPr lang="zh-CN" altLang="en-US" dirty="0"/>
              <a:t>扫描二维码</a:t>
            </a:r>
            <a:endParaRPr lang="en-US" altLang="zh-CN" dirty="0"/>
          </a:p>
          <a:p>
            <a:endParaRPr lang="en-US" altLang="zh-CN" dirty="0"/>
          </a:p>
          <a:p>
            <a:endParaRPr lang="zh-CN" altLang="en-US" dirty="0"/>
          </a:p>
          <a:p>
            <a:endParaRPr lang="en-US" altLang="zh-CN" u="sng" dirty="0"/>
          </a:p>
          <a:p>
            <a:endParaRPr lang="zh-CN" altLang="en-US" dirty="0"/>
          </a:p>
        </p:txBody>
      </p:sp>
      <p:sp>
        <p:nvSpPr>
          <p:cNvPr id="6" name="内容占位符 5"/>
          <p:cNvSpPr>
            <a:spLocks noGrp="1"/>
          </p:cNvSpPr>
          <p:nvPr>
            <p:ph sz="half" idx="2"/>
          </p:nvPr>
        </p:nvSpPr>
        <p:spPr/>
        <p:txBody>
          <a:bodyPr/>
          <a:lstStyle/>
          <a:p>
            <a:r>
              <a:rPr lang="zh-CN" altLang="en-US" dirty="0" smtClean="0"/>
              <a:t>网址：</a:t>
            </a:r>
            <a:endParaRPr lang="en-US" altLang="zh-CN" dirty="0" smtClean="0"/>
          </a:p>
          <a:p>
            <a:pPr marL="0" indent="0">
              <a:buNone/>
            </a:pPr>
            <a:r>
              <a:rPr lang="en-US" altLang="zh-CN" dirty="0">
                <a:hlinkClick r:id="rId3"/>
              </a:rPr>
              <a:t>https://</a:t>
            </a:r>
            <a:r>
              <a:rPr lang="en-US" altLang="zh-CN" dirty="0" smtClean="0">
                <a:hlinkClick r:id="rId3"/>
              </a:rPr>
              <a:t>sojump.com/jq/13284390.aspx</a:t>
            </a:r>
            <a:endParaRPr lang="en-US" altLang="zh-CN" dirty="0" smtClean="0"/>
          </a:p>
          <a:p>
            <a:pPr lvl="0"/>
            <a:r>
              <a:rPr lang="zh-CN" altLang="en-US" dirty="0">
                <a:solidFill>
                  <a:prstClr val="black"/>
                </a:solidFill>
              </a:rPr>
              <a:t>扫描二维码</a:t>
            </a:r>
            <a:endParaRPr lang="en-US" altLang="zh-CN" dirty="0">
              <a:solidFill>
                <a:prstClr val="black"/>
              </a:solidFill>
            </a:endParaRPr>
          </a:p>
          <a:p>
            <a:pPr marL="0" indent="0">
              <a:buNone/>
            </a:pPr>
            <a:endParaRPr lang="zh-CN" altLang="en-US" dirty="0"/>
          </a:p>
        </p:txBody>
      </p:sp>
      <p:pic>
        <p:nvPicPr>
          <p:cNvPr id="7" name="Picture 2"/>
          <p:cNvPicPr>
            <a:picLocks noChangeAspect="1" noChangeArrowheads="1"/>
          </p:cNvPicPr>
          <p:nvPr/>
        </p:nvPicPr>
        <p:blipFill>
          <a:blip r:embed="rId4"/>
          <a:srcRect/>
          <a:stretch>
            <a:fillRect/>
          </a:stretch>
        </p:blipFill>
        <p:spPr bwMode="auto">
          <a:xfrm>
            <a:off x="899592" y="3800475"/>
            <a:ext cx="2448272" cy="2448272"/>
          </a:xfrm>
          <a:prstGeom prst="rect">
            <a:avLst/>
          </a:prstGeom>
          <a:noFill/>
          <a:ln w="9525">
            <a:noFill/>
            <a:miter lim="800000"/>
            <a:headEnd/>
            <a:tailEnd/>
          </a:ln>
          <a:effectLst/>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5876" y="3780189"/>
            <a:ext cx="2438400" cy="2438400"/>
          </a:xfrm>
          <a:prstGeom prst="rect">
            <a:avLst/>
          </a:prstGeom>
        </p:spPr>
      </p:pic>
    </p:spTree>
    <p:extLst>
      <p:ext uri="{BB962C8B-B14F-4D97-AF65-F5344CB8AC3E}">
        <p14:creationId xmlns:p14="http://schemas.microsoft.com/office/powerpoint/2010/main" val="3763944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107504" y="548680"/>
            <a:ext cx="8928992" cy="2808312"/>
          </a:xfrm>
        </p:spPr>
        <p:txBody>
          <a:bodyPr>
            <a:normAutofit/>
          </a:bodyPr>
          <a:lstStyle/>
          <a:p>
            <a:r>
              <a:rPr lang="zh-CN" altLang="en-US" dirty="0" smtClean="0"/>
              <a:t>谢谢大家！</a:t>
            </a:r>
            <a:r>
              <a:rPr lang="en-US" altLang="zh-CN" dirty="0" smtClean="0"/>
              <a:t/>
            </a:r>
            <a:br>
              <a:rPr lang="en-US" altLang="zh-CN" dirty="0" smtClean="0"/>
            </a:br>
            <a:endParaRPr lang="zh-CN" altLang="en-US" sz="1800" dirty="0"/>
          </a:p>
        </p:txBody>
      </p:sp>
      <p:sp>
        <p:nvSpPr>
          <p:cNvPr id="5" name="副标题 4"/>
          <p:cNvSpPr>
            <a:spLocks noGrp="1"/>
          </p:cNvSpPr>
          <p:nvPr>
            <p:ph type="subTitle" idx="1"/>
          </p:nvPr>
        </p:nvSpPr>
        <p:spPr>
          <a:xfrm>
            <a:off x="1547664" y="4005064"/>
            <a:ext cx="6400800" cy="1752600"/>
          </a:xfrm>
        </p:spPr>
        <p:txBody>
          <a:bodyPr/>
          <a:lstStyle/>
          <a:p>
            <a:r>
              <a:rPr lang="en-US" altLang="zh-CN" dirty="0" smtClean="0"/>
              <a:t>SPSS</a:t>
            </a:r>
            <a:r>
              <a:rPr lang="zh-CN" altLang="en-US" dirty="0" smtClean="0"/>
              <a:t>软件统计与分析应用初探（下）</a:t>
            </a:r>
            <a:endParaRPr lang="en-US" altLang="zh-CN" dirty="0" smtClean="0"/>
          </a:p>
          <a:p>
            <a:r>
              <a:rPr lang="en-US" altLang="zh-CN" dirty="0" smtClean="0"/>
              <a:t>4.18 </a:t>
            </a:r>
            <a:r>
              <a:rPr lang="zh-CN" altLang="en-US" dirty="0" smtClean="0"/>
              <a:t>周二 晚 </a:t>
            </a:r>
            <a:r>
              <a:rPr lang="en-US" altLang="zh-CN" dirty="0" smtClean="0"/>
              <a:t>7:00</a:t>
            </a:r>
          </a:p>
          <a:p>
            <a:r>
              <a:rPr lang="zh-CN" altLang="en-US" dirty="0" smtClean="0"/>
              <a:t>区域研究资料中心</a:t>
            </a:r>
            <a:endParaRPr lang="zh-CN" altLang="en-US" dirty="0"/>
          </a:p>
        </p:txBody>
      </p:sp>
    </p:spTree>
    <p:extLst>
      <p:ext uri="{BB962C8B-B14F-4D97-AF65-F5344CB8AC3E}">
        <p14:creationId xmlns:p14="http://schemas.microsoft.com/office/powerpoint/2010/main" val="1378379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lstStyle/>
          <a:p>
            <a:r>
              <a:rPr lang="en-US" altLang="zh-CN" dirty="0" smtClean="0"/>
              <a:t>1. </a:t>
            </a:r>
            <a:r>
              <a:rPr lang="zh-CN" altLang="en-US" dirty="0" smtClean="0"/>
              <a:t>基础</a:t>
            </a:r>
            <a:r>
              <a:rPr lang="zh-CN" altLang="en-US" dirty="0"/>
              <a:t>知识</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1567128228"/>
              </p:ext>
            </p:extLst>
          </p:nvPr>
        </p:nvGraphicFramePr>
        <p:xfrm>
          <a:off x="395536" y="1268760"/>
          <a:ext cx="849694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6247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1.1.1 SPSS</a:t>
            </a:r>
            <a:r>
              <a:rPr lang="zh-CN" altLang="en-US" dirty="0" smtClean="0"/>
              <a:t>概述：简介</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6301903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101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1.1.2 SPSS</a:t>
            </a:r>
            <a:r>
              <a:rPr lang="zh-CN" altLang="en-US" dirty="0" smtClean="0"/>
              <a:t>概述：模块</a:t>
            </a:r>
            <a:endParaRPr lang="zh-CN" altLang="en-US"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409409700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0116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1.2.1 </a:t>
            </a:r>
            <a:r>
              <a:rPr lang="zh-CN" altLang="en-US" dirty="0" smtClean="0"/>
              <a:t>数据</a:t>
            </a:r>
            <a:r>
              <a:rPr lang="zh-CN" altLang="en-US" dirty="0"/>
              <a:t>文件操作：数据类型及定义</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10207525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9811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1.2.2 </a:t>
            </a:r>
            <a:r>
              <a:rPr lang="zh-CN" altLang="en-US" dirty="0" smtClean="0"/>
              <a:t>数据</a:t>
            </a:r>
            <a:r>
              <a:rPr lang="zh-CN" altLang="en-US" dirty="0"/>
              <a:t>文件</a:t>
            </a:r>
            <a:r>
              <a:rPr lang="zh-CN" altLang="en-US" dirty="0" smtClean="0"/>
              <a:t>操作：获取数据</a:t>
            </a:r>
            <a:endParaRPr lang="zh-CN" altLang="en-US" dirty="0"/>
          </a:p>
        </p:txBody>
      </p:sp>
      <p:sp>
        <p:nvSpPr>
          <p:cNvPr id="3" name="内容占位符 2"/>
          <p:cNvSpPr>
            <a:spLocks noGrp="1"/>
          </p:cNvSpPr>
          <p:nvPr>
            <p:ph idx="1"/>
          </p:nvPr>
        </p:nvSpPr>
        <p:spPr/>
        <p:txBody>
          <a:bodyPr/>
          <a:lstStyle/>
          <a:p>
            <a:r>
              <a:rPr lang="zh-CN" altLang="en-US" dirty="0" smtClean="0"/>
              <a:t>直接录入</a:t>
            </a:r>
            <a:endParaRPr lang="en-US" altLang="zh-CN" dirty="0" smtClean="0"/>
          </a:p>
          <a:p>
            <a:endParaRPr lang="en-US" altLang="zh-CN" dirty="0" smtClean="0"/>
          </a:p>
          <a:p>
            <a:r>
              <a:rPr lang="zh-CN" altLang="en-US" dirty="0" smtClean="0"/>
              <a:t>读取</a:t>
            </a:r>
            <a:r>
              <a:rPr lang="en-US" altLang="zh-CN" dirty="0" smtClean="0"/>
              <a:t>Excel</a:t>
            </a:r>
            <a:r>
              <a:rPr lang="zh-CN" altLang="en-US" dirty="0" smtClean="0"/>
              <a:t>、</a:t>
            </a:r>
            <a:r>
              <a:rPr lang="en-US" altLang="zh-CN" dirty="0" smtClean="0"/>
              <a:t>Txt</a:t>
            </a:r>
            <a:r>
              <a:rPr lang="zh-CN" altLang="en-US" dirty="0" smtClean="0"/>
              <a:t>、</a:t>
            </a:r>
            <a:r>
              <a:rPr lang="en-US" altLang="zh-CN" dirty="0" smtClean="0"/>
              <a:t>CSV</a:t>
            </a:r>
            <a:r>
              <a:rPr lang="zh-CN" altLang="en-US" dirty="0" smtClean="0"/>
              <a:t>、</a:t>
            </a:r>
            <a:r>
              <a:rPr lang="en-US" altLang="zh-CN" dirty="0" smtClean="0"/>
              <a:t>Access</a:t>
            </a:r>
            <a:r>
              <a:rPr lang="zh-CN" altLang="en-US" dirty="0" smtClean="0"/>
              <a:t>等格式数据</a:t>
            </a:r>
            <a:endParaRPr lang="en-US" altLang="zh-CN" dirty="0" smtClean="0"/>
          </a:p>
          <a:p>
            <a:pPr marL="0" indent="0">
              <a:buNone/>
            </a:pPr>
            <a:endParaRPr lang="en-US" altLang="zh-CN" dirty="0" smtClean="0"/>
          </a:p>
          <a:p>
            <a:r>
              <a:rPr lang="zh-CN" altLang="en-US" dirty="0" smtClean="0"/>
              <a:t>读取</a:t>
            </a:r>
            <a:r>
              <a:rPr lang="en-US" altLang="zh-CN" dirty="0" smtClean="0"/>
              <a:t>SPSS</a:t>
            </a:r>
            <a:r>
              <a:rPr lang="zh-CN" altLang="en-US" dirty="0" smtClean="0"/>
              <a:t>数据文件</a:t>
            </a:r>
            <a:endParaRPr lang="zh-CN" altLang="en-US" dirty="0"/>
          </a:p>
        </p:txBody>
      </p:sp>
    </p:spTree>
    <p:extLst>
      <p:ext uri="{BB962C8B-B14F-4D97-AF65-F5344CB8AC3E}">
        <p14:creationId xmlns:p14="http://schemas.microsoft.com/office/powerpoint/2010/main" val="938496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1.2.3 </a:t>
            </a:r>
            <a:r>
              <a:rPr lang="zh-CN" altLang="en-US" dirty="0" smtClean="0"/>
              <a:t>数据</a:t>
            </a:r>
            <a:r>
              <a:rPr lang="zh-CN" altLang="en-US" dirty="0"/>
              <a:t>文件</a:t>
            </a:r>
            <a:r>
              <a:rPr lang="zh-CN" altLang="en-US" dirty="0" smtClean="0"/>
              <a:t>操作：编辑和保存</a:t>
            </a:r>
            <a:endParaRPr lang="zh-CN" altLang="en-US" dirty="0"/>
          </a:p>
        </p:txBody>
      </p:sp>
      <p:sp>
        <p:nvSpPr>
          <p:cNvPr id="3" name="内容占位符 2"/>
          <p:cNvSpPr>
            <a:spLocks noGrp="1"/>
          </p:cNvSpPr>
          <p:nvPr>
            <p:ph idx="1"/>
          </p:nvPr>
        </p:nvSpPr>
        <p:spPr/>
        <p:txBody>
          <a:bodyPr/>
          <a:lstStyle/>
          <a:p>
            <a:r>
              <a:rPr lang="zh-CN" altLang="en-US" dirty="0" smtClean="0"/>
              <a:t>插入和删除变量</a:t>
            </a:r>
            <a:endParaRPr lang="en-US" altLang="zh-CN" dirty="0" smtClean="0"/>
          </a:p>
          <a:p>
            <a:r>
              <a:rPr lang="zh-CN" altLang="en-US" dirty="0" smtClean="0"/>
              <a:t>插入和删除个案</a:t>
            </a:r>
            <a:r>
              <a:rPr lang="en-US" altLang="zh-CN" dirty="0" smtClean="0"/>
              <a:t>/</a:t>
            </a:r>
            <a:r>
              <a:rPr lang="zh-CN" altLang="en-US" dirty="0" smtClean="0"/>
              <a:t>记录</a:t>
            </a:r>
            <a:endParaRPr lang="en-US" altLang="zh-CN" dirty="0" smtClean="0"/>
          </a:p>
          <a:p>
            <a:r>
              <a:rPr lang="zh-CN" altLang="en-US" dirty="0" smtClean="0"/>
              <a:t>复制、剪切和粘贴数据</a:t>
            </a:r>
            <a:endParaRPr lang="en-US" altLang="zh-CN" dirty="0" smtClean="0"/>
          </a:p>
          <a:p>
            <a:r>
              <a:rPr lang="zh-CN" altLang="en-US" dirty="0" smtClean="0"/>
              <a:t>撤销</a:t>
            </a:r>
            <a:endParaRPr lang="en-US" altLang="zh-CN" dirty="0" smtClean="0"/>
          </a:p>
          <a:p>
            <a:r>
              <a:rPr lang="zh-CN" altLang="en-US" dirty="0"/>
              <a:t>保存</a:t>
            </a:r>
            <a:endParaRPr lang="en-US" altLang="zh-CN" dirty="0" smtClean="0"/>
          </a:p>
          <a:p>
            <a:pPr marL="0" indent="0">
              <a:buNone/>
            </a:pPr>
            <a:endParaRPr lang="zh-CN" altLang="en-US" dirty="0"/>
          </a:p>
        </p:txBody>
      </p:sp>
    </p:spTree>
    <p:extLst>
      <p:ext uri="{BB962C8B-B14F-4D97-AF65-F5344CB8AC3E}">
        <p14:creationId xmlns:p14="http://schemas.microsoft.com/office/powerpoint/2010/main" val="4002980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4114</TotalTime>
  <Words>670</Words>
  <Application>Microsoft Office PowerPoint</Application>
  <PresentationFormat>全屏显示(4:3)</PresentationFormat>
  <Paragraphs>172</Paragraphs>
  <Slides>33</Slides>
  <Notes>32</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SPSS统计软件与分析应用初探（上）</vt:lpstr>
      <vt:lpstr>联系我们： 「 i学堂」本部交流群（341521540）</vt:lpstr>
      <vt:lpstr>主要内容</vt:lpstr>
      <vt:lpstr>1. 基础知识</vt:lpstr>
      <vt:lpstr>1.1.1 SPSS概述：简介</vt:lpstr>
      <vt:lpstr>1.1.2 SPSS概述：模块</vt:lpstr>
      <vt:lpstr>1.2.1 数据文件操作：数据类型及定义</vt:lpstr>
      <vt:lpstr>1.2.2 数据文件操作：获取数据</vt:lpstr>
      <vt:lpstr>1.2.3 数据文件操作：编辑和保存</vt:lpstr>
      <vt:lpstr>2. 描述统计</vt:lpstr>
      <vt:lpstr>3. 统计推断</vt:lpstr>
      <vt:lpstr>t检验之一：单样本t检验</vt:lpstr>
      <vt:lpstr>t检验之二：两独立样本t检验</vt:lpstr>
      <vt:lpstr>PowerPoint 演示文稿</vt:lpstr>
      <vt:lpstr>t检验之三：配对样本t检验</vt:lpstr>
      <vt:lpstr>PowerPoint 演示文稿</vt:lpstr>
      <vt:lpstr>PowerPoint 演示文稿</vt:lpstr>
      <vt:lpstr>t检验之四：平均值检验</vt:lpstr>
      <vt:lpstr>PowerPoint 演示文稿</vt:lpstr>
      <vt:lpstr>PowerPoint 演示文稿</vt:lpstr>
      <vt:lpstr>3.2.4 非参数检验：SPSS操作示例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在线满意度调查</vt:lpstr>
      <vt:lpstr>谢谢大家！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SPSS统计软件及其应用（上）</dc:title>
  <dc:creator>user</dc:creator>
  <cp:lastModifiedBy>user</cp:lastModifiedBy>
  <cp:revision>247</cp:revision>
  <dcterms:created xsi:type="dcterms:W3CDTF">2017-03-31T02:30:43Z</dcterms:created>
  <dcterms:modified xsi:type="dcterms:W3CDTF">2017-04-12T01:52:32Z</dcterms:modified>
</cp:coreProperties>
</file>